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95" r:id="rId3"/>
    <p:sldId id="283" r:id="rId4"/>
    <p:sldId id="277" r:id="rId5"/>
    <p:sldId id="273" r:id="rId6"/>
    <p:sldId id="288" r:id="rId7"/>
    <p:sldId id="290" r:id="rId8"/>
    <p:sldId id="29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677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85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15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06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4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3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9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07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30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69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A1B35-8E72-4DC4-85F3-38714AB6E872}" type="datetimeFigureOut">
              <a:rPr lang="ru-RU" smtClean="0"/>
              <a:t>23.11.2019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49902-3089-41B3-A212-AE16B880FF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99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microsoft.com/office/2007/relationships/hdphoto" Target="../media/hdphoto3.wdp"/><Relationship Id="rId3" Type="http://schemas.openxmlformats.org/officeDocument/2006/relationships/image" Target="../media/image22.gif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ятно 2 2"/>
          <p:cNvSpPr/>
          <p:nvPr/>
        </p:nvSpPr>
        <p:spPr>
          <a:xfrm>
            <a:off x="1467172" y="1040746"/>
            <a:ext cx="10724828" cy="5269422"/>
          </a:xfrm>
          <a:prstGeom prst="irregularSeal2">
            <a:avLst/>
          </a:prstGeom>
          <a:ln w="762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r>
              <a:rPr lang="ru-RU" sz="3600" b="1" dirty="0" smtClean="0">
                <a:ln>
                  <a:solidFill>
                    <a:srgbClr val="FF0000"/>
                  </a:solidFill>
                </a:ln>
              </a:rPr>
              <a:t>  Родному училищу</a:t>
            </a:r>
          </a:p>
          <a:p>
            <a:pPr algn="ctr"/>
            <a:r>
              <a:rPr lang="ru-RU" sz="3600" b="1" dirty="0" smtClean="0">
                <a:ln>
                  <a:solidFill>
                    <a:srgbClr val="FF0000"/>
                  </a:solidFill>
                </a:ln>
              </a:rPr>
              <a:t>85 лет.</a:t>
            </a:r>
          </a:p>
          <a:p>
            <a:pPr algn="ctr"/>
            <a:r>
              <a:rPr lang="ru-RU" sz="4400" b="1" dirty="0" smtClean="0">
                <a:ln>
                  <a:solidFill>
                    <a:srgbClr val="FF0000"/>
                  </a:solidFill>
                </a:ln>
              </a:rPr>
              <a:t>С ЮБИЛЕЕМ!</a:t>
            </a:r>
            <a:endParaRPr lang="ru-RU" sz="4400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" name="kazacij-razezd-ucilise-narodnoeposvasenie-ptu_(buben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9797" y="582090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1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422">
        <p:dissolve/>
      </p:transition>
    </mc:Choice>
    <mc:Fallback xmlns="">
      <p:transition spd="slow" advTm="1442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2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decel="50000" autoRev="1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2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" decel="50000" autoRev="1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2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decel="50000" autoRev="1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"/>
            <a:ext cx="121920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"/>
    </mc:Choice>
    <mc:Fallback xmlns="">
      <p:transition spd="slow" advTm="430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9" y="-393895"/>
            <a:ext cx="12674991" cy="7925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244">
            <a:off x="549607" y="218307"/>
            <a:ext cx="4696042" cy="64943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Пятно 1 7"/>
          <p:cNvSpPr/>
          <p:nvPr/>
        </p:nvSpPr>
        <p:spPr>
          <a:xfrm rot="390877">
            <a:off x="5442709" y="594768"/>
            <a:ext cx="7096539" cy="5247860"/>
          </a:xfrm>
          <a:prstGeom prst="irregularSeal1">
            <a:avLst/>
          </a:prstGeom>
          <a:solidFill>
            <a:srgbClr val="92D050"/>
          </a:solidFill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ПРОЗОРОВА Т.А.</a:t>
            </a:r>
          </a:p>
          <a:p>
            <a:pPr algn="ctr"/>
            <a:r>
              <a:rPr lang="ru-RU" sz="3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</a:t>
            </a:r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иректор училища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9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224">
        <p14:prism/>
      </p:transition>
    </mc:Choice>
    <mc:Fallback xmlns="">
      <p:transition spd="slow" advTm="17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32">
            <a:off x="6340949" y="95946"/>
            <a:ext cx="5143498" cy="6529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304">
            <a:off x="670649" y="214153"/>
            <a:ext cx="4607622" cy="6582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2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4">
        <p14:ferris dir="l"/>
      </p:transition>
    </mc:Choice>
    <mc:Fallback xmlns="">
      <p:transition spd="slow" advTm="28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078">
            <a:off x="543028" y="277163"/>
            <a:ext cx="2481212" cy="2587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91">
            <a:off x="7229449" y="677137"/>
            <a:ext cx="4293166" cy="5217913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634">
            <a:off x="3292772" y="213780"/>
            <a:ext cx="3025759" cy="2994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89" y="3286093"/>
            <a:ext cx="5193578" cy="3179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730341"/>
      </p:ext>
    </p:extLst>
  </p:cSld>
  <p:clrMapOvr>
    <a:masterClrMapping/>
  </p:clrMapOvr>
  <p:transition spd="slow" advTm="229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76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8" y="270456"/>
            <a:ext cx="5432612" cy="5869087"/>
          </a:xfrm>
          <a:prstGeom prst="ellipse">
            <a:avLst/>
          </a:prstGeom>
          <a:ln w="762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95"/>
          <a:stretch/>
        </p:blipFill>
        <p:spPr>
          <a:xfrm rot="211934">
            <a:off x="6919435" y="546924"/>
            <a:ext cx="4868258" cy="5586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4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158">
        <p14:ripple/>
      </p:transition>
    </mc:Choice>
    <mc:Fallback xmlns="">
      <p:transition spd="slow" advTm="28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579 L 0.03516 0.03843 C 0.04245 0.04838 0.05352 0.05394 0.06497 0.05394 C 0.07812 0.05394 0.08867 0.04838 0.09596 0.03843 L 0.13125 -0.00579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5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25 -4.44444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Лента лицом вниз 1"/>
          <p:cNvSpPr/>
          <p:nvPr/>
        </p:nvSpPr>
        <p:spPr>
          <a:xfrm>
            <a:off x="2028265" y="4598894"/>
            <a:ext cx="8135469" cy="1392578"/>
          </a:xfrm>
          <a:prstGeom prst="ribbon">
            <a:avLst>
              <a:gd name="adj1" fmla="val 24957"/>
              <a:gd name="adj2" fmla="val 66116"/>
            </a:avLst>
          </a:prstGeom>
          <a:solidFill>
            <a:srgbClr val="FF0000"/>
          </a:solidFill>
          <a:ln w="76200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БУХГАЛТЕРИЯ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302559"/>
            <a:ext cx="5143500" cy="6252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6" y="411816"/>
            <a:ext cx="4595554" cy="6034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411816"/>
            <a:ext cx="5143500" cy="6010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5" b="20000"/>
          <a:stretch/>
        </p:blipFill>
        <p:spPr>
          <a:xfrm rot="21382663">
            <a:off x="537820" y="-10131"/>
            <a:ext cx="6503774" cy="6667562"/>
          </a:xfrm>
          <a:prstGeom prst="rect">
            <a:avLst/>
          </a:prstGeom>
          <a:ln w="2286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54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2328">
        <p14:ripple/>
      </p:transition>
    </mc:Choice>
    <mc:Fallback xmlns="">
      <p:transition spd="slow" advTm="423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25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8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62115" cy="6480903"/>
          </a:xfrm>
          <a:prstGeom prst="rect">
            <a:avLst/>
          </a:prstGeom>
        </p:spPr>
      </p:pic>
      <p:sp>
        <p:nvSpPr>
          <p:cNvPr id="10" name="Лента лицом вниз 9"/>
          <p:cNvSpPr/>
          <p:nvPr/>
        </p:nvSpPr>
        <p:spPr>
          <a:xfrm>
            <a:off x="493816" y="3109670"/>
            <a:ext cx="12576336" cy="3070929"/>
          </a:xfrm>
          <a:prstGeom prst="ribbon">
            <a:avLst>
              <a:gd name="adj1" fmla="val 16667"/>
              <a:gd name="adj2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Учителя – народ особый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Их труд ничем не измерим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 каждый день открытий полон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 каждый ученик любим!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76" y="107722"/>
            <a:ext cx="4688299" cy="6561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69" y="484820"/>
            <a:ext cx="4579346" cy="6184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6" y="146542"/>
            <a:ext cx="4001057" cy="5945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7" y="63074"/>
            <a:ext cx="4454361" cy="6424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83" y="-91239"/>
            <a:ext cx="4230618" cy="6401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76" y="89798"/>
            <a:ext cx="5143500" cy="6482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722">
            <a:off x="1011044" y="-40413"/>
            <a:ext cx="51435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18" y="146542"/>
            <a:ext cx="3825575" cy="6425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087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7289">
        <p14:prism/>
      </p:transition>
    </mc:Choice>
    <mc:Fallback xmlns="">
      <p:transition spd="slow" advTm="77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33854 0.004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28946 -0.005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27786 0.0002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28646 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55117 0.01204 " pathEditMode="relative" rAng="0" ptsTypes="AA">
                                      <p:cBhvr>
                                        <p:cTn id="67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25 1.85185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25 -2.96296E-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5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2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.5|1.7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9|4.4|7.8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|2.7|2.3|3.9|2.9|2.1|3.3|2.4|8.5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9|3.1|3.6|2.7|2|2.4|3|2.5|3.4|2.7|2.5|8.3|2.2|3.6|3.2|2.5|4|3.4|8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34</Words>
  <Application>Microsoft Office PowerPoint</Application>
  <PresentationFormat>Произвольный</PresentationFormat>
  <Paragraphs>10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Сергей</cp:lastModifiedBy>
  <cp:revision>91</cp:revision>
  <dcterms:created xsi:type="dcterms:W3CDTF">2019-11-18T17:36:54Z</dcterms:created>
  <dcterms:modified xsi:type="dcterms:W3CDTF">2019-11-23T15:50:59Z</dcterms:modified>
</cp:coreProperties>
</file>