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8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7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08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36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8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407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9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1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5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0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45750-E897-4EAD-BD3E-1AFC174414F8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50FF4-43CD-4EFC-88BB-A8FC01DBD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08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8.jpeg"/><Relationship Id="rId3" Type="http://schemas.openxmlformats.org/officeDocument/2006/relationships/image" Target="../media/image1.gif"/><Relationship Id="rId7" Type="http://schemas.openxmlformats.org/officeDocument/2006/relationships/image" Target="../media/image4.jp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gif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gif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609"/>
            <a:ext cx="9770012" cy="7568418"/>
          </a:xfrm>
          <a:prstGeom prst="rect">
            <a:avLst/>
          </a:prstGeom>
        </p:spPr>
      </p:pic>
      <p:sp>
        <p:nvSpPr>
          <p:cNvPr id="2" name="Пятно 2 1"/>
          <p:cNvSpPr/>
          <p:nvPr/>
        </p:nvSpPr>
        <p:spPr>
          <a:xfrm>
            <a:off x="1895506" y="-633046"/>
            <a:ext cx="8447648" cy="8074855"/>
          </a:xfrm>
          <a:prstGeom prst="irregularSeal2">
            <a:avLst/>
          </a:prstGeom>
          <a:solidFill>
            <a:schemeClr val="accent5"/>
          </a:solidFill>
          <a:ln w="7620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Мастера  ПУ – народ особый</a:t>
            </a:r>
          </a:p>
          <a:p>
            <a:pPr algn="ctr"/>
            <a:r>
              <a:rPr lang="ru-RU" sz="3200" b="1" dirty="0" smtClean="0"/>
              <a:t>Они- специалисты  высшей пробы</a:t>
            </a:r>
          </a:p>
          <a:p>
            <a:pPr algn="ctr"/>
            <a:r>
              <a:rPr lang="ru-RU" sz="3200" b="1" dirty="0" smtClean="0"/>
              <a:t>Которые не только обучают,</a:t>
            </a:r>
          </a:p>
          <a:p>
            <a:pPr algn="ctr"/>
            <a:r>
              <a:rPr lang="ru-RU" sz="3200" b="1" dirty="0" smtClean="0"/>
              <a:t>Но и «пасут», лелеют, опекают</a:t>
            </a:r>
            <a:r>
              <a:rPr lang="ru-RU" b="1" dirty="0" smtClean="0"/>
              <a:t>…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6" y="-126609"/>
            <a:ext cx="3857625" cy="6668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5" y="-24619"/>
            <a:ext cx="3858182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47" y="-24619"/>
            <a:ext cx="4396154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0" y="168812"/>
            <a:ext cx="5940083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8" y="168813"/>
            <a:ext cx="4807518" cy="6562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4" y="1"/>
            <a:ext cx="3857625" cy="6513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09" y="330643"/>
            <a:ext cx="3857625" cy="585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6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79">
        <p14:prism isContent="1"/>
      </p:transition>
    </mc:Choice>
    <mc:Fallback xmlns="">
      <p:transition spd="slow" advTm="67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45898 0.0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25 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5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8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25 2.96296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56968"/>
      </p:ext>
    </p:extLst>
  </p:cSld>
  <p:clrMapOvr>
    <a:masterClrMapping/>
  </p:clrMapOvr>
  <p:transition spd="slow" advTm="1713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72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82" y="410221"/>
            <a:ext cx="3470894" cy="6362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13" y="511201"/>
            <a:ext cx="4277046" cy="5749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809">
            <a:off x="544397" y="97534"/>
            <a:ext cx="3529853" cy="6362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7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4"/>
    </mc:Choice>
    <mc:Fallback xmlns="">
      <p:transition spd="slow" advTm="2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Круглая лента лицом вверх 1"/>
          <p:cNvSpPr/>
          <p:nvPr/>
        </p:nvSpPr>
        <p:spPr>
          <a:xfrm>
            <a:off x="2563837" y="5922499"/>
            <a:ext cx="34289" cy="45719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волна 4"/>
          <p:cNvSpPr/>
          <p:nvPr/>
        </p:nvSpPr>
        <p:spPr>
          <a:xfrm>
            <a:off x="5161963" y="5243422"/>
            <a:ext cx="3759643" cy="1358153"/>
          </a:xfrm>
          <a:prstGeom prst="doubleWave">
            <a:avLst>
              <a:gd name="adj1" fmla="val 0"/>
              <a:gd name="adj2" fmla="val -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sz="4800" dirty="0" smtClean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ОБЩЕЖИТИЕ</a:t>
            </a:r>
            <a:endParaRPr lang="ru-RU" sz="4800" dirty="0">
              <a:solidFill>
                <a:srgbClr val="7030A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3" y="296562"/>
            <a:ext cx="4165886" cy="6264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296562"/>
            <a:ext cx="3388659" cy="6037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3" y="443754"/>
            <a:ext cx="3857625" cy="589053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216603"/>
            <a:ext cx="3527890" cy="6090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9" y="403052"/>
            <a:ext cx="4234150" cy="5717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2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1399">
        <p14:ripple/>
      </p:transition>
    </mc:Choice>
    <mc:Fallback xmlns="">
      <p:transition spd="slow" advTm="61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1.25E-6 -0.06389 C 1.25E-6 -0.09236 0.12148 -0.12755 0.22005 -0.12755 L 0.4401 -0.1275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5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6.25E-7 -0.04768 C 6.25E-7 -0.06898 0.13333 -0.09514 0.24154 -0.09514 L 0.48307 -0.09514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1.25E-6 -0.0324 C 1.25E-6 -0.04699 0.12812 -0.06481 0.23203 -0.06481 L 0.46419 -0.06481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03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5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4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25 -4.44444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617">
            <a:off x="244817" y="152715"/>
            <a:ext cx="4108794" cy="6330855"/>
          </a:xfrm>
          <a:prstGeom prst="round2DiagRect">
            <a:avLst>
              <a:gd name="adj1" fmla="val 16179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426">
            <a:off x="4770345" y="531158"/>
            <a:ext cx="4090427" cy="6064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3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425">
        <p14:doors dir="vert"/>
      </p:transition>
    </mc:Choice>
    <mc:Fallback xmlns="">
      <p:transition spd="slow" advTm="14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5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116">
            <a:off x="747461" y="555673"/>
            <a:ext cx="3857625" cy="5746652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367584"/>
            <a:ext cx="2874308" cy="55625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C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42" y="703758"/>
            <a:ext cx="2864224" cy="5226396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30" y="479524"/>
            <a:ext cx="3292391" cy="5668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89" y="279641"/>
            <a:ext cx="3857625" cy="6067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289821"/>
      </p:ext>
    </p:extLst>
  </p:cSld>
  <p:clrMapOvr>
    <a:masterClrMapping/>
  </p:clrMapOvr>
  <p:transition spd="slow" advTm="471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4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437" y="-268942"/>
            <a:ext cx="9928274" cy="7126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198">
            <a:off x="597577" y="141192"/>
            <a:ext cx="3857625" cy="6306670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87" y="129251"/>
            <a:ext cx="3570513" cy="6330555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154929"/>
      </p:ext>
    </p:extLst>
  </p:cSld>
  <p:clrMapOvr>
    <a:masterClrMapping/>
  </p:clrMapOvr>
  <p:transition spd="slow" advTm="188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92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0" y="481818"/>
            <a:ext cx="7966040" cy="589436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1818"/>
            <a:ext cx="6858000" cy="60877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1" y="193430"/>
            <a:ext cx="6858000" cy="6376182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" y="0"/>
            <a:ext cx="7283548" cy="6376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12" y="233875"/>
            <a:ext cx="4990514" cy="6295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38" y="481819"/>
            <a:ext cx="4547475" cy="576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2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45">
        <p14:prism/>
      </p:transition>
    </mc:Choice>
    <mc:Fallback xmlns="">
      <p:transition spd="slow" advTm="53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6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4" y="-5276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091376" y="3882684"/>
            <a:ext cx="34289" cy="4571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498209" y="3882683"/>
            <a:ext cx="5264834" cy="2481190"/>
          </a:xfrm>
          <a:prstGeom prst="horizontalScroll">
            <a:avLst>
              <a:gd name="adj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Ветераны-желанные гости в училище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9" y="836712"/>
            <a:ext cx="7723163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650423"/>
      </p:ext>
    </p:extLst>
  </p:cSld>
  <p:clrMapOvr>
    <a:masterClrMapping/>
  </p:clrMapOvr>
  <p:transition spd="slow" advTm="74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17" y="291049"/>
            <a:ext cx="2661835" cy="6275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418265"/>
      </p:ext>
    </p:extLst>
  </p:cSld>
  <p:clrMapOvr>
    <a:masterClrMapping/>
  </p:clrMapOvr>
  <p:transition spd="slow" advTm="196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5|3.9|2.6|1.7|7.2|2.6|2.1|7.1|3.8|8.2|3.5|2.3|3.3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8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|2.9|21.8|3.2|10.1|9.2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8|9.7|10.6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4|7.5|9.2|3.1|9.3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</Words>
  <Application>Microsoft Office PowerPoint</Application>
  <PresentationFormat>Экран (4:3)</PresentationFormat>
  <Paragraphs>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3</cp:revision>
  <dcterms:created xsi:type="dcterms:W3CDTF">2019-11-23T15:36:33Z</dcterms:created>
  <dcterms:modified xsi:type="dcterms:W3CDTF">2019-11-23T15:50:08Z</dcterms:modified>
</cp:coreProperties>
</file>