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804" r:id="rId3"/>
    <p:sldMasterId id="2147483816" r:id="rId4"/>
    <p:sldMasterId id="2147483852" r:id="rId5"/>
  </p:sldMasterIdLst>
  <p:notesMasterIdLst>
    <p:notesMasterId r:id="rId1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DB7E3-F237-4E8E-BB4E-9A41329DA4AC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6D2B6-102B-4B44-8278-4D04BD2E95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179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C261B-C343-45FD-A3FE-FA32B5699668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65C94-008A-4E47-A2CB-7414085F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7.xml"/><Relationship Id="rId1" Type="http://schemas.openxmlformats.org/officeDocument/2006/relationships/audio" Target="file:///C:\Documents%20and%20Settings\USER-07\&#1056;&#1072;&#1073;&#1086;&#1095;&#1080;&#1081;%20&#1089;&#1090;&#1086;&#1083;\&#1053;&#1086;&#1074;&#1072;&#1103;%20&#1087;&#1072;&#1087;&#1082;&#1072;\lev_leshchenko_-_den_pobedy_(zaycev.net).mp3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m3-tub-ru.yandex.net/i?id=21ebaad0e8ebd4ab7a5c629cd37fa903-104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«Войны священные страницы навеки в памяти людской»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5" name="lev_leshchenko_-_den_pobedy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87"/>
    </mc:Choice>
    <mc:Fallback xmlns="">
      <p:transition spd="slow" advTm="74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Скачать обои георгиевская, лента, Белые, день победы, цветы, весна - картинка #19597 c разрешением 1024x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7467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Горшкова Анастасия Давыдовна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85926"/>
            <a:ext cx="328614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357430"/>
            <a:ext cx="4610100" cy="3219450"/>
          </a:xfrm>
          <a:prstGeom prst="rect">
            <a:avLst/>
          </a:prstGeom>
          <a:noFill/>
          <a:ln w="349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53"/>
    </mc:Choice>
    <mc:Fallback xmlns="">
      <p:transition spd="slow" advTm="835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14818"/>
            <a:ext cx="8358246" cy="1357322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  Спасибо за внимание!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5715016"/>
            <a:ext cx="8143932" cy="857256"/>
          </a:xfrm>
        </p:spPr>
        <p:txBody>
          <a:bodyPr>
            <a:noAutofit/>
          </a:bodyPr>
          <a:lstStyle/>
          <a:p>
            <a:r>
              <a:rPr lang="ru-RU" sz="2400" dirty="0" smtClean="0"/>
              <a:t>Руководители проекта: </a:t>
            </a:r>
            <a:r>
              <a:rPr lang="ru-RU" sz="2400" dirty="0" err="1" smtClean="0"/>
              <a:t>Капина</a:t>
            </a:r>
            <a:r>
              <a:rPr lang="ru-RU" sz="2400" dirty="0" smtClean="0"/>
              <a:t> О.А. преподаватель </a:t>
            </a:r>
            <a:r>
              <a:rPr lang="ru-RU" sz="2400" dirty="0" smtClean="0"/>
              <a:t>ГБПОУ  </a:t>
            </a:r>
            <a:r>
              <a:rPr lang="ru-RU" sz="2400" dirty="0" smtClean="0"/>
              <a:t>«ПУ№47», </a:t>
            </a:r>
            <a:r>
              <a:rPr lang="ru-RU" sz="2400" dirty="0" err="1" smtClean="0"/>
              <a:t>Стерхова</a:t>
            </a:r>
            <a:r>
              <a:rPr lang="ru-RU" sz="2400" dirty="0" smtClean="0"/>
              <a:t> О.В. мастер производственного обучения </a:t>
            </a:r>
            <a:r>
              <a:rPr lang="ru-RU" sz="2400" dirty="0" smtClean="0"/>
              <a:t>ГБПОУ  </a:t>
            </a:r>
            <a:r>
              <a:rPr lang="ru-RU" sz="2400" dirty="0" smtClean="0"/>
              <a:t>«ПУ №47»</a:t>
            </a:r>
            <a:endParaRPr lang="ru-RU" sz="2400" dirty="0"/>
          </a:p>
        </p:txBody>
      </p:sp>
      <p:pic>
        <p:nvPicPr>
          <p:cNvPr id="5" name="Picture 2" descr="Портал Страны Фотошопии - Государственный Музей Фотошопии - 9 мая. День Победы.Открытка времен СССР 2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143" r="3143"/>
          <a:stretch>
            <a:fillRect/>
          </a:stretch>
        </p:blipFill>
        <p:spPr bwMode="auto">
          <a:xfrm>
            <a:off x="642910" y="0"/>
            <a:ext cx="7786742" cy="47275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74"/>
    </mc:Choice>
    <mc:Fallback xmlns="">
      <p:transition spd="slow" advTm="917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285749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/>
              <a:t>Оборванность  людских судеб – одно из самых трагичных черт войны. И сейчас у меня все обостряется чувство неоплатности долга, все неотложней становится обязанность: всюду, где можешь, называть  разысканные тобою имена воевавших людей, проследить в сложных переплетах войны ниточки их судеб, иногда безвозвратно оборванных, а иногда просто не до конца нам известных.  </a:t>
            </a:r>
            <a:br>
              <a:rPr lang="ru-RU" sz="2800" dirty="0"/>
            </a:br>
            <a:r>
              <a:rPr lang="ru-RU" sz="2800" dirty="0"/>
              <a:t>                                                                                                                     К.Симонов</a:t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73"/>
    </mc:Choice>
    <mc:Fallback xmlns="">
      <p:transition spd="slow" advTm="1937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Ленинское училище №47.</a:t>
            </a:r>
            <a:br>
              <a:rPr lang="ru-RU" dirty="0" smtClean="0"/>
            </a:br>
            <a:r>
              <a:rPr lang="ru-RU" dirty="0" smtClean="0"/>
              <a:t> Корпус №2.</a:t>
            </a:r>
            <a:endParaRPr lang="ru-RU" dirty="0"/>
          </a:p>
        </p:txBody>
      </p:sp>
      <p:pic>
        <p:nvPicPr>
          <p:cNvPr id="6" name="Содержимое 5" descr="C:\Documents and Settings\USER-07\Рабочий стол\музей\IMG_20150219_08422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5852" y="1571612"/>
            <a:ext cx="6643734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18"/>
    </mc:Choice>
    <mc:Fallback xmlns="">
      <p:transition spd="slow" advTm="1021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534400" cy="75895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В этом здании в период с августа 1942г. По март 1943г располагался эвакогоспиталь №105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C:\Documents and Settings\USER-07\Рабочий стол\музей\IMG_20150219_084156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0166" y="1785926"/>
            <a:ext cx="614366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7"/>
    </mc:Choice>
    <mc:Fallback xmlns="">
      <p:transition spd="slow" advTm="740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71508"/>
          </a:xfrm>
        </p:spPr>
        <p:txBody>
          <a:bodyPr>
            <a:normAutofit/>
          </a:bodyPr>
          <a:lstStyle/>
          <a:p>
            <a:r>
              <a:rPr lang="ru-RU" b="1" dirty="0" smtClean="0"/>
              <a:t>Их звали ласково - сестрёнки</a:t>
            </a:r>
            <a:endParaRPr lang="ru-RU" b="1" dirty="0"/>
          </a:p>
        </p:txBody>
      </p:sp>
      <p:pic>
        <p:nvPicPr>
          <p:cNvPr id="4" name="Содержимое 3" descr="C:\Documents and Settings\USER-07\Рабочий стол\Их звали ласково- сестренки\IMG_666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142984"/>
            <a:ext cx="850112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6"/>
    </mc:Choice>
    <mc:Fallback xmlns="">
      <p:transition spd="slow" advTm="890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Лазурный берег. Позитивное общение на берегу лазурного моря: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7154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1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Фото медсестер эвакогоспиталя г.Сталинграда.1945г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9" y="1500174"/>
            <a:ext cx="414340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357298"/>
            <a:ext cx="400052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38"/>
    </mc:Choice>
    <mc:Fallback xmlns="">
      <p:transition spd="slow" advTm="1193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Открытки в картинках 9 мая, Открытки в картинках С днем побе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42968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Назарова Мария </a:t>
            </a:r>
            <a:r>
              <a:rPr lang="ru-RU" b="1" dirty="0" err="1" smtClean="0">
                <a:solidFill>
                  <a:schemeClr val="bg1"/>
                </a:solidFill>
              </a:rPr>
              <a:t>Арсентьевна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00108"/>
            <a:ext cx="4643469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83"/>
    </mc:Choice>
    <mc:Fallback xmlns="">
      <p:transition spd="slow" advTm="868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1-tub-ru.yandex.net/i?id=5b075607df0695c2b94ba6fd9114e332-59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64399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</a:t>
            </a:r>
            <a:r>
              <a:rPr lang="ru-RU" b="1" dirty="0" err="1" smtClean="0">
                <a:solidFill>
                  <a:srgbClr val="FFFF00"/>
                </a:solidFill>
              </a:rPr>
              <a:t>Чигунова</a:t>
            </a:r>
            <a:r>
              <a:rPr lang="ru-RU" b="1" dirty="0" smtClean="0">
                <a:solidFill>
                  <a:srgbClr val="FFFF00"/>
                </a:solidFill>
              </a:rPr>
              <a:t> Анна Ивановна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3115110" cy="41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143224"/>
            <a:ext cx="271464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071546"/>
            <a:ext cx="285752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1"/>
    </mc:Choice>
    <mc:Fallback xmlns="">
      <p:transition spd="slow" advTm="808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D картинка С праздником Великой победы 800x600. HD картинки на рабочий сто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14678" y="2500306"/>
            <a:ext cx="2362530" cy="306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71612"/>
            <a:ext cx="300039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1571612"/>
            <a:ext cx="307183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5"/>
    </mc:Choice>
    <mc:Fallback xmlns="">
      <p:transition spd="slow" advTm="7805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140</Words>
  <Application>Microsoft Office PowerPoint</Application>
  <PresentationFormat>Экран (4:3)</PresentationFormat>
  <Paragraphs>11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Апекс</vt:lpstr>
      <vt:lpstr>Трек</vt:lpstr>
      <vt:lpstr>Солнцестояние</vt:lpstr>
      <vt:lpstr>Справедливость</vt:lpstr>
      <vt:lpstr>Тема Office</vt:lpstr>
      <vt:lpstr>«Войны священные страницы навеки в памяти людской»</vt:lpstr>
      <vt:lpstr>Оборванность  людских судеб – одно из самых трагичных черт войны. И сейчас у меня все обостряется чувство неоплатности долга, все неотложней становится обязанность: всюду, где можешь, называть  разысканные тобою имена воевавших людей, проследить в сложных переплетах войны ниточки их судеб, иногда безвозвратно оборванных, а иногда просто не до конца нам известных.                                                                                                                        К.Симонов </vt:lpstr>
      <vt:lpstr>Ленинское училище №47.  Корпус №2.</vt:lpstr>
      <vt:lpstr>В этом здании в период с августа 1942г. По март 1943г располагался эвакогоспиталь №105</vt:lpstr>
      <vt:lpstr>Их звали ласково - сестрёнки</vt:lpstr>
      <vt:lpstr>Фото медсестер эвакогоспиталя г.Сталинграда.1945г.</vt:lpstr>
      <vt:lpstr>Назарова Мария Арсентьевна</vt:lpstr>
      <vt:lpstr>             Чигунова Анна Ивановна</vt:lpstr>
      <vt:lpstr>Презентация PowerPoint</vt:lpstr>
      <vt:lpstr>Горшкова Анастасия Давыдовна</vt:lpstr>
      <vt:lpstr>  Спасибо за внимание!</vt:lpstr>
    </vt:vector>
  </TitlesOfParts>
  <Company>ГОУ ПУ-47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«Войны священные страницы навеки в памяти людской»</dc:title>
  <dc:creator>USER07</dc:creator>
  <cp:lastModifiedBy>Сергей</cp:lastModifiedBy>
  <cp:revision>33</cp:revision>
  <dcterms:created xsi:type="dcterms:W3CDTF">2015-03-03T10:19:20Z</dcterms:created>
  <dcterms:modified xsi:type="dcterms:W3CDTF">2020-04-26T14:30:52Z</dcterms:modified>
</cp:coreProperties>
</file>