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1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4" autoAdjust="0"/>
    <p:restoredTop sz="68683" autoAdjust="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Шагида\Downloads\narodnoe-gulyanie-svetlyj-den-v-nachale-maya-posvyashhyonnoe-prazdniku-vesny-i-tru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2" y="1556792"/>
            <a:ext cx="807237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Государственное бюджетное профессиональное   образовательное      учреждение</a:t>
            </a:r>
            <a:r>
              <a:rPr lang="ru-RU" sz="2400" dirty="0">
                <a:ea typeface="Calibri"/>
                <a:cs typeface="Times New Roman"/>
              </a:rPr>
              <a:t/>
            </a:r>
            <a:br>
              <a:rPr lang="ru-RU" sz="2400" dirty="0">
                <a:ea typeface="Calibri"/>
                <a:cs typeface="Times New Roman"/>
              </a:rPr>
            </a:br>
            <a:r>
              <a:rPr lang="ru-RU" sz="2400" dirty="0">
                <a:latin typeface="Times New Roman"/>
                <a:ea typeface="Times New Roman"/>
                <a:cs typeface="Times New Roman"/>
              </a:rPr>
              <a:t>«ПРОФЕССИОНАЛЬНОЕ УЧИЛИЩЕ №47»</a:t>
            </a:r>
            <a:r>
              <a:rPr lang="ru-RU" sz="2400" dirty="0">
                <a:ea typeface="Calibri"/>
                <a:cs typeface="Times New Roman"/>
              </a:rPr>
              <a:t/>
            </a:r>
            <a:br>
              <a:rPr lang="ru-RU" sz="2400" dirty="0">
                <a:ea typeface="Calibri"/>
                <a:cs typeface="Times New Roman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00200"/>
            <a:ext cx="807524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dirty="0" smtClean="0"/>
              <a:t>Презентация  на тему  1  мая Праздник </a:t>
            </a:r>
            <a:r>
              <a:rPr lang="ru-RU" b="1" dirty="0"/>
              <a:t>В</a:t>
            </a:r>
            <a:r>
              <a:rPr lang="ru-RU" b="1" dirty="0" smtClean="0"/>
              <a:t>есны и Труда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                  «Это наш мир»</a:t>
            </a:r>
          </a:p>
          <a:p>
            <a:pPr marL="0" indent="0">
              <a:buNone/>
            </a:pPr>
            <a:endParaRPr lang="ru-RU" sz="4400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</a:t>
            </a:r>
            <a:r>
              <a:rPr lang="ru-RU" sz="2400" i="1" dirty="0" smtClean="0"/>
              <a:t>Автор: </a:t>
            </a:r>
            <a:r>
              <a:rPr lang="ru-RU" sz="2400" i="1" dirty="0" err="1" smtClean="0"/>
              <a:t>Низаева</a:t>
            </a:r>
            <a:r>
              <a:rPr lang="ru-RU" sz="2400" i="1" dirty="0" smtClean="0"/>
              <a:t> Ш.Г</a:t>
            </a:r>
          </a:p>
          <a:p>
            <a:pPr marL="0" indent="0" algn="r">
              <a:buNone/>
            </a:pPr>
            <a:r>
              <a:rPr lang="ru-RU" sz="2400" i="1" dirty="0" smtClean="0"/>
              <a:t>Педагог-организатор </a:t>
            </a:r>
          </a:p>
          <a:p>
            <a:pPr marL="0" indent="0" algn="r">
              <a:buNone/>
            </a:pPr>
            <a:r>
              <a:rPr lang="ru-RU" sz="2400" i="1" dirty="0" smtClean="0"/>
              <a:t>ГБПОУ «ПУ№47»</a:t>
            </a:r>
            <a:endParaRPr lang="ru-RU" sz="2400" i="1" dirty="0"/>
          </a:p>
        </p:txBody>
      </p:sp>
      <p:pic>
        <p:nvPicPr>
          <p:cNvPr id="8" name="Н.В. - Я рисую на окне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7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413">
        <p14:reveal/>
      </p:transition>
    </mc:Choice>
    <mc:Fallback>
      <p:transition spd="slow" advTm="14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3867894" cy="51571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79"/>
            <a:ext cx="3744416" cy="4992556"/>
          </a:xfrm>
          <a:prstGeom prst="rect">
            <a:avLst/>
          </a:prstGeom>
        </p:spPr>
      </p:pic>
      <p:pic>
        <p:nvPicPr>
          <p:cNvPr id="18434" name="Picture 2" descr="C:\Users\Шагида\Desktop\7 ма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89258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71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182">
        <p14:reveal/>
      </p:transition>
    </mc:Choice>
    <mc:Fallback>
      <p:transition spd="slow" advTm="31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4443958" cy="5925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64" y="188640"/>
            <a:ext cx="3996444" cy="5328592"/>
          </a:xfrm>
          <a:prstGeom prst="rect">
            <a:avLst/>
          </a:prstGeom>
        </p:spPr>
      </p:pic>
      <p:pic>
        <p:nvPicPr>
          <p:cNvPr id="17410" name="Picture 2" descr="C:\Users\Шагида\Desktop\1_maya_2018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64" y="4198838"/>
            <a:ext cx="3955182" cy="239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81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838">
        <p14:reveal/>
      </p:transition>
    </mc:Choice>
    <mc:Fallback>
      <p:transition spd="slow" advTm="38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4083918" cy="5445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2331"/>
            <a:ext cx="4335946" cy="5109187"/>
          </a:xfrm>
          <a:prstGeom prst="rect">
            <a:avLst/>
          </a:prstGeom>
        </p:spPr>
      </p:pic>
      <p:pic>
        <p:nvPicPr>
          <p:cNvPr id="16386" name="Picture 2" descr="C:\Users\Шагида\Downloads\1_maya_2018_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446" y="4437112"/>
            <a:ext cx="4485034" cy="222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9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767">
        <p14:reveal/>
      </p:transition>
    </mc:Choice>
    <mc:Fallback>
      <p:transition spd="slow" advTm="2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248472" cy="4941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8640"/>
            <a:ext cx="4031777" cy="5375703"/>
          </a:xfrm>
          <a:prstGeom prst="rect">
            <a:avLst/>
          </a:prstGeom>
        </p:spPr>
      </p:pic>
      <p:pic>
        <p:nvPicPr>
          <p:cNvPr id="15362" name="Picture 2" descr="C:\Users\Шагида\Desktop\7 ма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57" y="77981"/>
            <a:ext cx="4247335" cy="22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47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6"/>
    </mc:Choice>
    <mc:Fallback>
      <p:transition spd="slow" advTm="353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785996" cy="6381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84" y="116633"/>
            <a:ext cx="4011910" cy="4536504"/>
          </a:xfrm>
          <a:prstGeom prst="rect">
            <a:avLst/>
          </a:prstGeom>
        </p:spPr>
      </p:pic>
      <p:pic>
        <p:nvPicPr>
          <p:cNvPr id="13315" name="Picture 3" descr="C:\Users\Шагида\Desktop\1-maya-prazdnik-vesny-i-truda-www-ural-or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4111846" cy="293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2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4"/>
    </mc:Choice>
    <mc:Fallback>
      <p:transition spd="slow" advTm="347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Шагида\Desktop\1-maya-prazdnik-vesny-i-truda-www-ural-o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15461"/>
            <a:ext cx="8568953" cy="628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7" y="188640"/>
            <a:ext cx="3147139" cy="3168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06" y="188640"/>
            <a:ext cx="357298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5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043">
        <p14:reveal/>
      </p:transition>
    </mc:Choice>
    <mc:Fallback>
      <p:transition spd="slow" advTm="40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3" y="1844824"/>
            <a:ext cx="3489852" cy="46531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8640"/>
            <a:ext cx="3867894" cy="5157192"/>
          </a:xfrm>
          <a:prstGeom prst="rect">
            <a:avLst/>
          </a:prstGeom>
        </p:spPr>
      </p:pic>
      <p:pic>
        <p:nvPicPr>
          <p:cNvPr id="8195" name="Picture 3" descr="C:\Users\Шагида\Desktop\1_maya_2018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3" y="197716"/>
            <a:ext cx="4646622" cy="33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23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507">
        <p14:reveal/>
      </p:transition>
    </mc:Choice>
    <mc:Fallback>
      <p:transition spd="slow" advTm="35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3593"/>
            <a:ext cx="8424936" cy="6318702"/>
          </a:xfrm>
          <a:prstGeom prst="rect">
            <a:avLst/>
          </a:prstGeom>
        </p:spPr>
      </p:pic>
      <p:pic>
        <p:nvPicPr>
          <p:cNvPr id="14338" name="Picture 2" descr="C:\Users\Шагида\Desktop\1_maya_2018_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9"/>
            <a:ext cx="172819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78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480">
        <p14:reveal/>
      </p:transition>
    </mc:Choice>
    <mc:Fallback>
      <p:transition spd="slow" advTm="24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39"/>
          <a:stretch/>
        </p:blipFill>
        <p:spPr>
          <a:xfrm>
            <a:off x="251520" y="3068960"/>
            <a:ext cx="5442079" cy="3582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88640"/>
            <a:ext cx="6300192" cy="3150096"/>
          </a:xfrm>
          <a:prstGeom prst="rect">
            <a:avLst/>
          </a:prstGeom>
        </p:spPr>
      </p:pic>
      <p:pic>
        <p:nvPicPr>
          <p:cNvPr id="12290" name="Picture 2" descr="C:\Users\Шагида\Desktop\1_maya_2018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38736"/>
            <a:ext cx="334837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8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050">
        <p14:reveal/>
      </p:transition>
    </mc:Choice>
    <mc:Fallback>
      <p:transition spd="slow" advTm="40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4344483" cy="3258362"/>
          </a:xfrm>
          <a:prstGeom prst="rect">
            <a:avLst/>
          </a:prstGeom>
        </p:spPr>
      </p:pic>
      <p:pic>
        <p:nvPicPr>
          <p:cNvPr id="9219" name="Picture 3" descr="C:\Users\Шагида\Desktop\IMG_20191015_1309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3"/>
            <a:ext cx="3672408" cy="567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Шагида\Desktop\7 ма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7631"/>
            <a:ext cx="4344483" cy="29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5"/>
    </mc:Choice>
    <mc:Fallback>
      <p:transition spd="slow" advTm="358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160240"/>
          </a:xfrm>
        </p:spPr>
        <p:txBody>
          <a:bodyPr>
            <a:normAutofit/>
          </a:bodyPr>
          <a:lstStyle/>
          <a:p>
            <a:r>
              <a:rPr lang="ru-RU" sz="6000" i="1" dirty="0" smtClean="0">
                <a:solidFill>
                  <a:srgbClr val="7030A0"/>
                </a:solidFill>
              </a:rPr>
              <a:t>Это наш мир!</a:t>
            </a:r>
            <a:endParaRPr lang="ru-RU" sz="6000" i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Шагида\Downloads\1 ма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44824"/>
            <a:ext cx="82809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74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198">
        <p14:reveal/>
      </p:transition>
    </mc:Choice>
    <mc:Fallback>
      <p:transition spd="slow" advTm="41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68960"/>
            <a:ext cx="4788024" cy="3591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52" y="116632"/>
            <a:ext cx="3904406" cy="4773149"/>
          </a:xfrm>
          <a:prstGeom prst="rect">
            <a:avLst/>
          </a:prstGeom>
        </p:spPr>
      </p:pic>
      <p:pic>
        <p:nvPicPr>
          <p:cNvPr id="10243" name="Picture 3" descr="C:\Users\Шагида\Desktop\май мир труд\s1200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2" y="4753033"/>
            <a:ext cx="3904406" cy="190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Шагида\Desktop\7 ма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788024" cy="352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85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1"/>
    </mc:Choice>
    <mc:Fallback>
      <p:transition spd="slow" advTm="340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Шагида\Desktop\pervom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7" y="116631"/>
            <a:ext cx="8391145" cy="669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5256584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2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0"/>
    </mc:Choice>
    <mc:Fallback>
      <p:transition spd="slow" advTm="476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Шагида\Downloads\2 ма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3" y="725180"/>
            <a:ext cx="8293845" cy="486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8"/>
          <a:stretch/>
        </p:blipFill>
        <p:spPr>
          <a:xfrm>
            <a:off x="310603" y="3501008"/>
            <a:ext cx="3024336" cy="314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8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936">
        <p14:reveal/>
      </p:transition>
    </mc:Choice>
    <mc:Fallback>
      <p:transition spd="slow" advTm="39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Шагида\Desktop\май мир труд\s120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48680"/>
            <a:ext cx="842493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Шагида\Desktop\май мир труд\IMG-20190918-WA0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908720"/>
            <a:ext cx="7128791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724">
        <p14:reveal/>
      </p:transition>
    </mc:Choice>
    <mc:Fallback>
      <p:transition spd="slow" advTm="37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" y="404664"/>
            <a:ext cx="5930420" cy="4042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" y="1362854"/>
            <a:ext cx="4104456" cy="5472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29000"/>
            <a:ext cx="450890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7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296">
        <p14:reveal/>
      </p:transition>
    </mc:Choice>
    <mc:Fallback>
      <p:transition spd="slow" advTm="42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299942" cy="5733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4353948" cy="5805264"/>
          </a:xfrm>
          <a:prstGeom prst="rect">
            <a:avLst/>
          </a:prstGeom>
        </p:spPr>
      </p:pic>
      <p:pic>
        <p:nvPicPr>
          <p:cNvPr id="19458" name="Picture 2" descr="C:\Users\Шагида\Desktop\1_maya_2018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745"/>
            <a:ext cx="4248472" cy="214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3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556">
        <p14:reveal/>
      </p:transition>
    </mc:Choice>
    <mc:Fallback>
      <p:transition spd="slow" advTm="35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" r="27743"/>
          <a:stretch/>
        </p:blipFill>
        <p:spPr>
          <a:xfrm>
            <a:off x="222260" y="1628800"/>
            <a:ext cx="5627591" cy="5072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96" y="116632"/>
            <a:ext cx="4026897" cy="2808312"/>
          </a:xfrm>
          <a:prstGeom prst="rect">
            <a:avLst/>
          </a:prstGeom>
        </p:spPr>
      </p:pic>
      <p:pic>
        <p:nvPicPr>
          <p:cNvPr id="20482" name="Picture 2" descr="C:\Users\Шагида\Desktop\7 ма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51" y="3118661"/>
            <a:ext cx="3194301" cy="358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4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130">
        <p14:reveal/>
      </p:transition>
    </mc:Choice>
    <mc:Fallback>
      <p:transition spd="slow" advTm="31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2970330" cy="3960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0648"/>
            <a:ext cx="4840002" cy="6453336"/>
          </a:xfrm>
          <a:prstGeom prst="rect">
            <a:avLst/>
          </a:prstGeom>
        </p:spPr>
      </p:pic>
      <p:pic>
        <p:nvPicPr>
          <p:cNvPr id="5122" name="Picture 2" descr="C:\Users\Шагида\Downloads\7 ма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8" y="188640"/>
            <a:ext cx="3487316" cy="28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89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289">
        <p14:reveal/>
      </p:transition>
    </mc:Choice>
    <mc:Fallback>
      <p:transition spd="slow" advTm="42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3867894" cy="51571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6632"/>
            <a:ext cx="4497964" cy="5400600"/>
          </a:xfrm>
          <a:prstGeom prst="rect">
            <a:avLst/>
          </a:prstGeom>
        </p:spPr>
      </p:pic>
      <p:pic>
        <p:nvPicPr>
          <p:cNvPr id="6146" name="Picture 2" descr="C:\Users\Шагида\Downloads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867894" cy="235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45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550">
        <p14:reveal/>
      </p:transition>
    </mc:Choice>
    <mc:Fallback>
      <p:transition spd="slow" advTm="35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36</Words>
  <Application>Microsoft Office PowerPoint</Application>
  <PresentationFormat>Экран (4:3)</PresentationFormat>
  <Paragraphs>9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Государственное бюджетное профессиональное   образовательное      учреждение «ПРОФЕССИОНАЛЬНОЕ УЧИЛИЩЕ №47» </vt:lpstr>
      <vt:lpstr>Это наш мир!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Это наш мир!</dc:title>
  <dc:creator>Шагида</dc:creator>
  <cp:lastModifiedBy>Шагида</cp:lastModifiedBy>
  <cp:revision>34</cp:revision>
  <dcterms:created xsi:type="dcterms:W3CDTF">2020-04-27T11:01:33Z</dcterms:created>
  <dcterms:modified xsi:type="dcterms:W3CDTF">2020-04-27T15:01:06Z</dcterms:modified>
</cp:coreProperties>
</file>