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73" r:id="rId4"/>
    <p:sldId id="275" r:id="rId5"/>
    <p:sldId id="272" r:id="rId6"/>
    <p:sldId id="274" r:id="rId7"/>
    <p:sldId id="277" r:id="rId8"/>
    <p:sldId id="278" r:id="rId9"/>
    <p:sldId id="279" r:id="rId10"/>
    <p:sldId id="280" r:id="rId11"/>
    <p:sldId id="258" r:id="rId12"/>
    <p:sldId id="266" r:id="rId13"/>
    <p:sldId id="259" r:id="rId14"/>
    <p:sldId id="260" r:id="rId15"/>
    <p:sldId id="267" r:id="rId16"/>
    <p:sldId id="268" r:id="rId17"/>
    <p:sldId id="269" r:id="rId18"/>
    <p:sldId id="270" r:id="rId19"/>
    <p:sldId id="261" r:id="rId20"/>
    <p:sldId id="262" r:id="rId21"/>
    <p:sldId id="263" r:id="rId22"/>
    <p:sldId id="264" r:id="rId23"/>
    <p:sldId id="265" r:id="rId24"/>
    <p:sldId id="27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634"/>
            <a:ext cx="8784976" cy="6588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95536" y="764704"/>
            <a:ext cx="835292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FF00"/>
                </a:solidFill>
              </a:rPr>
              <a:t>      </a:t>
            </a:r>
            <a:r>
              <a:rPr lang="ru-RU" sz="7200" smtClean="0">
                <a:solidFill>
                  <a:srgbClr val="FFFF00"/>
                </a:solidFill>
              </a:rPr>
              <a:t>Выпускники        ГБПОУ «ЛАТ»2021</a:t>
            </a:r>
            <a:r>
              <a:rPr lang="ru-RU" sz="7200" dirty="0" smtClean="0">
                <a:solidFill>
                  <a:srgbClr val="FFFF00"/>
                </a:solidFill>
              </a:rPr>
              <a:t>!</a:t>
            </a:r>
          </a:p>
          <a:p>
            <a:r>
              <a:rPr lang="ru-RU" sz="4800" dirty="0" smtClean="0">
                <a:solidFill>
                  <a:srgbClr val="C00000"/>
                </a:solidFill>
              </a:rPr>
              <a:t>35.01.13 по профессии</a:t>
            </a:r>
          </a:p>
          <a:p>
            <a:r>
              <a:rPr lang="ru-RU" sz="4800" dirty="0" smtClean="0">
                <a:solidFill>
                  <a:srgbClr val="C00000"/>
                </a:solidFill>
              </a:rPr>
              <a:t>«</a:t>
            </a:r>
            <a:r>
              <a:rPr lang="ru-RU" sz="4800" dirty="0">
                <a:solidFill>
                  <a:srgbClr val="C00000"/>
                </a:solidFill>
              </a:rPr>
              <a:t>Тракторист  машинист сельскохозяйственного </a:t>
            </a:r>
            <a:r>
              <a:rPr lang="ru-RU" sz="4800" dirty="0" smtClean="0">
                <a:solidFill>
                  <a:srgbClr val="C00000"/>
                </a:solidFill>
              </a:rPr>
              <a:t>    производства»</a:t>
            </a:r>
            <a:endParaRPr lang="ru-RU" sz="4800" dirty="0">
              <a:solidFill>
                <a:srgbClr val="C00000"/>
              </a:solidFill>
            </a:endParaRPr>
          </a:p>
          <a:p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8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7"/>
    </mc:Choice>
    <mc:Fallback>
      <p:transition spd="slow" advTm="361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628"/>
            <a:ext cx="8856984" cy="6642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7"/>
            <a:ext cx="5040560" cy="6120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72" y="372228"/>
            <a:ext cx="5227824" cy="435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675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6"/>
    </mc:Choice>
    <mc:Fallback>
      <p:transition spd="slow" advTm="408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80626"/>
            <a:ext cx="8880988" cy="666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3" y="404664"/>
            <a:ext cx="4482498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365" y="647705"/>
            <a:ext cx="3726083" cy="4968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55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8"/>
    </mc:Choice>
    <mc:Fallback>
      <p:transition spd="slow" advTm="337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80628"/>
            <a:ext cx="8880987" cy="6660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12403"/>
            <a:ext cx="4392487" cy="6312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212403"/>
            <a:ext cx="3888432" cy="5232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795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1"/>
    </mc:Choice>
    <mc:Fallback>
      <p:transition spd="slow" advTm="486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28"/>
            <a:ext cx="8928992" cy="677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6652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0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5"/>
    </mc:Choice>
    <mc:Fallback>
      <p:transition spd="slow" advTm="529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28"/>
            <a:ext cx="8928992" cy="669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461960" cy="614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11" y="332656"/>
            <a:ext cx="4102255" cy="550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134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5"/>
    </mc:Choice>
    <mc:Fallback>
      <p:transition spd="slow" advTm="376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134634"/>
            <a:ext cx="8808979" cy="660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5"/>
            <a:ext cx="4626514" cy="616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50" y="476671"/>
            <a:ext cx="3726414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269138"/>
            <a:ext cx="2843048" cy="310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533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73"/>
    </mc:Choice>
    <mc:Fallback>
      <p:transition spd="slow" advTm="437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134632"/>
            <a:ext cx="8808980" cy="6606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04664"/>
            <a:ext cx="4104455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032448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6834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1"/>
    </mc:Choice>
    <mc:Fallback>
      <p:transition spd="slow" advTm="385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634"/>
            <a:ext cx="8856984" cy="6642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350658"/>
            <a:ext cx="8406680" cy="617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891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7"/>
    </mc:Choice>
    <mc:Fallback>
      <p:transition spd="slow" advTm="385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0" y="134634"/>
            <a:ext cx="8808978" cy="660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5292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79360"/>
            <a:ext cx="7056784" cy="306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707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7"/>
    </mc:Choice>
    <mc:Fallback>
      <p:transition spd="slow" advTm="5437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80628"/>
            <a:ext cx="8880987" cy="66607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01" y="260648"/>
            <a:ext cx="3912435" cy="315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601616"/>
            <a:ext cx="257175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10998"/>
            <a:ext cx="2900151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078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7"/>
    </mc:Choice>
    <mc:Fallback>
      <p:transition spd="slow" advTm="387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21656"/>
            <a:ext cx="8856984" cy="654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464496" cy="612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44009" y="476672"/>
            <a:ext cx="41044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mtClean="0">
                <a:solidFill>
                  <a:srgbClr val="FFFF00"/>
                </a:solidFill>
              </a:rPr>
              <a:t>Старший </a:t>
            </a:r>
            <a:r>
              <a:rPr lang="ru-RU" sz="2400" dirty="0" smtClean="0">
                <a:solidFill>
                  <a:srgbClr val="FFFF00"/>
                </a:solidFill>
              </a:rPr>
              <a:t>мастер ГБПОУ «ЛАТ»</a:t>
            </a:r>
          </a:p>
          <a:p>
            <a:r>
              <a:rPr lang="ru-RU" sz="2400" dirty="0" err="1" smtClean="0">
                <a:solidFill>
                  <a:srgbClr val="FFFF00"/>
                </a:solidFill>
              </a:rPr>
              <a:t>Прозоров</a:t>
            </a:r>
            <a:r>
              <a:rPr lang="ru-RU" sz="2400" dirty="0" smtClean="0">
                <a:solidFill>
                  <a:srgbClr val="FFFF00"/>
                </a:solidFill>
              </a:rPr>
              <a:t> Игорь Вячеславович</a:t>
            </a:r>
          </a:p>
          <a:p>
            <a:r>
              <a:rPr lang="ru-RU" sz="2400" dirty="0">
                <a:solidFill>
                  <a:srgbClr val="FFFF00"/>
                </a:solidFill>
              </a:rPr>
              <a:t>м</a:t>
            </a:r>
            <a:r>
              <a:rPr lang="ru-RU" sz="2400" dirty="0" smtClean="0">
                <a:solidFill>
                  <a:srgbClr val="FFFF00"/>
                </a:solidFill>
              </a:rPr>
              <a:t>астер производственного обучения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Фарафонов Сергей Александрович</a:t>
            </a:r>
          </a:p>
          <a:p>
            <a:r>
              <a:rPr lang="ru-RU" sz="2400" dirty="0">
                <a:solidFill>
                  <a:srgbClr val="FFFF00"/>
                </a:solidFill>
              </a:rPr>
              <a:t>н</a:t>
            </a:r>
            <a:r>
              <a:rPr lang="ru-RU" sz="2400" dirty="0" smtClean="0">
                <a:solidFill>
                  <a:srgbClr val="FFFF00"/>
                </a:solidFill>
              </a:rPr>
              <a:t>а « Региональном конкурсе профессионального мастерства по профессии 35.01.13 «Тракторист  машинист сельскохозяйственного производства»</a:t>
            </a:r>
          </a:p>
          <a:p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3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1"/>
    </mc:Choice>
    <mc:Fallback>
      <p:transition spd="slow" advTm="426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80627"/>
            <a:ext cx="8880988" cy="666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8345"/>
            <a:ext cx="4623978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514" y="312856"/>
            <a:ext cx="3867894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08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9"/>
    </mc:Choice>
    <mc:Fallback>
      <p:transition spd="slow" advTm="453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96469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2" y="323655"/>
            <a:ext cx="8244408" cy="618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530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3"/>
    </mc:Choice>
    <mc:Fallback>
      <p:transition spd="slow" advTm="448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8776592" cy="6582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85" y="332656"/>
            <a:ext cx="4234731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88" y="476672"/>
            <a:ext cx="4070240" cy="542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779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5"/>
    </mc:Choice>
    <mc:Fallback>
      <p:transition spd="slow" advTm="370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20472" cy="6615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7661"/>
            <a:ext cx="4569972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058" y="548680"/>
            <a:ext cx="4027662" cy="537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118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5"/>
    </mc:Choice>
    <mc:Fallback>
      <p:transition spd="slow" advTm="399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134634"/>
            <a:ext cx="8808979" cy="660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5720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980728"/>
            <a:ext cx="3995935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89" y="3490965"/>
            <a:ext cx="4328927" cy="3034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230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1"/>
    </mc:Choice>
    <mc:Fallback>
      <p:transition spd="slow" advTm="421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80987" cy="6660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2342"/>
            <a:ext cx="4731990" cy="6160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5536" y="1484784"/>
            <a:ext cx="34563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FFFF00"/>
              </a:solidFill>
            </a:endParaRPr>
          </a:p>
          <a:p>
            <a:endParaRPr lang="ru-RU" sz="2000" dirty="0">
              <a:solidFill>
                <a:srgbClr val="FFFF00"/>
              </a:solidFill>
            </a:endParaRPr>
          </a:p>
          <a:p>
            <a:endParaRPr lang="ru-RU" sz="2000" dirty="0" smtClean="0">
              <a:solidFill>
                <a:srgbClr val="FFFF00"/>
              </a:solidFill>
            </a:endParaRPr>
          </a:p>
          <a:p>
            <a:endParaRPr lang="ru-RU" sz="2000" dirty="0">
              <a:solidFill>
                <a:srgbClr val="FFFF00"/>
              </a:solidFill>
            </a:endParaRPr>
          </a:p>
          <a:p>
            <a:endParaRPr lang="ru-RU" sz="2000" dirty="0" smtClean="0">
              <a:solidFill>
                <a:srgbClr val="FFFF00"/>
              </a:solidFill>
            </a:endParaRPr>
          </a:p>
          <a:p>
            <a:endParaRPr lang="ru-RU" sz="2000" dirty="0">
              <a:solidFill>
                <a:srgbClr val="FFFF00"/>
              </a:solidFill>
            </a:endParaRPr>
          </a:p>
          <a:p>
            <a:endParaRPr lang="ru-RU" sz="2000" dirty="0" smtClean="0">
              <a:solidFill>
                <a:srgbClr val="FFFF00"/>
              </a:solidFill>
            </a:endParaRPr>
          </a:p>
          <a:p>
            <a:r>
              <a:rPr lang="ru-RU" sz="2000" dirty="0" smtClean="0">
                <a:solidFill>
                  <a:srgbClr val="FFFF00"/>
                </a:solidFill>
              </a:rPr>
              <a:t>Классный руководитель группы «73» по профессии 35.01.13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«Тракторист машинист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сельскохозяйственного</a:t>
            </a:r>
          </a:p>
          <a:p>
            <a:r>
              <a:rPr lang="ru-RU" sz="2000" dirty="0">
                <a:solidFill>
                  <a:srgbClr val="FFFF00"/>
                </a:solidFill>
              </a:rPr>
              <a:t>п</a:t>
            </a:r>
            <a:r>
              <a:rPr lang="ru-RU" sz="2000" dirty="0" smtClean="0">
                <a:solidFill>
                  <a:srgbClr val="FFFF00"/>
                </a:solidFill>
              </a:rPr>
              <a:t>роизводства</a:t>
            </a:r>
          </a:p>
          <a:p>
            <a:r>
              <a:rPr lang="ru-RU" sz="2000" dirty="0" err="1" smtClean="0">
                <a:solidFill>
                  <a:srgbClr val="FFFF00"/>
                </a:solidFill>
              </a:rPr>
              <a:t>Коростина</a:t>
            </a:r>
            <a:r>
              <a:rPr lang="ru-RU" sz="2000" dirty="0" smtClean="0">
                <a:solidFill>
                  <a:srgbClr val="FFFF00"/>
                </a:solidFill>
              </a:rPr>
              <a:t>   Антонина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Ивановна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20436"/>
            <a:ext cx="2648694" cy="332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932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7"/>
    </mc:Choice>
    <mc:Fallback>
      <p:transition spd="slow" advTm="400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116632"/>
            <a:ext cx="8832982" cy="662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32656"/>
            <a:ext cx="8441511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066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0"/>
    </mc:Choice>
    <mc:Fallback>
      <p:transition spd="slow" advTm="442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80628"/>
            <a:ext cx="8880987" cy="6660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8"/>
            <a:ext cx="3985969" cy="446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4" y="3789040"/>
            <a:ext cx="4498567" cy="2825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3079310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531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2"/>
    </mc:Choice>
    <mc:Fallback>
      <p:transition spd="slow" advTm="470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80626"/>
            <a:ext cx="8880988" cy="6660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8"/>
            <a:ext cx="4011910" cy="534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2320"/>
            <a:ext cx="251938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3044729"/>
            <a:ext cx="3057803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9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5"/>
    </mc:Choice>
    <mc:Fallback>
      <p:transition spd="slow" advTm="403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80628"/>
            <a:ext cx="8880987" cy="6660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05045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79" y="836712"/>
            <a:ext cx="4083918" cy="555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8599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6"/>
    </mc:Choice>
    <mc:Fallback>
      <p:transition spd="slow" advTm="416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" y="134634"/>
            <a:ext cx="8808979" cy="6606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32656"/>
            <a:ext cx="4164461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336037"/>
            <a:ext cx="4263938" cy="5685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112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4"/>
    </mc:Choice>
    <mc:Fallback>
      <p:transition spd="slow" advTm="377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52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569972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74" y="409034"/>
            <a:ext cx="3885155" cy="518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083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0"/>
    </mc:Choice>
    <mc:Fallback>
      <p:transition spd="slow" advTm="421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62</Words>
  <Application>Microsoft Office PowerPoint</Application>
  <PresentationFormat>Экран (4:3)</PresentationFormat>
  <Paragraphs>21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43</cp:revision>
  <dcterms:created xsi:type="dcterms:W3CDTF">2021-06-21T03:56:05Z</dcterms:created>
  <dcterms:modified xsi:type="dcterms:W3CDTF">2021-06-28T10:31:32Z</dcterms:modified>
</cp:coreProperties>
</file>