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76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90909-9D36-4F1D-A11B-50CDC484FA75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A8EDF-A46F-452F-8ABC-7EDB49405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14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97563" y="914400"/>
            <a:ext cx="8131175" cy="4573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2BB6-5585-4AA1-B792-7C442360BE0A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1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3013" y="4264695"/>
            <a:ext cx="15078075" cy="1523494"/>
          </a:xfrm>
        </p:spPr>
        <p:txBody>
          <a:bodyPr anchor="b"/>
          <a:lstStyle>
            <a:lvl1pPr algn="ctr">
              <a:defRPr sz="9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15553"/>
          </a:xfrm>
        </p:spPr>
        <p:txBody>
          <a:bodyPr/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300"/>
            </a:lvl2pPr>
            <a:lvl3pPr marL="1507846" indent="0" algn="ctr">
              <a:buNone/>
              <a:defRPr sz="3000"/>
            </a:lvl3pPr>
            <a:lvl4pPr marL="2261768" indent="0" algn="ctr">
              <a:buNone/>
              <a:defRPr sz="2600"/>
            </a:lvl4pPr>
            <a:lvl5pPr marL="3015691" indent="0" algn="ctr">
              <a:buNone/>
              <a:defRPr sz="2600"/>
            </a:lvl5pPr>
            <a:lvl6pPr marL="3769614" indent="0" algn="ctr">
              <a:buNone/>
              <a:defRPr sz="2600"/>
            </a:lvl6pPr>
            <a:lvl7pPr marL="4523537" indent="0" algn="ctr">
              <a:buNone/>
              <a:defRPr sz="2600"/>
            </a:lvl7pPr>
            <a:lvl8pPr marL="5277460" indent="0" algn="ctr">
              <a:buNone/>
              <a:defRPr sz="2600"/>
            </a:lvl8pPr>
            <a:lvl9pPr marL="6031382" indent="0" algn="ctr">
              <a:buNone/>
              <a:defRPr sz="2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C12DE2AC-7105-48C9-A8BE-5CB144CEA1AB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A09BC2DC-A1C3-40EE-AC16-5A036A818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21169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7F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jpeg"/><Relationship Id="rId4" Type="http://schemas.openxmlformats.org/officeDocument/2006/relationships/image" Target="../media/image121.png"/><Relationship Id="rId9" Type="http://schemas.openxmlformats.org/officeDocument/2006/relationships/image" Target="../media/image1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3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2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image" Target="../media/image36.png"/><Relationship Id="rId21" Type="http://schemas.openxmlformats.org/officeDocument/2006/relationships/image" Target="../media/image3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image" Target="../media/image35.png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3.png"/><Relationship Id="rId10" Type="http://schemas.openxmlformats.org/officeDocument/2006/relationships/image" Target="../media/image43.png"/><Relationship Id="rId19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.png"/><Relationship Id="rId18" Type="http://schemas.openxmlformats.org/officeDocument/2006/relationships/image" Target="../media/image68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image" Target="../media/image5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19" Type="http://schemas.openxmlformats.org/officeDocument/2006/relationships/image" Target="../media/image34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4.png"/><Relationship Id="rId18" Type="http://schemas.openxmlformats.org/officeDocument/2006/relationships/image" Target="../media/image34.png"/><Relationship Id="rId3" Type="http://schemas.openxmlformats.org/officeDocument/2006/relationships/image" Target="../media/image54.png"/><Relationship Id="rId7" Type="http://schemas.openxmlformats.org/officeDocument/2006/relationships/image" Target="../media/image70.png"/><Relationship Id="rId12" Type="http://schemas.openxmlformats.org/officeDocument/2006/relationships/image" Target="../media/image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image" Target="../media/image55.png"/><Relationship Id="rId9" Type="http://schemas.openxmlformats.org/officeDocument/2006/relationships/image" Target="../media/image72.png"/><Relationship Id="rId1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54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image" Target="../media/image34.png"/><Relationship Id="rId2" Type="http://schemas.openxmlformats.org/officeDocument/2006/relationships/image" Target="../media/image53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3.png"/><Relationship Id="rId5" Type="http://schemas.openxmlformats.org/officeDocument/2006/relationships/image" Target="../media/image56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55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34.png"/><Relationship Id="rId18" Type="http://schemas.openxmlformats.org/officeDocument/2006/relationships/image" Target="../media/image94.png"/><Relationship Id="rId3" Type="http://schemas.openxmlformats.org/officeDocument/2006/relationships/image" Target="../media/image86.png"/><Relationship Id="rId21" Type="http://schemas.openxmlformats.org/officeDocument/2006/relationships/image" Target="../media/image97.png"/><Relationship Id="rId7" Type="http://schemas.openxmlformats.org/officeDocument/2006/relationships/image" Target="../media/image3.png"/><Relationship Id="rId12" Type="http://schemas.openxmlformats.org/officeDocument/2006/relationships/image" Target="../media/image84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image" Target="../media/image85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11" Type="http://schemas.openxmlformats.org/officeDocument/2006/relationships/image" Target="../media/image83.png"/><Relationship Id="rId24" Type="http://schemas.openxmlformats.org/officeDocument/2006/relationships/image" Target="../media/image100.png"/><Relationship Id="rId5" Type="http://schemas.openxmlformats.org/officeDocument/2006/relationships/image" Target="../media/image88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image" Target="../media/image82.png"/><Relationship Id="rId19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81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emf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559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93933" y="5556"/>
            <a:ext cx="10010775" cy="11303000"/>
          </a:xfrm>
          <a:custGeom>
            <a:avLst/>
            <a:gdLst/>
            <a:ahLst/>
            <a:cxnLst/>
            <a:rect l="l" t="t" r="r" b="b"/>
            <a:pathLst>
              <a:path w="10010775" h="11303000">
                <a:moveTo>
                  <a:pt x="10010166" y="0"/>
                </a:moveTo>
                <a:lnTo>
                  <a:pt x="2571808" y="0"/>
                </a:lnTo>
                <a:lnTo>
                  <a:pt x="2536451" y="25400"/>
                </a:lnTo>
                <a:lnTo>
                  <a:pt x="2463401" y="76200"/>
                </a:lnTo>
                <a:lnTo>
                  <a:pt x="2427181" y="114300"/>
                </a:lnTo>
                <a:lnTo>
                  <a:pt x="2319763" y="190500"/>
                </a:lnTo>
                <a:lnTo>
                  <a:pt x="2284375" y="228600"/>
                </a:lnTo>
                <a:lnTo>
                  <a:pt x="2214236" y="279400"/>
                </a:lnTo>
                <a:lnTo>
                  <a:pt x="2179487" y="317500"/>
                </a:lnTo>
                <a:lnTo>
                  <a:pt x="2110640" y="368300"/>
                </a:lnTo>
                <a:lnTo>
                  <a:pt x="2076544" y="406400"/>
                </a:lnTo>
                <a:lnTo>
                  <a:pt x="2042669" y="431800"/>
                </a:lnTo>
                <a:lnTo>
                  <a:pt x="2009016" y="469900"/>
                </a:lnTo>
                <a:lnTo>
                  <a:pt x="1975586" y="495300"/>
                </a:lnTo>
                <a:lnTo>
                  <a:pt x="1942381" y="533400"/>
                </a:lnTo>
                <a:lnTo>
                  <a:pt x="1909403" y="558800"/>
                </a:lnTo>
                <a:lnTo>
                  <a:pt x="1876653" y="596900"/>
                </a:lnTo>
                <a:lnTo>
                  <a:pt x="1844132" y="622300"/>
                </a:lnTo>
                <a:lnTo>
                  <a:pt x="1779784" y="698500"/>
                </a:lnTo>
                <a:lnTo>
                  <a:pt x="1747960" y="723900"/>
                </a:lnTo>
                <a:lnTo>
                  <a:pt x="1685020" y="800100"/>
                </a:lnTo>
                <a:lnTo>
                  <a:pt x="1653907" y="825500"/>
                </a:lnTo>
                <a:lnTo>
                  <a:pt x="1592401" y="901700"/>
                </a:lnTo>
                <a:lnTo>
                  <a:pt x="1562011" y="927100"/>
                </a:lnTo>
                <a:lnTo>
                  <a:pt x="1531866" y="965200"/>
                </a:lnTo>
                <a:lnTo>
                  <a:pt x="1501966" y="1003300"/>
                </a:lnTo>
                <a:lnTo>
                  <a:pt x="1472314" y="1041400"/>
                </a:lnTo>
                <a:lnTo>
                  <a:pt x="1442910" y="1079500"/>
                </a:lnTo>
                <a:lnTo>
                  <a:pt x="1413756" y="1104900"/>
                </a:lnTo>
                <a:lnTo>
                  <a:pt x="1384854" y="1143000"/>
                </a:lnTo>
                <a:lnTo>
                  <a:pt x="1356205" y="1181100"/>
                </a:lnTo>
                <a:lnTo>
                  <a:pt x="1327811" y="1219200"/>
                </a:lnTo>
                <a:lnTo>
                  <a:pt x="1299673" y="1257300"/>
                </a:lnTo>
                <a:lnTo>
                  <a:pt x="1271792" y="1295400"/>
                </a:lnTo>
                <a:lnTo>
                  <a:pt x="1244170" y="1333500"/>
                </a:lnTo>
                <a:lnTo>
                  <a:pt x="1216809" y="1371600"/>
                </a:lnTo>
                <a:lnTo>
                  <a:pt x="1189710" y="1409700"/>
                </a:lnTo>
                <a:lnTo>
                  <a:pt x="1162874" y="1447800"/>
                </a:lnTo>
                <a:lnTo>
                  <a:pt x="1136303" y="1485900"/>
                </a:lnTo>
                <a:lnTo>
                  <a:pt x="1109999" y="1524000"/>
                </a:lnTo>
                <a:lnTo>
                  <a:pt x="1083962" y="1562100"/>
                </a:lnTo>
                <a:lnTo>
                  <a:pt x="1058195" y="1600200"/>
                </a:lnTo>
                <a:lnTo>
                  <a:pt x="1032699" y="1638300"/>
                </a:lnTo>
                <a:lnTo>
                  <a:pt x="1007475" y="1689100"/>
                </a:lnTo>
                <a:lnTo>
                  <a:pt x="982525" y="1727200"/>
                </a:lnTo>
                <a:lnTo>
                  <a:pt x="957850" y="1765300"/>
                </a:lnTo>
                <a:lnTo>
                  <a:pt x="933452" y="1803400"/>
                </a:lnTo>
                <a:lnTo>
                  <a:pt x="909333" y="1841500"/>
                </a:lnTo>
                <a:lnTo>
                  <a:pt x="885493" y="1879600"/>
                </a:lnTo>
                <a:lnTo>
                  <a:pt x="861934" y="1930400"/>
                </a:lnTo>
                <a:lnTo>
                  <a:pt x="838658" y="1968500"/>
                </a:lnTo>
                <a:lnTo>
                  <a:pt x="815666" y="2006600"/>
                </a:lnTo>
                <a:lnTo>
                  <a:pt x="792960" y="2057400"/>
                </a:lnTo>
                <a:lnTo>
                  <a:pt x="770541" y="2095500"/>
                </a:lnTo>
                <a:lnTo>
                  <a:pt x="748411" y="2133600"/>
                </a:lnTo>
                <a:lnTo>
                  <a:pt x="726571" y="2171700"/>
                </a:lnTo>
                <a:lnTo>
                  <a:pt x="705022" y="2222500"/>
                </a:lnTo>
                <a:lnTo>
                  <a:pt x="683767" y="2260600"/>
                </a:lnTo>
                <a:lnTo>
                  <a:pt x="662806" y="2311400"/>
                </a:lnTo>
                <a:lnTo>
                  <a:pt x="642141" y="2349500"/>
                </a:lnTo>
                <a:lnTo>
                  <a:pt x="621774" y="2387600"/>
                </a:lnTo>
                <a:lnTo>
                  <a:pt x="601705" y="2438400"/>
                </a:lnTo>
                <a:lnTo>
                  <a:pt x="581938" y="2476500"/>
                </a:lnTo>
                <a:lnTo>
                  <a:pt x="562472" y="2527300"/>
                </a:lnTo>
                <a:lnTo>
                  <a:pt x="543309" y="2565400"/>
                </a:lnTo>
                <a:lnTo>
                  <a:pt x="524452" y="2616200"/>
                </a:lnTo>
                <a:lnTo>
                  <a:pt x="505901" y="2654300"/>
                </a:lnTo>
                <a:lnTo>
                  <a:pt x="487657" y="2705100"/>
                </a:lnTo>
                <a:lnTo>
                  <a:pt x="469723" y="2743200"/>
                </a:lnTo>
                <a:lnTo>
                  <a:pt x="452100" y="2794000"/>
                </a:lnTo>
                <a:lnTo>
                  <a:pt x="434790" y="2832100"/>
                </a:lnTo>
                <a:lnTo>
                  <a:pt x="417793" y="2882900"/>
                </a:lnTo>
                <a:lnTo>
                  <a:pt x="401111" y="2921000"/>
                </a:lnTo>
                <a:lnTo>
                  <a:pt x="384746" y="2971800"/>
                </a:lnTo>
                <a:lnTo>
                  <a:pt x="368700" y="3022600"/>
                </a:lnTo>
                <a:lnTo>
                  <a:pt x="352973" y="3060700"/>
                </a:lnTo>
                <a:lnTo>
                  <a:pt x="337567" y="3111500"/>
                </a:lnTo>
                <a:lnTo>
                  <a:pt x="322484" y="3162300"/>
                </a:lnTo>
                <a:lnTo>
                  <a:pt x="307725" y="3200400"/>
                </a:lnTo>
                <a:lnTo>
                  <a:pt x="293292" y="3251200"/>
                </a:lnTo>
                <a:lnTo>
                  <a:pt x="279186" y="3302000"/>
                </a:lnTo>
                <a:lnTo>
                  <a:pt x="265409" y="3340100"/>
                </a:lnTo>
                <a:lnTo>
                  <a:pt x="251962" y="3390900"/>
                </a:lnTo>
                <a:lnTo>
                  <a:pt x="238846" y="3441700"/>
                </a:lnTo>
                <a:lnTo>
                  <a:pt x="226063" y="3492500"/>
                </a:lnTo>
                <a:lnTo>
                  <a:pt x="213615" y="3530600"/>
                </a:lnTo>
                <a:lnTo>
                  <a:pt x="201503" y="3581400"/>
                </a:lnTo>
                <a:lnTo>
                  <a:pt x="189728" y="3632200"/>
                </a:lnTo>
                <a:lnTo>
                  <a:pt x="178293" y="3683000"/>
                </a:lnTo>
                <a:lnTo>
                  <a:pt x="167198" y="3721100"/>
                </a:lnTo>
                <a:lnTo>
                  <a:pt x="156444" y="3771900"/>
                </a:lnTo>
                <a:lnTo>
                  <a:pt x="146035" y="3822700"/>
                </a:lnTo>
                <a:lnTo>
                  <a:pt x="135970" y="3873500"/>
                </a:lnTo>
                <a:lnTo>
                  <a:pt x="126251" y="3924300"/>
                </a:lnTo>
                <a:lnTo>
                  <a:pt x="116880" y="3975100"/>
                </a:lnTo>
                <a:lnTo>
                  <a:pt x="107859" y="4013200"/>
                </a:lnTo>
                <a:lnTo>
                  <a:pt x="99189" y="4064000"/>
                </a:lnTo>
                <a:lnTo>
                  <a:pt x="90870" y="4114800"/>
                </a:lnTo>
                <a:lnTo>
                  <a:pt x="82906" y="4165600"/>
                </a:lnTo>
                <a:lnTo>
                  <a:pt x="75297" y="4216400"/>
                </a:lnTo>
                <a:lnTo>
                  <a:pt x="68044" y="4267200"/>
                </a:lnTo>
                <a:lnTo>
                  <a:pt x="61150" y="4318000"/>
                </a:lnTo>
                <a:lnTo>
                  <a:pt x="54616" y="4368800"/>
                </a:lnTo>
                <a:lnTo>
                  <a:pt x="48442" y="4419600"/>
                </a:lnTo>
                <a:lnTo>
                  <a:pt x="42632" y="4470400"/>
                </a:lnTo>
                <a:lnTo>
                  <a:pt x="37185" y="4521200"/>
                </a:lnTo>
                <a:lnTo>
                  <a:pt x="32105" y="4572000"/>
                </a:lnTo>
                <a:lnTo>
                  <a:pt x="27391" y="4622800"/>
                </a:lnTo>
                <a:lnTo>
                  <a:pt x="23046" y="4673600"/>
                </a:lnTo>
                <a:lnTo>
                  <a:pt x="19071" y="4724400"/>
                </a:lnTo>
                <a:lnTo>
                  <a:pt x="15467" y="4775200"/>
                </a:lnTo>
                <a:lnTo>
                  <a:pt x="12237" y="4826000"/>
                </a:lnTo>
                <a:lnTo>
                  <a:pt x="9381" y="4876800"/>
                </a:lnTo>
                <a:lnTo>
                  <a:pt x="6901" y="4927600"/>
                </a:lnTo>
                <a:lnTo>
                  <a:pt x="4798" y="4978400"/>
                </a:lnTo>
                <a:lnTo>
                  <a:pt x="3075" y="5029200"/>
                </a:lnTo>
                <a:lnTo>
                  <a:pt x="1731" y="5080000"/>
                </a:lnTo>
                <a:lnTo>
                  <a:pt x="770" y="5130800"/>
                </a:lnTo>
                <a:lnTo>
                  <a:pt x="192" y="5181600"/>
                </a:lnTo>
                <a:lnTo>
                  <a:pt x="0" y="5232400"/>
                </a:lnTo>
                <a:lnTo>
                  <a:pt x="192" y="5283200"/>
                </a:lnTo>
                <a:lnTo>
                  <a:pt x="770" y="5334000"/>
                </a:lnTo>
                <a:lnTo>
                  <a:pt x="1731" y="5397500"/>
                </a:lnTo>
                <a:lnTo>
                  <a:pt x="3075" y="5448300"/>
                </a:lnTo>
                <a:lnTo>
                  <a:pt x="4798" y="5499100"/>
                </a:lnTo>
                <a:lnTo>
                  <a:pt x="6901" y="5549900"/>
                </a:lnTo>
                <a:lnTo>
                  <a:pt x="9381" y="5600700"/>
                </a:lnTo>
                <a:lnTo>
                  <a:pt x="12237" y="5651500"/>
                </a:lnTo>
                <a:lnTo>
                  <a:pt x="15467" y="5702300"/>
                </a:lnTo>
                <a:lnTo>
                  <a:pt x="19071" y="5753100"/>
                </a:lnTo>
                <a:lnTo>
                  <a:pt x="23046" y="5803900"/>
                </a:lnTo>
                <a:lnTo>
                  <a:pt x="27391" y="5854700"/>
                </a:lnTo>
                <a:lnTo>
                  <a:pt x="32105" y="5905500"/>
                </a:lnTo>
                <a:lnTo>
                  <a:pt x="37185" y="5956300"/>
                </a:lnTo>
                <a:lnTo>
                  <a:pt x="42632" y="6007100"/>
                </a:lnTo>
                <a:lnTo>
                  <a:pt x="48442" y="6057900"/>
                </a:lnTo>
                <a:lnTo>
                  <a:pt x="54616" y="6108700"/>
                </a:lnTo>
                <a:lnTo>
                  <a:pt x="61150" y="6159500"/>
                </a:lnTo>
                <a:lnTo>
                  <a:pt x="68044" y="6210300"/>
                </a:lnTo>
                <a:lnTo>
                  <a:pt x="75297" y="6261100"/>
                </a:lnTo>
                <a:lnTo>
                  <a:pt x="82906" y="6299200"/>
                </a:lnTo>
                <a:lnTo>
                  <a:pt x="90870" y="6350000"/>
                </a:lnTo>
                <a:lnTo>
                  <a:pt x="99189" y="6400800"/>
                </a:lnTo>
                <a:lnTo>
                  <a:pt x="107859" y="6451600"/>
                </a:lnTo>
                <a:lnTo>
                  <a:pt x="116880" y="6502400"/>
                </a:lnTo>
                <a:lnTo>
                  <a:pt x="126251" y="6553200"/>
                </a:lnTo>
                <a:lnTo>
                  <a:pt x="135970" y="6604000"/>
                </a:lnTo>
                <a:lnTo>
                  <a:pt x="146035" y="6654800"/>
                </a:lnTo>
                <a:lnTo>
                  <a:pt x="156444" y="6692900"/>
                </a:lnTo>
                <a:lnTo>
                  <a:pt x="167198" y="6743700"/>
                </a:lnTo>
                <a:lnTo>
                  <a:pt x="178293" y="6794500"/>
                </a:lnTo>
                <a:lnTo>
                  <a:pt x="189728" y="6845300"/>
                </a:lnTo>
                <a:lnTo>
                  <a:pt x="201503" y="6896100"/>
                </a:lnTo>
                <a:lnTo>
                  <a:pt x="213615" y="6934200"/>
                </a:lnTo>
                <a:lnTo>
                  <a:pt x="226063" y="6985000"/>
                </a:lnTo>
                <a:lnTo>
                  <a:pt x="238846" y="7035800"/>
                </a:lnTo>
                <a:lnTo>
                  <a:pt x="251962" y="7086600"/>
                </a:lnTo>
                <a:lnTo>
                  <a:pt x="265409" y="7124700"/>
                </a:lnTo>
                <a:lnTo>
                  <a:pt x="279186" y="7175500"/>
                </a:lnTo>
                <a:lnTo>
                  <a:pt x="293292" y="7226300"/>
                </a:lnTo>
                <a:lnTo>
                  <a:pt x="307725" y="7264400"/>
                </a:lnTo>
                <a:lnTo>
                  <a:pt x="322484" y="7315200"/>
                </a:lnTo>
                <a:lnTo>
                  <a:pt x="337567" y="7366000"/>
                </a:lnTo>
                <a:lnTo>
                  <a:pt x="352973" y="7404100"/>
                </a:lnTo>
                <a:lnTo>
                  <a:pt x="368700" y="7454900"/>
                </a:lnTo>
                <a:lnTo>
                  <a:pt x="384746" y="7505700"/>
                </a:lnTo>
                <a:lnTo>
                  <a:pt x="401111" y="7543800"/>
                </a:lnTo>
                <a:lnTo>
                  <a:pt x="417793" y="7594600"/>
                </a:lnTo>
                <a:lnTo>
                  <a:pt x="434790" y="7632700"/>
                </a:lnTo>
                <a:lnTo>
                  <a:pt x="452100" y="7683500"/>
                </a:lnTo>
                <a:lnTo>
                  <a:pt x="469723" y="7721600"/>
                </a:lnTo>
                <a:lnTo>
                  <a:pt x="487657" y="7772400"/>
                </a:lnTo>
                <a:lnTo>
                  <a:pt x="505901" y="7810500"/>
                </a:lnTo>
                <a:lnTo>
                  <a:pt x="524452" y="7861300"/>
                </a:lnTo>
                <a:lnTo>
                  <a:pt x="543309" y="7899400"/>
                </a:lnTo>
                <a:lnTo>
                  <a:pt x="562472" y="7950200"/>
                </a:lnTo>
                <a:lnTo>
                  <a:pt x="581938" y="7988300"/>
                </a:lnTo>
                <a:lnTo>
                  <a:pt x="601705" y="8039100"/>
                </a:lnTo>
                <a:lnTo>
                  <a:pt x="621774" y="8077200"/>
                </a:lnTo>
                <a:lnTo>
                  <a:pt x="642141" y="8128000"/>
                </a:lnTo>
                <a:lnTo>
                  <a:pt x="662806" y="8166100"/>
                </a:lnTo>
                <a:lnTo>
                  <a:pt x="683767" y="8204200"/>
                </a:lnTo>
                <a:lnTo>
                  <a:pt x="705022" y="8255000"/>
                </a:lnTo>
                <a:lnTo>
                  <a:pt x="726571" y="8293100"/>
                </a:lnTo>
                <a:lnTo>
                  <a:pt x="748411" y="8331200"/>
                </a:lnTo>
                <a:lnTo>
                  <a:pt x="770541" y="8382000"/>
                </a:lnTo>
                <a:lnTo>
                  <a:pt x="792960" y="8420100"/>
                </a:lnTo>
                <a:lnTo>
                  <a:pt x="815666" y="8458200"/>
                </a:lnTo>
                <a:lnTo>
                  <a:pt x="838658" y="8509000"/>
                </a:lnTo>
                <a:lnTo>
                  <a:pt x="861934" y="8547100"/>
                </a:lnTo>
                <a:lnTo>
                  <a:pt x="885493" y="8585200"/>
                </a:lnTo>
                <a:lnTo>
                  <a:pt x="909333" y="8623300"/>
                </a:lnTo>
                <a:lnTo>
                  <a:pt x="933452" y="8674100"/>
                </a:lnTo>
                <a:lnTo>
                  <a:pt x="957850" y="8712200"/>
                </a:lnTo>
                <a:lnTo>
                  <a:pt x="982525" y="8750300"/>
                </a:lnTo>
                <a:lnTo>
                  <a:pt x="1007475" y="8788400"/>
                </a:lnTo>
                <a:lnTo>
                  <a:pt x="1032699" y="8826500"/>
                </a:lnTo>
                <a:lnTo>
                  <a:pt x="1058195" y="8864600"/>
                </a:lnTo>
                <a:lnTo>
                  <a:pt x="1083962" y="8902700"/>
                </a:lnTo>
                <a:lnTo>
                  <a:pt x="1109999" y="8940800"/>
                </a:lnTo>
                <a:lnTo>
                  <a:pt x="1136303" y="8991600"/>
                </a:lnTo>
                <a:lnTo>
                  <a:pt x="1162874" y="9029700"/>
                </a:lnTo>
                <a:lnTo>
                  <a:pt x="1189710" y="9067800"/>
                </a:lnTo>
                <a:lnTo>
                  <a:pt x="1216809" y="9105900"/>
                </a:lnTo>
                <a:lnTo>
                  <a:pt x="1244170" y="9144000"/>
                </a:lnTo>
                <a:lnTo>
                  <a:pt x="1271792" y="9182100"/>
                </a:lnTo>
                <a:lnTo>
                  <a:pt x="1299673" y="9220200"/>
                </a:lnTo>
                <a:lnTo>
                  <a:pt x="1327811" y="9245600"/>
                </a:lnTo>
                <a:lnTo>
                  <a:pt x="1356205" y="9283700"/>
                </a:lnTo>
                <a:lnTo>
                  <a:pt x="1384854" y="9321800"/>
                </a:lnTo>
                <a:lnTo>
                  <a:pt x="1413756" y="9359900"/>
                </a:lnTo>
                <a:lnTo>
                  <a:pt x="1442910" y="9398000"/>
                </a:lnTo>
                <a:lnTo>
                  <a:pt x="1472314" y="9436100"/>
                </a:lnTo>
                <a:lnTo>
                  <a:pt x="1501966" y="9474200"/>
                </a:lnTo>
                <a:lnTo>
                  <a:pt x="1531866" y="9499600"/>
                </a:lnTo>
                <a:lnTo>
                  <a:pt x="1562011" y="9537700"/>
                </a:lnTo>
                <a:lnTo>
                  <a:pt x="1623033" y="9613900"/>
                </a:lnTo>
                <a:lnTo>
                  <a:pt x="1653907" y="9639300"/>
                </a:lnTo>
                <a:lnTo>
                  <a:pt x="1716372" y="9715500"/>
                </a:lnTo>
                <a:lnTo>
                  <a:pt x="1747960" y="9740900"/>
                </a:lnTo>
                <a:lnTo>
                  <a:pt x="1811842" y="9817100"/>
                </a:lnTo>
                <a:lnTo>
                  <a:pt x="1844132" y="9842500"/>
                </a:lnTo>
                <a:lnTo>
                  <a:pt x="1876653" y="9880600"/>
                </a:lnTo>
                <a:lnTo>
                  <a:pt x="1909403" y="9906000"/>
                </a:lnTo>
                <a:lnTo>
                  <a:pt x="1942381" y="9944100"/>
                </a:lnTo>
                <a:lnTo>
                  <a:pt x="1975586" y="9969500"/>
                </a:lnTo>
                <a:lnTo>
                  <a:pt x="2009016" y="10007600"/>
                </a:lnTo>
                <a:lnTo>
                  <a:pt x="2042669" y="10033000"/>
                </a:lnTo>
                <a:lnTo>
                  <a:pt x="2076544" y="10071100"/>
                </a:lnTo>
                <a:lnTo>
                  <a:pt x="2110640" y="10096500"/>
                </a:lnTo>
                <a:lnTo>
                  <a:pt x="2144955" y="10134600"/>
                </a:lnTo>
                <a:lnTo>
                  <a:pt x="2214236" y="10185400"/>
                </a:lnTo>
                <a:lnTo>
                  <a:pt x="2249199" y="10223500"/>
                </a:lnTo>
                <a:lnTo>
                  <a:pt x="2319763" y="10274300"/>
                </a:lnTo>
                <a:lnTo>
                  <a:pt x="2355361" y="10312400"/>
                </a:lnTo>
                <a:lnTo>
                  <a:pt x="2499825" y="10414000"/>
                </a:lnTo>
                <a:lnTo>
                  <a:pt x="2536451" y="10452100"/>
                </a:lnTo>
                <a:lnTo>
                  <a:pt x="2722574" y="10579100"/>
                </a:lnTo>
                <a:lnTo>
                  <a:pt x="2952303" y="10731500"/>
                </a:lnTo>
                <a:lnTo>
                  <a:pt x="2991248" y="10744200"/>
                </a:lnTo>
                <a:lnTo>
                  <a:pt x="3148845" y="10845800"/>
                </a:lnTo>
                <a:lnTo>
                  <a:pt x="3188692" y="10858500"/>
                </a:lnTo>
                <a:lnTo>
                  <a:pt x="3268913" y="10909300"/>
                </a:lnTo>
                <a:lnTo>
                  <a:pt x="3309284" y="10922000"/>
                </a:lnTo>
                <a:lnTo>
                  <a:pt x="3349827" y="10947400"/>
                </a:lnTo>
                <a:lnTo>
                  <a:pt x="3390540" y="10960100"/>
                </a:lnTo>
                <a:lnTo>
                  <a:pt x="3472470" y="11010900"/>
                </a:lnTo>
                <a:lnTo>
                  <a:pt x="3513685" y="11023600"/>
                </a:lnTo>
                <a:lnTo>
                  <a:pt x="3555064" y="11049000"/>
                </a:lnTo>
                <a:lnTo>
                  <a:pt x="3638308" y="11074400"/>
                </a:lnTo>
                <a:lnTo>
                  <a:pt x="3680171" y="11099800"/>
                </a:lnTo>
                <a:lnTo>
                  <a:pt x="3722192" y="11112500"/>
                </a:lnTo>
                <a:lnTo>
                  <a:pt x="3764370" y="11137900"/>
                </a:lnTo>
                <a:lnTo>
                  <a:pt x="3849190" y="11163300"/>
                </a:lnTo>
                <a:lnTo>
                  <a:pt x="3891830" y="11188700"/>
                </a:lnTo>
                <a:lnTo>
                  <a:pt x="4107263" y="11252200"/>
                </a:lnTo>
                <a:lnTo>
                  <a:pt x="4150786" y="11277600"/>
                </a:lnTo>
                <a:lnTo>
                  <a:pt x="4238257" y="11303000"/>
                </a:lnTo>
                <a:lnTo>
                  <a:pt x="10010166" y="11303000"/>
                </a:lnTo>
                <a:lnTo>
                  <a:pt x="10010166" y="0"/>
                </a:lnTo>
                <a:close/>
              </a:path>
            </a:pathLst>
          </a:custGeom>
          <a:solidFill>
            <a:srgbClr val="D9E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6273" y="4574314"/>
            <a:ext cx="8261350" cy="678815"/>
          </a:xfrm>
          <a:custGeom>
            <a:avLst/>
            <a:gdLst/>
            <a:ahLst/>
            <a:cxnLst/>
            <a:rect l="l" t="t" r="r" b="b"/>
            <a:pathLst>
              <a:path w="8261350" h="678814">
                <a:moveTo>
                  <a:pt x="114259" y="0"/>
                </a:moveTo>
                <a:lnTo>
                  <a:pt x="0" y="0"/>
                </a:lnTo>
                <a:lnTo>
                  <a:pt x="0" y="545948"/>
                </a:lnTo>
                <a:lnTo>
                  <a:pt x="433580" y="545948"/>
                </a:lnTo>
                <a:lnTo>
                  <a:pt x="433580" y="653775"/>
                </a:lnTo>
                <a:lnTo>
                  <a:pt x="536868" y="653775"/>
                </a:lnTo>
                <a:lnTo>
                  <a:pt x="536868" y="451740"/>
                </a:lnTo>
                <a:lnTo>
                  <a:pt x="114259" y="451740"/>
                </a:lnTo>
                <a:lnTo>
                  <a:pt x="114259" y="0"/>
                </a:lnTo>
                <a:close/>
              </a:path>
              <a:path w="8261350" h="678814">
                <a:moveTo>
                  <a:pt x="468766" y="0"/>
                </a:moveTo>
                <a:lnTo>
                  <a:pt x="354506" y="0"/>
                </a:lnTo>
                <a:lnTo>
                  <a:pt x="354506" y="451740"/>
                </a:lnTo>
                <a:lnTo>
                  <a:pt x="468766" y="451740"/>
                </a:lnTo>
                <a:lnTo>
                  <a:pt x="468766" y="0"/>
                </a:lnTo>
                <a:close/>
              </a:path>
              <a:path w="8261350" h="678814">
                <a:moveTo>
                  <a:pt x="704095" y="140365"/>
                </a:moveTo>
                <a:lnTo>
                  <a:pt x="595889" y="140365"/>
                </a:lnTo>
                <a:lnTo>
                  <a:pt x="595889" y="545948"/>
                </a:lnTo>
                <a:lnTo>
                  <a:pt x="704095" y="545948"/>
                </a:lnTo>
                <a:lnTo>
                  <a:pt x="799658" y="393854"/>
                </a:lnTo>
                <a:lnTo>
                  <a:pt x="704095" y="393854"/>
                </a:lnTo>
                <a:lnTo>
                  <a:pt x="704095" y="140365"/>
                </a:lnTo>
                <a:close/>
              </a:path>
              <a:path w="8261350" h="678814">
                <a:moveTo>
                  <a:pt x="976502" y="289432"/>
                </a:moveTo>
                <a:lnTo>
                  <a:pt x="868296" y="289432"/>
                </a:lnTo>
                <a:lnTo>
                  <a:pt x="868296" y="545948"/>
                </a:lnTo>
                <a:lnTo>
                  <a:pt x="976502" y="545948"/>
                </a:lnTo>
                <a:lnTo>
                  <a:pt x="976502" y="289432"/>
                </a:lnTo>
                <a:close/>
              </a:path>
              <a:path w="8261350" h="678814">
                <a:moveTo>
                  <a:pt x="976502" y="140365"/>
                </a:moveTo>
                <a:lnTo>
                  <a:pt x="868296" y="140365"/>
                </a:lnTo>
                <a:lnTo>
                  <a:pt x="707122" y="393854"/>
                </a:lnTo>
                <a:lnTo>
                  <a:pt x="799658" y="393854"/>
                </a:lnTo>
                <a:lnTo>
                  <a:pt x="865269" y="289432"/>
                </a:lnTo>
                <a:lnTo>
                  <a:pt x="976502" y="289432"/>
                </a:lnTo>
                <a:lnTo>
                  <a:pt x="976502" y="140365"/>
                </a:lnTo>
                <a:close/>
              </a:path>
              <a:path w="8261350" h="678814">
                <a:moveTo>
                  <a:pt x="1368464" y="11728"/>
                </a:moveTo>
                <a:lnTo>
                  <a:pt x="1260637" y="11728"/>
                </a:lnTo>
                <a:lnTo>
                  <a:pt x="1260637" y="134311"/>
                </a:lnTo>
                <a:lnTo>
                  <a:pt x="1206527" y="140180"/>
                </a:lnTo>
                <a:lnTo>
                  <a:pt x="1158817" y="154859"/>
                </a:lnTo>
                <a:lnTo>
                  <a:pt x="1118209" y="177843"/>
                </a:lnTo>
                <a:lnTo>
                  <a:pt x="1085404" y="208629"/>
                </a:lnTo>
                <a:lnTo>
                  <a:pt x="1061103" y="246716"/>
                </a:lnTo>
                <a:lnTo>
                  <a:pt x="1046007" y="291600"/>
                </a:lnTo>
                <a:lnTo>
                  <a:pt x="1040820" y="342778"/>
                </a:lnTo>
                <a:lnTo>
                  <a:pt x="1045924" y="394355"/>
                </a:lnTo>
                <a:lnTo>
                  <a:pt x="1060904" y="439817"/>
                </a:lnTo>
                <a:lnTo>
                  <a:pt x="1085046" y="478018"/>
                </a:lnTo>
                <a:lnTo>
                  <a:pt x="1117733" y="508768"/>
                </a:lnTo>
                <a:lnTo>
                  <a:pt x="1158321" y="531635"/>
                </a:lnTo>
                <a:lnTo>
                  <a:pt x="1206170" y="546189"/>
                </a:lnTo>
                <a:lnTo>
                  <a:pt x="1260637" y="552001"/>
                </a:lnTo>
                <a:lnTo>
                  <a:pt x="1260637" y="678368"/>
                </a:lnTo>
                <a:lnTo>
                  <a:pt x="1368464" y="678368"/>
                </a:lnTo>
                <a:lnTo>
                  <a:pt x="1368464" y="552001"/>
                </a:lnTo>
                <a:lnTo>
                  <a:pt x="1422434" y="546111"/>
                </a:lnTo>
                <a:lnTo>
                  <a:pt x="1470043" y="531379"/>
                </a:lnTo>
                <a:lnTo>
                  <a:pt x="1510584" y="508321"/>
                </a:lnTo>
                <a:lnTo>
                  <a:pt x="1543349" y="477453"/>
                </a:lnTo>
                <a:lnTo>
                  <a:pt x="1549117" y="468388"/>
                </a:lnTo>
                <a:lnTo>
                  <a:pt x="1261772" y="468388"/>
                </a:lnTo>
                <a:lnTo>
                  <a:pt x="1216436" y="458929"/>
                </a:lnTo>
                <a:lnTo>
                  <a:pt x="1181989" y="434148"/>
                </a:lnTo>
                <a:lnTo>
                  <a:pt x="1160098" y="395178"/>
                </a:lnTo>
                <a:lnTo>
                  <a:pt x="1152431" y="343156"/>
                </a:lnTo>
                <a:lnTo>
                  <a:pt x="1160205" y="291235"/>
                </a:lnTo>
                <a:lnTo>
                  <a:pt x="1182273" y="252118"/>
                </a:lnTo>
                <a:lnTo>
                  <a:pt x="1216755" y="227117"/>
                </a:lnTo>
                <a:lnTo>
                  <a:pt x="1261772" y="217546"/>
                </a:lnTo>
                <a:lnTo>
                  <a:pt x="1549705" y="217546"/>
                </a:lnTo>
                <a:lnTo>
                  <a:pt x="1543707" y="208065"/>
                </a:lnTo>
                <a:lnTo>
                  <a:pt x="1511061" y="177396"/>
                </a:lnTo>
                <a:lnTo>
                  <a:pt x="1470540" y="154603"/>
                </a:lnTo>
                <a:lnTo>
                  <a:pt x="1422791" y="140102"/>
                </a:lnTo>
                <a:lnTo>
                  <a:pt x="1368464" y="134311"/>
                </a:lnTo>
                <a:lnTo>
                  <a:pt x="1368464" y="11728"/>
                </a:lnTo>
                <a:close/>
              </a:path>
              <a:path w="8261350" h="678814">
                <a:moveTo>
                  <a:pt x="1367329" y="217546"/>
                </a:moveTo>
                <a:lnTo>
                  <a:pt x="1261772" y="217546"/>
                </a:lnTo>
                <a:lnTo>
                  <a:pt x="1261772" y="468388"/>
                </a:lnTo>
                <a:lnTo>
                  <a:pt x="1367329" y="468388"/>
                </a:lnTo>
                <a:lnTo>
                  <a:pt x="1367329" y="217546"/>
                </a:lnTo>
                <a:close/>
              </a:path>
              <a:path w="8261350" h="678814">
                <a:moveTo>
                  <a:pt x="1549705" y="217546"/>
                </a:moveTo>
                <a:lnTo>
                  <a:pt x="1367329" y="217546"/>
                </a:lnTo>
                <a:lnTo>
                  <a:pt x="1412506" y="227171"/>
                </a:lnTo>
                <a:lnTo>
                  <a:pt x="1446971" y="251976"/>
                </a:lnTo>
                <a:lnTo>
                  <a:pt x="1468950" y="290969"/>
                </a:lnTo>
                <a:lnTo>
                  <a:pt x="1476670" y="343156"/>
                </a:lnTo>
                <a:lnTo>
                  <a:pt x="1468897" y="394859"/>
                </a:lnTo>
                <a:lnTo>
                  <a:pt x="1446829" y="433864"/>
                </a:lnTo>
                <a:lnTo>
                  <a:pt x="1412346" y="458823"/>
                </a:lnTo>
                <a:lnTo>
                  <a:pt x="1367329" y="468388"/>
                </a:lnTo>
                <a:lnTo>
                  <a:pt x="1549117" y="468388"/>
                </a:lnTo>
                <a:lnTo>
                  <a:pt x="1567629" y="439293"/>
                </a:lnTo>
                <a:lnTo>
                  <a:pt x="1582717" y="394355"/>
                </a:lnTo>
                <a:lnTo>
                  <a:pt x="1587903" y="343156"/>
                </a:lnTo>
                <a:lnTo>
                  <a:pt x="1582800" y="291600"/>
                </a:lnTo>
                <a:lnTo>
                  <a:pt x="1582734" y="291235"/>
                </a:lnTo>
                <a:lnTo>
                  <a:pt x="1567828" y="246192"/>
                </a:lnTo>
                <a:lnTo>
                  <a:pt x="1549705" y="217546"/>
                </a:lnTo>
                <a:close/>
              </a:path>
              <a:path w="8261350" h="678814">
                <a:moveTo>
                  <a:pt x="1761941" y="140365"/>
                </a:moveTo>
                <a:lnTo>
                  <a:pt x="1652978" y="140365"/>
                </a:lnTo>
                <a:lnTo>
                  <a:pt x="1652978" y="678368"/>
                </a:lnTo>
                <a:lnTo>
                  <a:pt x="1763454" y="678368"/>
                </a:lnTo>
                <a:lnTo>
                  <a:pt x="1763454" y="477846"/>
                </a:lnTo>
                <a:lnTo>
                  <a:pt x="2024351" y="477846"/>
                </a:lnTo>
                <a:lnTo>
                  <a:pt x="2031015" y="463469"/>
                </a:lnTo>
                <a:lnTo>
                  <a:pt x="1852743" y="463469"/>
                </a:lnTo>
                <a:lnTo>
                  <a:pt x="1815908" y="454992"/>
                </a:lnTo>
                <a:lnTo>
                  <a:pt x="1787621" y="430837"/>
                </a:lnTo>
                <a:lnTo>
                  <a:pt x="1769478" y="392920"/>
                </a:lnTo>
                <a:lnTo>
                  <a:pt x="1763076" y="343156"/>
                </a:lnTo>
                <a:lnTo>
                  <a:pt x="1769478" y="293652"/>
                </a:lnTo>
                <a:lnTo>
                  <a:pt x="1787621" y="255570"/>
                </a:lnTo>
                <a:lnTo>
                  <a:pt x="1815908" y="231108"/>
                </a:lnTo>
                <a:lnTo>
                  <a:pt x="1852743" y="222465"/>
                </a:lnTo>
                <a:lnTo>
                  <a:pt x="2030714" y="222465"/>
                </a:lnTo>
                <a:lnTo>
                  <a:pt x="2025406" y="211115"/>
                </a:lnTo>
                <a:lnTo>
                  <a:pt x="1761941" y="211115"/>
                </a:lnTo>
                <a:lnTo>
                  <a:pt x="1761941" y="140365"/>
                </a:lnTo>
                <a:close/>
              </a:path>
              <a:path w="8261350" h="678814">
                <a:moveTo>
                  <a:pt x="2024351" y="477846"/>
                </a:moveTo>
                <a:lnTo>
                  <a:pt x="1765724" y="477846"/>
                </a:lnTo>
                <a:lnTo>
                  <a:pt x="1786208" y="508805"/>
                </a:lnTo>
                <a:lnTo>
                  <a:pt x="1814672" y="532280"/>
                </a:lnTo>
                <a:lnTo>
                  <a:pt x="1850160" y="547171"/>
                </a:lnTo>
                <a:lnTo>
                  <a:pt x="1891712" y="552380"/>
                </a:lnTo>
                <a:lnTo>
                  <a:pt x="1932734" y="547640"/>
                </a:lnTo>
                <a:lnTo>
                  <a:pt x="1968607" y="533734"/>
                </a:lnTo>
                <a:lnTo>
                  <a:pt x="1998908" y="511131"/>
                </a:lnTo>
                <a:lnTo>
                  <a:pt x="2023212" y="480303"/>
                </a:lnTo>
                <a:lnTo>
                  <a:pt x="2024351" y="477846"/>
                </a:lnTo>
                <a:close/>
              </a:path>
              <a:path w="8261350" h="678814">
                <a:moveTo>
                  <a:pt x="2030714" y="222465"/>
                </a:moveTo>
                <a:lnTo>
                  <a:pt x="1852743" y="222465"/>
                </a:lnTo>
                <a:lnTo>
                  <a:pt x="1890116" y="231001"/>
                </a:lnTo>
                <a:lnTo>
                  <a:pt x="1918480" y="255286"/>
                </a:lnTo>
                <a:lnTo>
                  <a:pt x="1936487" y="293333"/>
                </a:lnTo>
                <a:lnTo>
                  <a:pt x="1942788" y="343156"/>
                </a:lnTo>
                <a:lnTo>
                  <a:pt x="1936487" y="393080"/>
                </a:lnTo>
                <a:lnTo>
                  <a:pt x="1918480" y="430979"/>
                </a:lnTo>
                <a:lnTo>
                  <a:pt x="1890116" y="455045"/>
                </a:lnTo>
                <a:lnTo>
                  <a:pt x="1852743" y="463469"/>
                </a:lnTo>
                <a:lnTo>
                  <a:pt x="2031015" y="463469"/>
                </a:lnTo>
                <a:lnTo>
                  <a:pt x="2041097" y="441717"/>
                </a:lnTo>
                <a:lnTo>
                  <a:pt x="2052138" y="395845"/>
                </a:lnTo>
                <a:lnTo>
                  <a:pt x="2055913" y="343156"/>
                </a:lnTo>
                <a:lnTo>
                  <a:pt x="2052113" y="290348"/>
                </a:lnTo>
                <a:lnTo>
                  <a:pt x="2040987" y="244430"/>
                </a:lnTo>
                <a:lnTo>
                  <a:pt x="2030714" y="222465"/>
                </a:lnTo>
                <a:close/>
              </a:path>
              <a:path w="8261350" h="678814">
                <a:moveTo>
                  <a:pt x="1889820" y="133933"/>
                </a:moveTo>
                <a:lnTo>
                  <a:pt x="1848540" y="139289"/>
                </a:lnTo>
                <a:lnTo>
                  <a:pt x="1813253" y="154647"/>
                </a:lnTo>
                <a:lnTo>
                  <a:pt x="1784848" y="178944"/>
                </a:lnTo>
                <a:lnTo>
                  <a:pt x="1764211" y="211115"/>
                </a:lnTo>
                <a:lnTo>
                  <a:pt x="2025406" y="211115"/>
                </a:lnTo>
                <a:lnTo>
                  <a:pt x="1998396" y="175062"/>
                </a:lnTo>
                <a:lnTo>
                  <a:pt x="1931424" y="138653"/>
                </a:lnTo>
                <a:lnTo>
                  <a:pt x="1889820" y="133933"/>
                </a:lnTo>
                <a:close/>
              </a:path>
              <a:path w="8261350" h="678814">
                <a:moveTo>
                  <a:pt x="2307511" y="131663"/>
                </a:moveTo>
                <a:lnTo>
                  <a:pt x="2258142" y="136468"/>
                </a:lnTo>
                <a:lnTo>
                  <a:pt x="2214571" y="150551"/>
                </a:lnTo>
                <a:lnTo>
                  <a:pt x="2177452" y="173417"/>
                </a:lnTo>
                <a:lnTo>
                  <a:pt x="2147442" y="204569"/>
                </a:lnTo>
                <a:lnTo>
                  <a:pt x="2125195" y="243511"/>
                </a:lnTo>
                <a:lnTo>
                  <a:pt x="2111366" y="289746"/>
                </a:lnTo>
                <a:lnTo>
                  <a:pt x="2106611" y="342778"/>
                </a:lnTo>
                <a:lnTo>
                  <a:pt x="2111306" y="396447"/>
                </a:lnTo>
                <a:lnTo>
                  <a:pt x="2124996" y="443022"/>
                </a:lnTo>
                <a:lnTo>
                  <a:pt x="2147085" y="482078"/>
                </a:lnTo>
                <a:lnTo>
                  <a:pt x="2176976" y="513193"/>
                </a:lnTo>
                <a:lnTo>
                  <a:pt x="2214074" y="535942"/>
                </a:lnTo>
                <a:lnTo>
                  <a:pt x="2257785" y="549902"/>
                </a:lnTo>
                <a:lnTo>
                  <a:pt x="2307511" y="554650"/>
                </a:lnTo>
                <a:lnTo>
                  <a:pt x="2357237" y="549922"/>
                </a:lnTo>
                <a:lnTo>
                  <a:pt x="2400947" y="536008"/>
                </a:lnTo>
                <a:lnTo>
                  <a:pt x="2438045" y="513312"/>
                </a:lnTo>
                <a:lnTo>
                  <a:pt x="2467937" y="482237"/>
                </a:lnTo>
                <a:lnTo>
                  <a:pt x="2474701" y="470279"/>
                </a:lnTo>
                <a:lnTo>
                  <a:pt x="2307511" y="470279"/>
                </a:lnTo>
                <a:lnTo>
                  <a:pt x="2270634" y="461855"/>
                </a:lnTo>
                <a:lnTo>
                  <a:pt x="2242625" y="437222"/>
                </a:lnTo>
                <a:lnTo>
                  <a:pt x="2224831" y="397336"/>
                </a:lnTo>
                <a:lnTo>
                  <a:pt x="2218600" y="343156"/>
                </a:lnTo>
                <a:lnTo>
                  <a:pt x="2224937" y="289296"/>
                </a:lnTo>
                <a:lnTo>
                  <a:pt x="2242909" y="249375"/>
                </a:lnTo>
                <a:lnTo>
                  <a:pt x="2270953" y="224564"/>
                </a:lnTo>
                <a:lnTo>
                  <a:pt x="2307511" y="216033"/>
                </a:lnTo>
                <a:lnTo>
                  <a:pt x="2474220" y="216033"/>
                </a:lnTo>
                <a:lnTo>
                  <a:pt x="2467579" y="204410"/>
                </a:lnTo>
                <a:lnTo>
                  <a:pt x="2437569" y="173298"/>
                </a:lnTo>
                <a:lnTo>
                  <a:pt x="2400451" y="150485"/>
                </a:lnTo>
                <a:lnTo>
                  <a:pt x="2356879" y="136448"/>
                </a:lnTo>
                <a:lnTo>
                  <a:pt x="2307511" y="131663"/>
                </a:lnTo>
                <a:close/>
              </a:path>
              <a:path w="8261350" h="678814">
                <a:moveTo>
                  <a:pt x="2474220" y="216033"/>
                </a:moveTo>
                <a:lnTo>
                  <a:pt x="2307511" y="216033"/>
                </a:lnTo>
                <a:lnTo>
                  <a:pt x="2344009" y="224564"/>
                </a:lnTo>
                <a:lnTo>
                  <a:pt x="2371923" y="249375"/>
                </a:lnTo>
                <a:lnTo>
                  <a:pt x="2389765" y="289296"/>
                </a:lnTo>
                <a:lnTo>
                  <a:pt x="2396043" y="343156"/>
                </a:lnTo>
                <a:lnTo>
                  <a:pt x="2389818" y="397336"/>
                </a:lnTo>
                <a:lnTo>
                  <a:pt x="2372065" y="437222"/>
                </a:lnTo>
                <a:lnTo>
                  <a:pt x="2344168" y="461855"/>
                </a:lnTo>
                <a:lnTo>
                  <a:pt x="2307511" y="470279"/>
                </a:lnTo>
                <a:lnTo>
                  <a:pt x="2474701" y="470279"/>
                </a:lnTo>
                <a:lnTo>
                  <a:pt x="2490025" y="443188"/>
                </a:lnTo>
                <a:lnTo>
                  <a:pt x="2503715" y="396566"/>
                </a:lnTo>
                <a:lnTo>
                  <a:pt x="2508411" y="342778"/>
                </a:lnTo>
                <a:lnTo>
                  <a:pt x="2503666" y="289746"/>
                </a:lnTo>
                <a:lnTo>
                  <a:pt x="2503556" y="289296"/>
                </a:lnTo>
                <a:lnTo>
                  <a:pt x="2489827" y="243345"/>
                </a:lnTo>
                <a:lnTo>
                  <a:pt x="2474220" y="216033"/>
                </a:lnTo>
                <a:close/>
              </a:path>
              <a:path w="8261350" h="678814">
                <a:moveTo>
                  <a:pt x="2775520" y="140365"/>
                </a:moveTo>
                <a:lnTo>
                  <a:pt x="2572350" y="140365"/>
                </a:lnTo>
                <a:lnTo>
                  <a:pt x="2572350" y="545948"/>
                </a:lnTo>
                <a:lnTo>
                  <a:pt x="2779304" y="545948"/>
                </a:lnTo>
                <a:lnTo>
                  <a:pt x="2830150" y="540578"/>
                </a:lnTo>
                <a:lnTo>
                  <a:pt x="2871625" y="525148"/>
                </a:lnTo>
                <a:lnTo>
                  <a:pt x="2902622" y="500674"/>
                </a:lnTo>
                <a:lnTo>
                  <a:pt x="2917385" y="475954"/>
                </a:lnTo>
                <a:lnTo>
                  <a:pt x="2680556" y="475954"/>
                </a:lnTo>
                <a:lnTo>
                  <a:pt x="2680556" y="368505"/>
                </a:lnTo>
                <a:lnTo>
                  <a:pt x="2906029" y="368505"/>
                </a:lnTo>
                <a:lnTo>
                  <a:pt x="2903258" y="364249"/>
                </a:lnTo>
                <a:lnTo>
                  <a:pt x="2874321" y="343747"/>
                </a:lnTo>
                <a:lnTo>
                  <a:pt x="2837190" y="333319"/>
                </a:lnTo>
                <a:lnTo>
                  <a:pt x="2837190" y="330293"/>
                </a:lnTo>
                <a:lnTo>
                  <a:pt x="2866216" y="319983"/>
                </a:lnTo>
                <a:lnTo>
                  <a:pt x="2884460" y="304565"/>
                </a:lnTo>
                <a:lnTo>
                  <a:pt x="2680556" y="304565"/>
                </a:lnTo>
                <a:lnTo>
                  <a:pt x="2680556" y="210358"/>
                </a:lnTo>
                <a:lnTo>
                  <a:pt x="2903668" y="210358"/>
                </a:lnTo>
                <a:lnTo>
                  <a:pt x="2901349" y="199581"/>
                </a:lnTo>
                <a:lnTo>
                  <a:pt x="2874693" y="167463"/>
                </a:lnTo>
                <a:lnTo>
                  <a:pt x="2832219" y="147334"/>
                </a:lnTo>
                <a:lnTo>
                  <a:pt x="2775520" y="140365"/>
                </a:lnTo>
                <a:close/>
              </a:path>
              <a:path w="8261350" h="678814">
                <a:moveTo>
                  <a:pt x="2906029" y="368505"/>
                </a:moveTo>
                <a:lnTo>
                  <a:pt x="2746010" y="368505"/>
                </a:lnTo>
                <a:lnTo>
                  <a:pt x="2777034" y="371892"/>
                </a:lnTo>
                <a:lnTo>
                  <a:pt x="2799545" y="381984"/>
                </a:lnTo>
                <a:lnTo>
                  <a:pt x="2813260" y="398672"/>
                </a:lnTo>
                <a:lnTo>
                  <a:pt x="2817895" y="421851"/>
                </a:lnTo>
                <a:lnTo>
                  <a:pt x="2813496" y="445149"/>
                </a:lnTo>
                <a:lnTo>
                  <a:pt x="2800586" y="462098"/>
                </a:lnTo>
                <a:lnTo>
                  <a:pt x="2779588" y="472449"/>
                </a:lnTo>
                <a:lnTo>
                  <a:pt x="2750928" y="475954"/>
                </a:lnTo>
                <a:lnTo>
                  <a:pt x="2917385" y="475954"/>
                </a:lnTo>
                <a:lnTo>
                  <a:pt x="2922033" y="468173"/>
                </a:lnTo>
                <a:lnTo>
                  <a:pt x="2928749" y="428662"/>
                </a:lnTo>
                <a:lnTo>
                  <a:pt x="2922051" y="393121"/>
                </a:lnTo>
                <a:lnTo>
                  <a:pt x="2906029" y="368505"/>
                </a:lnTo>
                <a:close/>
              </a:path>
              <a:path w="8261350" h="678814">
                <a:moveTo>
                  <a:pt x="2903668" y="210358"/>
                </a:moveTo>
                <a:lnTo>
                  <a:pt x="2746010" y="210358"/>
                </a:lnTo>
                <a:lnTo>
                  <a:pt x="2770200" y="213479"/>
                </a:lnTo>
                <a:lnTo>
                  <a:pt x="2788006" y="222559"/>
                </a:lnTo>
                <a:lnTo>
                  <a:pt x="2799001" y="237173"/>
                </a:lnTo>
                <a:lnTo>
                  <a:pt x="2802761" y="256894"/>
                </a:lnTo>
                <a:lnTo>
                  <a:pt x="2798700" y="277271"/>
                </a:lnTo>
                <a:lnTo>
                  <a:pt x="2786729" y="292222"/>
                </a:lnTo>
                <a:lnTo>
                  <a:pt x="2767167" y="301426"/>
                </a:lnTo>
                <a:lnTo>
                  <a:pt x="2740335" y="304565"/>
                </a:lnTo>
                <a:lnTo>
                  <a:pt x="2884460" y="304565"/>
                </a:lnTo>
                <a:lnTo>
                  <a:pt x="2889496" y="300309"/>
                </a:lnTo>
                <a:lnTo>
                  <a:pt x="2904973" y="273683"/>
                </a:lnTo>
                <a:lnTo>
                  <a:pt x="2910589" y="242517"/>
                </a:lnTo>
                <a:lnTo>
                  <a:pt x="2903668" y="210358"/>
                </a:lnTo>
                <a:close/>
              </a:path>
              <a:path w="8261350" h="678814">
                <a:moveTo>
                  <a:pt x="3491344" y="140365"/>
                </a:moveTo>
                <a:lnTo>
                  <a:pt x="3381247" y="140365"/>
                </a:lnTo>
                <a:lnTo>
                  <a:pt x="3381247" y="545948"/>
                </a:lnTo>
                <a:lnTo>
                  <a:pt x="3491344" y="545948"/>
                </a:lnTo>
                <a:lnTo>
                  <a:pt x="3491344" y="140365"/>
                </a:lnTo>
                <a:close/>
              </a:path>
              <a:path w="8261350" h="678814">
                <a:moveTo>
                  <a:pt x="3105435" y="140365"/>
                </a:moveTo>
                <a:lnTo>
                  <a:pt x="2995337" y="140365"/>
                </a:lnTo>
                <a:lnTo>
                  <a:pt x="2995337" y="545948"/>
                </a:lnTo>
                <a:lnTo>
                  <a:pt x="3184509" y="545948"/>
                </a:lnTo>
                <a:lnTo>
                  <a:pt x="3237595" y="539419"/>
                </a:lnTo>
                <a:lnTo>
                  <a:pt x="3281128" y="520596"/>
                </a:lnTo>
                <a:lnTo>
                  <a:pt x="3313820" y="490622"/>
                </a:lnTo>
                <a:lnTo>
                  <a:pt x="3327784" y="463469"/>
                </a:lnTo>
                <a:lnTo>
                  <a:pt x="3105435" y="463469"/>
                </a:lnTo>
                <a:lnTo>
                  <a:pt x="3105435" y="338994"/>
                </a:lnTo>
                <a:lnTo>
                  <a:pt x="3327200" y="338994"/>
                </a:lnTo>
                <a:lnTo>
                  <a:pt x="3313820" y="312977"/>
                </a:lnTo>
                <a:lnTo>
                  <a:pt x="3281128" y="283003"/>
                </a:lnTo>
                <a:lnTo>
                  <a:pt x="3237595" y="264179"/>
                </a:lnTo>
                <a:lnTo>
                  <a:pt x="3184509" y="257651"/>
                </a:lnTo>
                <a:lnTo>
                  <a:pt x="3105435" y="257651"/>
                </a:lnTo>
                <a:lnTo>
                  <a:pt x="3105435" y="140365"/>
                </a:lnTo>
                <a:close/>
              </a:path>
              <a:path w="8261350" h="678814">
                <a:moveTo>
                  <a:pt x="3327200" y="338994"/>
                </a:moveTo>
                <a:lnTo>
                  <a:pt x="3166348" y="338994"/>
                </a:lnTo>
                <a:lnTo>
                  <a:pt x="3193394" y="343475"/>
                </a:lnTo>
                <a:lnTo>
                  <a:pt x="3214161" y="356114"/>
                </a:lnTo>
                <a:lnTo>
                  <a:pt x="3227480" y="375705"/>
                </a:lnTo>
                <a:lnTo>
                  <a:pt x="3232180" y="401043"/>
                </a:lnTo>
                <a:lnTo>
                  <a:pt x="3227533" y="426439"/>
                </a:lnTo>
                <a:lnTo>
                  <a:pt x="3214303" y="446160"/>
                </a:lnTo>
                <a:lnTo>
                  <a:pt x="3193553" y="458929"/>
                </a:lnTo>
                <a:lnTo>
                  <a:pt x="3166348" y="463469"/>
                </a:lnTo>
                <a:lnTo>
                  <a:pt x="3327784" y="463469"/>
                </a:lnTo>
                <a:lnTo>
                  <a:pt x="3334381" y="450642"/>
                </a:lnTo>
                <a:lnTo>
                  <a:pt x="3341521" y="401799"/>
                </a:lnTo>
                <a:lnTo>
                  <a:pt x="3334381" y="352957"/>
                </a:lnTo>
                <a:lnTo>
                  <a:pt x="3327200" y="338994"/>
                </a:lnTo>
                <a:close/>
              </a:path>
              <a:path w="8261350" h="678814">
                <a:moveTo>
                  <a:pt x="3751266" y="131663"/>
                </a:moveTo>
                <a:lnTo>
                  <a:pt x="3702667" y="136693"/>
                </a:lnTo>
                <a:lnTo>
                  <a:pt x="3660038" y="151332"/>
                </a:lnTo>
                <a:lnTo>
                  <a:pt x="3623928" y="174906"/>
                </a:lnTo>
                <a:lnTo>
                  <a:pt x="3594886" y="206740"/>
                </a:lnTo>
                <a:lnTo>
                  <a:pt x="3573461" y="246158"/>
                </a:lnTo>
                <a:lnTo>
                  <a:pt x="3560204" y="292486"/>
                </a:lnTo>
                <a:lnTo>
                  <a:pt x="3555663" y="345048"/>
                </a:lnTo>
                <a:lnTo>
                  <a:pt x="3560176" y="397519"/>
                </a:lnTo>
                <a:lnTo>
                  <a:pt x="3573426" y="443353"/>
                </a:lnTo>
                <a:lnTo>
                  <a:pt x="3594975" y="482026"/>
                </a:lnTo>
                <a:lnTo>
                  <a:pt x="3624386" y="513014"/>
                </a:lnTo>
                <a:lnTo>
                  <a:pt x="3661224" y="535797"/>
                </a:lnTo>
                <a:lnTo>
                  <a:pt x="3705050" y="549849"/>
                </a:lnTo>
                <a:lnTo>
                  <a:pt x="3755428" y="554650"/>
                </a:lnTo>
                <a:lnTo>
                  <a:pt x="3812006" y="548466"/>
                </a:lnTo>
                <a:lnTo>
                  <a:pt x="3860377" y="530787"/>
                </a:lnTo>
                <a:lnTo>
                  <a:pt x="3898959" y="502920"/>
                </a:lnTo>
                <a:lnTo>
                  <a:pt x="3921169" y="472928"/>
                </a:lnTo>
                <a:lnTo>
                  <a:pt x="3757319" y="472928"/>
                </a:lnTo>
                <a:lnTo>
                  <a:pt x="3718994" y="465816"/>
                </a:lnTo>
                <a:lnTo>
                  <a:pt x="3689643" y="445829"/>
                </a:lnTo>
                <a:lnTo>
                  <a:pt x="3670862" y="414988"/>
                </a:lnTo>
                <a:lnTo>
                  <a:pt x="3664247" y="375315"/>
                </a:lnTo>
                <a:lnTo>
                  <a:pt x="3664247" y="368505"/>
                </a:lnTo>
                <a:lnTo>
                  <a:pt x="3943842" y="368505"/>
                </a:lnTo>
                <a:lnTo>
                  <a:pt x="3943842" y="334833"/>
                </a:lnTo>
                <a:lnTo>
                  <a:pt x="3940802" y="300782"/>
                </a:lnTo>
                <a:lnTo>
                  <a:pt x="3665382" y="300782"/>
                </a:lnTo>
                <a:lnTo>
                  <a:pt x="3673765" y="265738"/>
                </a:lnTo>
                <a:lnTo>
                  <a:pt x="3692150" y="238072"/>
                </a:lnTo>
                <a:lnTo>
                  <a:pt x="3718906" y="219911"/>
                </a:lnTo>
                <a:lnTo>
                  <a:pt x="3752401" y="213385"/>
                </a:lnTo>
                <a:lnTo>
                  <a:pt x="3911004" y="213385"/>
                </a:lnTo>
                <a:lnTo>
                  <a:pt x="3905215" y="203087"/>
                </a:lnTo>
                <a:lnTo>
                  <a:pt x="3876618" y="172792"/>
                </a:lnTo>
                <a:lnTo>
                  <a:pt x="3841066" y="150366"/>
                </a:lnTo>
                <a:lnTo>
                  <a:pt x="3799101" y="136444"/>
                </a:lnTo>
                <a:lnTo>
                  <a:pt x="3751266" y="131663"/>
                </a:lnTo>
                <a:close/>
              </a:path>
              <a:path w="8261350" h="678814">
                <a:moveTo>
                  <a:pt x="3940437" y="421851"/>
                </a:moveTo>
                <a:lnTo>
                  <a:pt x="3839041" y="421851"/>
                </a:lnTo>
                <a:lnTo>
                  <a:pt x="3827655" y="442920"/>
                </a:lnTo>
                <a:lnTo>
                  <a:pt x="3809531" y="459024"/>
                </a:lnTo>
                <a:lnTo>
                  <a:pt x="3785730" y="469310"/>
                </a:lnTo>
                <a:lnTo>
                  <a:pt x="3757319" y="472928"/>
                </a:lnTo>
                <a:lnTo>
                  <a:pt x="3921169" y="472928"/>
                </a:lnTo>
                <a:lnTo>
                  <a:pt x="3926172" y="466172"/>
                </a:lnTo>
                <a:lnTo>
                  <a:pt x="3940437" y="421851"/>
                </a:lnTo>
                <a:close/>
              </a:path>
              <a:path w="8261350" h="678814">
                <a:moveTo>
                  <a:pt x="3911004" y="213385"/>
                </a:moveTo>
                <a:lnTo>
                  <a:pt x="3752401" y="213385"/>
                </a:lnTo>
                <a:lnTo>
                  <a:pt x="3786132" y="219751"/>
                </a:lnTo>
                <a:lnTo>
                  <a:pt x="3812557" y="237646"/>
                </a:lnTo>
                <a:lnTo>
                  <a:pt x="3830186" y="265259"/>
                </a:lnTo>
                <a:lnTo>
                  <a:pt x="3837528" y="300782"/>
                </a:lnTo>
                <a:lnTo>
                  <a:pt x="3940802" y="300782"/>
                </a:lnTo>
                <a:lnTo>
                  <a:pt x="3939369" y="284743"/>
                </a:lnTo>
                <a:lnTo>
                  <a:pt x="3926313" y="240615"/>
                </a:lnTo>
                <a:lnTo>
                  <a:pt x="3911004" y="213385"/>
                </a:lnTo>
                <a:close/>
              </a:path>
              <a:path w="8261350" h="678814">
                <a:moveTo>
                  <a:pt x="4533678" y="140365"/>
                </a:moveTo>
                <a:lnTo>
                  <a:pt x="4161389" y="140365"/>
                </a:lnTo>
                <a:lnTo>
                  <a:pt x="4161389" y="545948"/>
                </a:lnTo>
                <a:lnTo>
                  <a:pt x="4271487" y="545948"/>
                </a:lnTo>
                <a:lnTo>
                  <a:pt x="4271487" y="223600"/>
                </a:lnTo>
                <a:lnTo>
                  <a:pt x="4533678" y="223600"/>
                </a:lnTo>
                <a:lnTo>
                  <a:pt x="4533678" y="140365"/>
                </a:lnTo>
                <a:close/>
              </a:path>
              <a:path w="8261350" h="678814">
                <a:moveTo>
                  <a:pt x="4533678" y="223600"/>
                </a:moveTo>
                <a:lnTo>
                  <a:pt x="4423580" y="223600"/>
                </a:lnTo>
                <a:lnTo>
                  <a:pt x="4423580" y="545948"/>
                </a:lnTo>
                <a:lnTo>
                  <a:pt x="4533678" y="545948"/>
                </a:lnTo>
                <a:lnTo>
                  <a:pt x="4533678" y="223600"/>
                </a:lnTo>
                <a:close/>
              </a:path>
              <a:path w="8261350" h="678814">
                <a:moveTo>
                  <a:pt x="4722093" y="140365"/>
                </a:moveTo>
                <a:lnTo>
                  <a:pt x="4613130" y="140365"/>
                </a:lnTo>
                <a:lnTo>
                  <a:pt x="4613130" y="678368"/>
                </a:lnTo>
                <a:lnTo>
                  <a:pt x="4723606" y="678368"/>
                </a:lnTo>
                <a:lnTo>
                  <a:pt x="4723606" y="477846"/>
                </a:lnTo>
                <a:lnTo>
                  <a:pt x="4984503" y="477846"/>
                </a:lnTo>
                <a:lnTo>
                  <a:pt x="4991167" y="463469"/>
                </a:lnTo>
                <a:lnTo>
                  <a:pt x="4812895" y="463469"/>
                </a:lnTo>
                <a:lnTo>
                  <a:pt x="4776060" y="454992"/>
                </a:lnTo>
                <a:lnTo>
                  <a:pt x="4747773" y="430837"/>
                </a:lnTo>
                <a:lnTo>
                  <a:pt x="4729630" y="392920"/>
                </a:lnTo>
                <a:lnTo>
                  <a:pt x="4723228" y="343156"/>
                </a:lnTo>
                <a:lnTo>
                  <a:pt x="4729630" y="293652"/>
                </a:lnTo>
                <a:lnTo>
                  <a:pt x="4747773" y="255570"/>
                </a:lnTo>
                <a:lnTo>
                  <a:pt x="4776060" y="231108"/>
                </a:lnTo>
                <a:lnTo>
                  <a:pt x="4812895" y="222465"/>
                </a:lnTo>
                <a:lnTo>
                  <a:pt x="4990866" y="222465"/>
                </a:lnTo>
                <a:lnTo>
                  <a:pt x="4985558" y="211115"/>
                </a:lnTo>
                <a:lnTo>
                  <a:pt x="4722093" y="211115"/>
                </a:lnTo>
                <a:lnTo>
                  <a:pt x="4722093" y="140365"/>
                </a:lnTo>
                <a:close/>
              </a:path>
              <a:path w="8261350" h="678814">
                <a:moveTo>
                  <a:pt x="4984503" y="477846"/>
                </a:moveTo>
                <a:lnTo>
                  <a:pt x="4725876" y="477846"/>
                </a:lnTo>
                <a:lnTo>
                  <a:pt x="4746360" y="508805"/>
                </a:lnTo>
                <a:lnTo>
                  <a:pt x="4774824" y="532280"/>
                </a:lnTo>
                <a:lnTo>
                  <a:pt x="4810312" y="547171"/>
                </a:lnTo>
                <a:lnTo>
                  <a:pt x="4851864" y="552380"/>
                </a:lnTo>
                <a:lnTo>
                  <a:pt x="4892886" y="547640"/>
                </a:lnTo>
                <a:lnTo>
                  <a:pt x="4928759" y="533734"/>
                </a:lnTo>
                <a:lnTo>
                  <a:pt x="4959060" y="511131"/>
                </a:lnTo>
                <a:lnTo>
                  <a:pt x="4983364" y="480303"/>
                </a:lnTo>
                <a:lnTo>
                  <a:pt x="4984503" y="477846"/>
                </a:lnTo>
                <a:close/>
              </a:path>
              <a:path w="8261350" h="678814">
                <a:moveTo>
                  <a:pt x="4990866" y="222465"/>
                </a:moveTo>
                <a:lnTo>
                  <a:pt x="4812895" y="222465"/>
                </a:lnTo>
                <a:lnTo>
                  <a:pt x="4850268" y="231001"/>
                </a:lnTo>
                <a:lnTo>
                  <a:pt x="4878632" y="255286"/>
                </a:lnTo>
                <a:lnTo>
                  <a:pt x="4896639" y="293333"/>
                </a:lnTo>
                <a:lnTo>
                  <a:pt x="4902940" y="343156"/>
                </a:lnTo>
                <a:lnTo>
                  <a:pt x="4896639" y="393080"/>
                </a:lnTo>
                <a:lnTo>
                  <a:pt x="4878632" y="430979"/>
                </a:lnTo>
                <a:lnTo>
                  <a:pt x="4850268" y="455045"/>
                </a:lnTo>
                <a:lnTo>
                  <a:pt x="4812895" y="463469"/>
                </a:lnTo>
                <a:lnTo>
                  <a:pt x="4991167" y="463469"/>
                </a:lnTo>
                <a:lnTo>
                  <a:pt x="5001249" y="441717"/>
                </a:lnTo>
                <a:lnTo>
                  <a:pt x="5012290" y="395845"/>
                </a:lnTo>
                <a:lnTo>
                  <a:pt x="5016065" y="343156"/>
                </a:lnTo>
                <a:lnTo>
                  <a:pt x="5012265" y="290348"/>
                </a:lnTo>
                <a:lnTo>
                  <a:pt x="5001139" y="244430"/>
                </a:lnTo>
                <a:lnTo>
                  <a:pt x="4990866" y="222465"/>
                </a:lnTo>
                <a:close/>
              </a:path>
              <a:path w="8261350" h="678814">
                <a:moveTo>
                  <a:pt x="4849972" y="133933"/>
                </a:moveTo>
                <a:lnTo>
                  <a:pt x="4808692" y="139289"/>
                </a:lnTo>
                <a:lnTo>
                  <a:pt x="4773405" y="154647"/>
                </a:lnTo>
                <a:lnTo>
                  <a:pt x="4745000" y="178944"/>
                </a:lnTo>
                <a:lnTo>
                  <a:pt x="4724363" y="211115"/>
                </a:lnTo>
                <a:lnTo>
                  <a:pt x="4985558" y="211115"/>
                </a:lnTo>
                <a:lnTo>
                  <a:pt x="4958548" y="175062"/>
                </a:lnTo>
                <a:lnTo>
                  <a:pt x="4891576" y="138653"/>
                </a:lnTo>
                <a:lnTo>
                  <a:pt x="4849972" y="133933"/>
                </a:lnTo>
                <a:close/>
              </a:path>
              <a:path w="8261350" h="678814">
                <a:moveTo>
                  <a:pt x="5267663" y="131663"/>
                </a:moveTo>
                <a:lnTo>
                  <a:pt x="5218294" y="136468"/>
                </a:lnTo>
                <a:lnTo>
                  <a:pt x="5174723" y="150551"/>
                </a:lnTo>
                <a:lnTo>
                  <a:pt x="5137604" y="173417"/>
                </a:lnTo>
                <a:lnTo>
                  <a:pt x="5107594" y="204569"/>
                </a:lnTo>
                <a:lnTo>
                  <a:pt x="5085347" y="243511"/>
                </a:lnTo>
                <a:lnTo>
                  <a:pt x="5071518" y="289746"/>
                </a:lnTo>
                <a:lnTo>
                  <a:pt x="5066763" y="342778"/>
                </a:lnTo>
                <a:lnTo>
                  <a:pt x="5071458" y="396447"/>
                </a:lnTo>
                <a:lnTo>
                  <a:pt x="5085148" y="443022"/>
                </a:lnTo>
                <a:lnTo>
                  <a:pt x="5107237" y="482078"/>
                </a:lnTo>
                <a:lnTo>
                  <a:pt x="5137128" y="513193"/>
                </a:lnTo>
                <a:lnTo>
                  <a:pt x="5174226" y="535942"/>
                </a:lnTo>
                <a:lnTo>
                  <a:pt x="5217937" y="549902"/>
                </a:lnTo>
                <a:lnTo>
                  <a:pt x="5267663" y="554650"/>
                </a:lnTo>
                <a:lnTo>
                  <a:pt x="5317389" y="549922"/>
                </a:lnTo>
                <a:lnTo>
                  <a:pt x="5361099" y="536008"/>
                </a:lnTo>
                <a:lnTo>
                  <a:pt x="5398197" y="513312"/>
                </a:lnTo>
                <a:lnTo>
                  <a:pt x="5428089" y="482237"/>
                </a:lnTo>
                <a:lnTo>
                  <a:pt x="5434853" y="470279"/>
                </a:lnTo>
                <a:lnTo>
                  <a:pt x="5267663" y="470279"/>
                </a:lnTo>
                <a:lnTo>
                  <a:pt x="5230786" y="461855"/>
                </a:lnTo>
                <a:lnTo>
                  <a:pt x="5202777" y="437222"/>
                </a:lnTo>
                <a:lnTo>
                  <a:pt x="5184983" y="397336"/>
                </a:lnTo>
                <a:lnTo>
                  <a:pt x="5178752" y="343156"/>
                </a:lnTo>
                <a:lnTo>
                  <a:pt x="5185089" y="289296"/>
                </a:lnTo>
                <a:lnTo>
                  <a:pt x="5203061" y="249375"/>
                </a:lnTo>
                <a:lnTo>
                  <a:pt x="5231105" y="224564"/>
                </a:lnTo>
                <a:lnTo>
                  <a:pt x="5267663" y="216033"/>
                </a:lnTo>
                <a:lnTo>
                  <a:pt x="5434372" y="216033"/>
                </a:lnTo>
                <a:lnTo>
                  <a:pt x="5427731" y="204410"/>
                </a:lnTo>
                <a:lnTo>
                  <a:pt x="5397721" y="173298"/>
                </a:lnTo>
                <a:lnTo>
                  <a:pt x="5360603" y="150485"/>
                </a:lnTo>
                <a:lnTo>
                  <a:pt x="5317031" y="136448"/>
                </a:lnTo>
                <a:lnTo>
                  <a:pt x="5267663" y="131663"/>
                </a:lnTo>
                <a:close/>
              </a:path>
              <a:path w="8261350" h="678814">
                <a:moveTo>
                  <a:pt x="5434372" y="216033"/>
                </a:moveTo>
                <a:lnTo>
                  <a:pt x="5267663" y="216033"/>
                </a:lnTo>
                <a:lnTo>
                  <a:pt x="5304161" y="224564"/>
                </a:lnTo>
                <a:lnTo>
                  <a:pt x="5332075" y="249375"/>
                </a:lnTo>
                <a:lnTo>
                  <a:pt x="5349917" y="289296"/>
                </a:lnTo>
                <a:lnTo>
                  <a:pt x="5356195" y="343156"/>
                </a:lnTo>
                <a:lnTo>
                  <a:pt x="5349970" y="397336"/>
                </a:lnTo>
                <a:lnTo>
                  <a:pt x="5332217" y="437222"/>
                </a:lnTo>
                <a:lnTo>
                  <a:pt x="5304320" y="461855"/>
                </a:lnTo>
                <a:lnTo>
                  <a:pt x="5267663" y="470279"/>
                </a:lnTo>
                <a:lnTo>
                  <a:pt x="5434853" y="470279"/>
                </a:lnTo>
                <a:lnTo>
                  <a:pt x="5450177" y="443188"/>
                </a:lnTo>
                <a:lnTo>
                  <a:pt x="5463867" y="396566"/>
                </a:lnTo>
                <a:lnTo>
                  <a:pt x="5468563" y="342778"/>
                </a:lnTo>
                <a:lnTo>
                  <a:pt x="5463818" y="289746"/>
                </a:lnTo>
                <a:lnTo>
                  <a:pt x="5463708" y="289296"/>
                </a:lnTo>
                <a:lnTo>
                  <a:pt x="5449979" y="243345"/>
                </a:lnTo>
                <a:lnTo>
                  <a:pt x="5434372" y="216033"/>
                </a:lnTo>
                <a:close/>
              </a:path>
              <a:path w="8261350" h="678814">
                <a:moveTo>
                  <a:pt x="5845013" y="11728"/>
                </a:moveTo>
                <a:lnTo>
                  <a:pt x="5737186" y="11728"/>
                </a:lnTo>
                <a:lnTo>
                  <a:pt x="5737186" y="134311"/>
                </a:lnTo>
                <a:lnTo>
                  <a:pt x="5683076" y="140180"/>
                </a:lnTo>
                <a:lnTo>
                  <a:pt x="5635366" y="154859"/>
                </a:lnTo>
                <a:lnTo>
                  <a:pt x="5594758" y="177843"/>
                </a:lnTo>
                <a:lnTo>
                  <a:pt x="5561952" y="208629"/>
                </a:lnTo>
                <a:lnTo>
                  <a:pt x="5537651" y="246716"/>
                </a:lnTo>
                <a:lnTo>
                  <a:pt x="5522556" y="291600"/>
                </a:lnTo>
                <a:lnTo>
                  <a:pt x="5517369" y="342778"/>
                </a:lnTo>
                <a:lnTo>
                  <a:pt x="5522473" y="394355"/>
                </a:lnTo>
                <a:lnTo>
                  <a:pt x="5537453" y="439817"/>
                </a:lnTo>
                <a:lnTo>
                  <a:pt x="5561595" y="478018"/>
                </a:lnTo>
                <a:lnTo>
                  <a:pt x="5594281" y="508768"/>
                </a:lnTo>
                <a:lnTo>
                  <a:pt x="5634870" y="531635"/>
                </a:lnTo>
                <a:lnTo>
                  <a:pt x="5682719" y="546189"/>
                </a:lnTo>
                <a:lnTo>
                  <a:pt x="5737186" y="552001"/>
                </a:lnTo>
                <a:lnTo>
                  <a:pt x="5737186" y="678368"/>
                </a:lnTo>
                <a:lnTo>
                  <a:pt x="5845013" y="678368"/>
                </a:lnTo>
                <a:lnTo>
                  <a:pt x="5845013" y="552001"/>
                </a:lnTo>
                <a:lnTo>
                  <a:pt x="5898983" y="546111"/>
                </a:lnTo>
                <a:lnTo>
                  <a:pt x="5946592" y="531379"/>
                </a:lnTo>
                <a:lnTo>
                  <a:pt x="5987133" y="508321"/>
                </a:lnTo>
                <a:lnTo>
                  <a:pt x="6019898" y="477453"/>
                </a:lnTo>
                <a:lnTo>
                  <a:pt x="6025666" y="468388"/>
                </a:lnTo>
                <a:lnTo>
                  <a:pt x="5738321" y="468388"/>
                </a:lnTo>
                <a:lnTo>
                  <a:pt x="5692985" y="458929"/>
                </a:lnTo>
                <a:lnTo>
                  <a:pt x="5658538" y="434148"/>
                </a:lnTo>
                <a:lnTo>
                  <a:pt x="5636647" y="395178"/>
                </a:lnTo>
                <a:lnTo>
                  <a:pt x="5628980" y="343156"/>
                </a:lnTo>
                <a:lnTo>
                  <a:pt x="5636754" y="291235"/>
                </a:lnTo>
                <a:lnTo>
                  <a:pt x="5658822" y="252118"/>
                </a:lnTo>
                <a:lnTo>
                  <a:pt x="5693304" y="227117"/>
                </a:lnTo>
                <a:lnTo>
                  <a:pt x="5738321" y="217546"/>
                </a:lnTo>
                <a:lnTo>
                  <a:pt x="6026254" y="217546"/>
                </a:lnTo>
                <a:lnTo>
                  <a:pt x="6020255" y="208065"/>
                </a:lnTo>
                <a:lnTo>
                  <a:pt x="5987610" y="177396"/>
                </a:lnTo>
                <a:lnTo>
                  <a:pt x="5947089" y="154603"/>
                </a:lnTo>
                <a:lnTo>
                  <a:pt x="5899340" y="140102"/>
                </a:lnTo>
                <a:lnTo>
                  <a:pt x="5845013" y="134311"/>
                </a:lnTo>
                <a:lnTo>
                  <a:pt x="5845013" y="11728"/>
                </a:lnTo>
                <a:close/>
              </a:path>
              <a:path w="8261350" h="678814">
                <a:moveTo>
                  <a:pt x="5843878" y="217546"/>
                </a:moveTo>
                <a:lnTo>
                  <a:pt x="5738321" y="217546"/>
                </a:lnTo>
                <a:lnTo>
                  <a:pt x="5738321" y="468388"/>
                </a:lnTo>
                <a:lnTo>
                  <a:pt x="5843878" y="468388"/>
                </a:lnTo>
                <a:lnTo>
                  <a:pt x="5843878" y="217546"/>
                </a:lnTo>
                <a:close/>
              </a:path>
              <a:path w="8261350" h="678814">
                <a:moveTo>
                  <a:pt x="6026254" y="217546"/>
                </a:moveTo>
                <a:lnTo>
                  <a:pt x="5843878" y="217546"/>
                </a:lnTo>
                <a:lnTo>
                  <a:pt x="5889055" y="227171"/>
                </a:lnTo>
                <a:lnTo>
                  <a:pt x="5923519" y="251976"/>
                </a:lnTo>
                <a:lnTo>
                  <a:pt x="5945499" y="290969"/>
                </a:lnTo>
                <a:lnTo>
                  <a:pt x="5953219" y="343156"/>
                </a:lnTo>
                <a:lnTo>
                  <a:pt x="5945446" y="394859"/>
                </a:lnTo>
                <a:lnTo>
                  <a:pt x="5923378" y="433864"/>
                </a:lnTo>
                <a:lnTo>
                  <a:pt x="5888895" y="458823"/>
                </a:lnTo>
                <a:lnTo>
                  <a:pt x="5843878" y="468388"/>
                </a:lnTo>
                <a:lnTo>
                  <a:pt x="6025666" y="468388"/>
                </a:lnTo>
                <a:lnTo>
                  <a:pt x="6044178" y="439293"/>
                </a:lnTo>
                <a:lnTo>
                  <a:pt x="6059266" y="394355"/>
                </a:lnTo>
                <a:lnTo>
                  <a:pt x="6064452" y="343156"/>
                </a:lnTo>
                <a:lnTo>
                  <a:pt x="6059349" y="291600"/>
                </a:lnTo>
                <a:lnTo>
                  <a:pt x="6059283" y="291235"/>
                </a:lnTo>
                <a:lnTo>
                  <a:pt x="6044377" y="246192"/>
                </a:lnTo>
                <a:lnTo>
                  <a:pt x="6026254" y="217546"/>
                </a:lnTo>
                <a:close/>
              </a:path>
              <a:path w="8261350" h="678814">
                <a:moveTo>
                  <a:pt x="6310375" y="131663"/>
                </a:moveTo>
                <a:lnTo>
                  <a:pt x="6261776" y="136693"/>
                </a:lnTo>
                <a:lnTo>
                  <a:pt x="6219147" y="151332"/>
                </a:lnTo>
                <a:lnTo>
                  <a:pt x="6183036" y="174906"/>
                </a:lnTo>
                <a:lnTo>
                  <a:pt x="6153995" y="206740"/>
                </a:lnTo>
                <a:lnTo>
                  <a:pt x="6132570" y="246158"/>
                </a:lnTo>
                <a:lnTo>
                  <a:pt x="6119313" y="292486"/>
                </a:lnTo>
                <a:lnTo>
                  <a:pt x="6114772" y="345048"/>
                </a:lnTo>
                <a:lnTo>
                  <a:pt x="6119285" y="397519"/>
                </a:lnTo>
                <a:lnTo>
                  <a:pt x="6132535" y="443353"/>
                </a:lnTo>
                <a:lnTo>
                  <a:pt x="6154084" y="482026"/>
                </a:lnTo>
                <a:lnTo>
                  <a:pt x="6183495" y="513014"/>
                </a:lnTo>
                <a:lnTo>
                  <a:pt x="6220332" y="535797"/>
                </a:lnTo>
                <a:lnTo>
                  <a:pt x="6264158" y="549849"/>
                </a:lnTo>
                <a:lnTo>
                  <a:pt x="6314536" y="554650"/>
                </a:lnTo>
                <a:lnTo>
                  <a:pt x="6371115" y="548466"/>
                </a:lnTo>
                <a:lnTo>
                  <a:pt x="6419486" y="530787"/>
                </a:lnTo>
                <a:lnTo>
                  <a:pt x="6458068" y="502920"/>
                </a:lnTo>
                <a:lnTo>
                  <a:pt x="6480278" y="472928"/>
                </a:lnTo>
                <a:lnTo>
                  <a:pt x="6316428" y="472928"/>
                </a:lnTo>
                <a:lnTo>
                  <a:pt x="6278103" y="465816"/>
                </a:lnTo>
                <a:lnTo>
                  <a:pt x="6248752" y="445829"/>
                </a:lnTo>
                <a:lnTo>
                  <a:pt x="6229971" y="414988"/>
                </a:lnTo>
                <a:lnTo>
                  <a:pt x="6223356" y="375315"/>
                </a:lnTo>
                <a:lnTo>
                  <a:pt x="6223356" y="368505"/>
                </a:lnTo>
                <a:lnTo>
                  <a:pt x="6502951" y="368505"/>
                </a:lnTo>
                <a:lnTo>
                  <a:pt x="6502951" y="334833"/>
                </a:lnTo>
                <a:lnTo>
                  <a:pt x="6499910" y="300782"/>
                </a:lnTo>
                <a:lnTo>
                  <a:pt x="6224491" y="300782"/>
                </a:lnTo>
                <a:lnTo>
                  <a:pt x="6232874" y="265738"/>
                </a:lnTo>
                <a:lnTo>
                  <a:pt x="6251259" y="238072"/>
                </a:lnTo>
                <a:lnTo>
                  <a:pt x="6278015" y="219911"/>
                </a:lnTo>
                <a:lnTo>
                  <a:pt x="6311510" y="213385"/>
                </a:lnTo>
                <a:lnTo>
                  <a:pt x="6470113" y="213385"/>
                </a:lnTo>
                <a:lnTo>
                  <a:pt x="6464324" y="203087"/>
                </a:lnTo>
                <a:lnTo>
                  <a:pt x="6435727" y="172792"/>
                </a:lnTo>
                <a:lnTo>
                  <a:pt x="6400175" y="150366"/>
                </a:lnTo>
                <a:lnTo>
                  <a:pt x="6358210" y="136444"/>
                </a:lnTo>
                <a:lnTo>
                  <a:pt x="6310375" y="131663"/>
                </a:lnTo>
                <a:close/>
              </a:path>
              <a:path w="8261350" h="678814">
                <a:moveTo>
                  <a:pt x="6499546" y="421851"/>
                </a:moveTo>
                <a:lnTo>
                  <a:pt x="6398150" y="421851"/>
                </a:lnTo>
                <a:lnTo>
                  <a:pt x="6386764" y="442920"/>
                </a:lnTo>
                <a:lnTo>
                  <a:pt x="6368639" y="459024"/>
                </a:lnTo>
                <a:lnTo>
                  <a:pt x="6344839" y="469310"/>
                </a:lnTo>
                <a:lnTo>
                  <a:pt x="6316428" y="472928"/>
                </a:lnTo>
                <a:lnTo>
                  <a:pt x="6480278" y="472928"/>
                </a:lnTo>
                <a:lnTo>
                  <a:pt x="6485281" y="466172"/>
                </a:lnTo>
                <a:lnTo>
                  <a:pt x="6499546" y="421851"/>
                </a:lnTo>
                <a:close/>
              </a:path>
              <a:path w="8261350" h="678814">
                <a:moveTo>
                  <a:pt x="6470113" y="213385"/>
                </a:moveTo>
                <a:lnTo>
                  <a:pt x="6311510" y="213385"/>
                </a:lnTo>
                <a:lnTo>
                  <a:pt x="6345241" y="219751"/>
                </a:lnTo>
                <a:lnTo>
                  <a:pt x="6371666" y="237646"/>
                </a:lnTo>
                <a:lnTo>
                  <a:pt x="6389295" y="265259"/>
                </a:lnTo>
                <a:lnTo>
                  <a:pt x="6396637" y="300782"/>
                </a:lnTo>
                <a:lnTo>
                  <a:pt x="6499910" y="300782"/>
                </a:lnTo>
                <a:lnTo>
                  <a:pt x="6498478" y="284743"/>
                </a:lnTo>
                <a:lnTo>
                  <a:pt x="6485422" y="240615"/>
                </a:lnTo>
                <a:lnTo>
                  <a:pt x="6470113" y="213385"/>
                </a:lnTo>
                <a:close/>
              </a:path>
              <a:path w="8261350" h="678814">
                <a:moveTo>
                  <a:pt x="6749630" y="131663"/>
                </a:moveTo>
                <a:lnTo>
                  <a:pt x="6700548" y="136567"/>
                </a:lnTo>
                <a:lnTo>
                  <a:pt x="6657424" y="150902"/>
                </a:lnTo>
                <a:lnTo>
                  <a:pt x="6620922" y="174013"/>
                </a:lnTo>
                <a:lnTo>
                  <a:pt x="6591516" y="205363"/>
                </a:lnTo>
                <a:lnTo>
                  <a:pt x="6569807" y="244338"/>
                </a:lnTo>
                <a:lnTo>
                  <a:pt x="6556365" y="290342"/>
                </a:lnTo>
                <a:lnTo>
                  <a:pt x="6551757" y="342778"/>
                </a:lnTo>
                <a:lnTo>
                  <a:pt x="6556367" y="395971"/>
                </a:lnTo>
                <a:lnTo>
                  <a:pt x="6569825" y="442360"/>
                </a:lnTo>
                <a:lnTo>
                  <a:pt x="6591576" y="481443"/>
                </a:lnTo>
                <a:lnTo>
                  <a:pt x="6621063" y="512717"/>
                </a:lnTo>
                <a:lnTo>
                  <a:pt x="6657732" y="535677"/>
                </a:lnTo>
                <a:lnTo>
                  <a:pt x="6701025" y="549823"/>
                </a:lnTo>
                <a:lnTo>
                  <a:pt x="6750387" y="554650"/>
                </a:lnTo>
                <a:lnTo>
                  <a:pt x="6798916" y="549975"/>
                </a:lnTo>
                <a:lnTo>
                  <a:pt x="6841119" y="536419"/>
                </a:lnTo>
                <a:lnTo>
                  <a:pt x="6876281" y="514687"/>
                </a:lnTo>
                <a:lnTo>
                  <a:pt x="6903686" y="485483"/>
                </a:lnTo>
                <a:lnTo>
                  <a:pt x="6912883" y="468009"/>
                </a:lnTo>
                <a:lnTo>
                  <a:pt x="6751522" y="468009"/>
                </a:lnTo>
                <a:lnTo>
                  <a:pt x="6714545" y="459562"/>
                </a:lnTo>
                <a:lnTo>
                  <a:pt x="6686684" y="435046"/>
                </a:lnTo>
                <a:lnTo>
                  <a:pt x="6669108" y="395704"/>
                </a:lnTo>
                <a:lnTo>
                  <a:pt x="6662990" y="342778"/>
                </a:lnTo>
                <a:lnTo>
                  <a:pt x="6669103" y="290608"/>
                </a:lnTo>
                <a:lnTo>
                  <a:pt x="6686636" y="251455"/>
                </a:lnTo>
                <a:lnTo>
                  <a:pt x="6714385" y="226845"/>
                </a:lnTo>
                <a:lnTo>
                  <a:pt x="6751144" y="218303"/>
                </a:lnTo>
                <a:lnTo>
                  <a:pt x="6911408" y="218303"/>
                </a:lnTo>
                <a:lnTo>
                  <a:pt x="6903209" y="202847"/>
                </a:lnTo>
                <a:lnTo>
                  <a:pt x="6875997" y="173328"/>
                </a:lnTo>
                <a:lnTo>
                  <a:pt x="6840965" y="150902"/>
                </a:lnTo>
                <a:lnTo>
                  <a:pt x="6798661" y="136653"/>
                </a:lnTo>
                <a:lnTo>
                  <a:pt x="6749630" y="131663"/>
                </a:lnTo>
                <a:close/>
              </a:path>
              <a:path w="8261350" h="678814">
                <a:moveTo>
                  <a:pt x="6932370" y="407474"/>
                </a:moveTo>
                <a:lnTo>
                  <a:pt x="6829461" y="407474"/>
                </a:lnTo>
                <a:lnTo>
                  <a:pt x="6819092" y="433054"/>
                </a:lnTo>
                <a:lnTo>
                  <a:pt x="6802409" y="452072"/>
                </a:lnTo>
                <a:lnTo>
                  <a:pt x="6779768" y="463924"/>
                </a:lnTo>
                <a:lnTo>
                  <a:pt x="6751522" y="468009"/>
                </a:lnTo>
                <a:lnTo>
                  <a:pt x="6912883" y="468009"/>
                </a:lnTo>
                <a:lnTo>
                  <a:pt x="6922620" y="449511"/>
                </a:lnTo>
                <a:lnTo>
                  <a:pt x="6932370" y="407474"/>
                </a:lnTo>
                <a:close/>
              </a:path>
              <a:path w="8261350" h="678814">
                <a:moveTo>
                  <a:pt x="6911408" y="218303"/>
                </a:moveTo>
                <a:lnTo>
                  <a:pt x="6751144" y="218303"/>
                </a:lnTo>
                <a:lnTo>
                  <a:pt x="6779703" y="222814"/>
                </a:lnTo>
                <a:lnTo>
                  <a:pt x="6802267" y="235376"/>
                </a:lnTo>
                <a:lnTo>
                  <a:pt x="6818660" y="254535"/>
                </a:lnTo>
                <a:lnTo>
                  <a:pt x="6828704" y="278838"/>
                </a:lnTo>
                <a:lnTo>
                  <a:pt x="6931991" y="278838"/>
                </a:lnTo>
                <a:lnTo>
                  <a:pt x="6922056" y="238378"/>
                </a:lnTo>
                <a:lnTo>
                  <a:pt x="6911408" y="218303"/>
                </a:lnTo>
                <a:close/>
              </a:path>
              <a:path w="8261350" h="678814">
                <a:moveTo>
                  <a:pt x="7176401" y="131663"/>
                </a:moveTo>
                <a:lnTo>
                  <a:pt x="7127319" y="136567"/>
                </a:lnTo>
                <a:lnTo>
                  <a:pt x="7084195" y="150902"/>
                </a:lnTo>
                <a:lnTo>
                  <a:pt x="7047693" y="174013"/>
                </a:lnTo>
                <a:lnTo>
                  <a:pt x="7018287" y="205363"/>
                </a:lnTo>
                <a:lnTo>
                  <a:pt x="6996578" y="244338"/>
                </a:lnTo>
                <a:lnTo>
                  <a:pt x="6983135" y="290342"/>
                </a:lnTo>
                <a:lnTo>
                  <a:pt x="6978528" y="342778"/>
                </a:lnTo>
                <a:lnTo>
                  <a:pt x="6983137" y="395971"/>
                </a:lnTo>
                <a:lnTo>
                  <a:pt x="6996595" y="442360"/>
                </a:lnTo>
                <a:lnTo>
                  <a:pt x="7018346" y="481443"/>
                </a:lnTo>
                <a:lnTo>
                  <a:pt x="7047834" y="512717"/>
                </a:lnTo>
                <a:lnTo>
                  <a:pt x="7084502" y="535677"/>
                </a:lnTo>
                <a:lnTo>
                  <a:pt x="7127795" y="549823"/>
                </a:lnTo>
                <a:lnTo>
                  <a:pt x="7177157" y="554650"/>
                </a:lnTo>
                <a:lnTo>
                  <a:pt x="7225687" y="549975"/>
                </a:lnTo>
                <a:lnTo>
                  <a:pt x="7267890" y="536419"/>
                </a:lnTo>
                <a:lnTo>
                  <a:pt x="7303051" y="514687"/>
                </a:lnTo>
                <a:lnTo>
                  <a:pt x="7330456" y="485483"/>
                </a:lnTo>
                <a:lnTo>
                  <a:pt x="7339654" y="468009"/>
                </a:lnTo>
                <a:lnTo>
                  <a:pt x="7178292" y="468009"/>
                </a:lnTo>
                <a:lnTo>
                  <a:pt x="7141315" y="459562"/>
                </a:lnTo>
                <a:lnTo>
                  <a:pt x="7113454" y="435046"/>
                </a:lnTo>
                <a:lnTo>
                  <a:pt x="7095879" y="395704"/>
                </a:lnTo>
                <a:lnTo>
                  <a:pt x="7089760" y="342778"/>
                </a:lnTo>
                <a:lnTo>
                  <a:pt x="7095873" y="290608"/>
                </a:lnTo>
                <a:lnTo>
                  <a:pt x="7113407" y="251455"/>
                </a:lnTo>
                <a:lnTo>
                  <a:pt x="7141156" y="226845"/>
                </a:lnTo>
                <a:lnTo>
                  <a:pt x="7177914" y="218303"/>
                </a:lnTo>
                <a:lnTo>
                  <a:pt x="7338178" y="218303"/>
                </a:lnTo>
                <a:lnTo>
                  <a:pt x="7329980" y="202847"/>
                </a:lnTo>
                <a:lnTo>
                  <a:pt x="7302767" y="173328"/>
                </a:lnTo>
                <a:lnTo>
                  <a:pt x="7267735" y="150902"/>
                </a:lnTo>
                <a:lnTo>
                  <a:pt x="7225431" y="136653"/>
                </a:lnTo>
                <a:lnTo>
                  <a:pt x="7176401" y="131663"/>
                </a:lnTo>
                <a:close/>
              </a:path>
              <a:path w="8261350" h="678814">
                <a:moveTo>
                  <a:pt x="7359140" y="407474"/>
                </a:moveTo>
                <a:lnTo>
                  <a:pt x="7256231" y="407474"/>
                </a:lnTo>
                <a:lnTo>
                  <a:pt x="7245862" y="433054"/>
                </a:lnTo>
                <a:lnTo>
                  <a:pt x="7229180" y="452072"/>
                </a:lnTo>
                <a:lnTo>
                  <a:pt x="7206538" y="463924"/>
                </a:lnTo>
                <a:lnTo>
                  <a:pt x="7178292" y="468009"/>
                </a:lnTo>
                <a:lnTo>
                  <a:pt x="7339654" y="468009"/>
                </a:lnTo>
                <a:lnTo>
                  <a:pt x="7349391" y="449511"/>
                </a:lnTo>
                <a:lnTo>
                  <a:pt x="7359140" y="407474"/>
                </a:lnTo>
                <a:close/>
              </a:path>
              <a:path w="8261350" h="678814">
                <a:moveTo>
                  <a:pt x="7338178" y="218303"/>
                </a:moveTo>
                <a:lnTo>
                  <a:pt x="7177914" y="218303"/>
                </a:lnTo>
                <a:lnTo>
                  <a:pt x="7206473" y="222814"/>
                </a:lnTo>
                <a:lnTo>
                  <a:pt x="7229038" y="235376"/>
                </a:lnTo>
                <a:lnTo>
                  <a:pt x="7245431" y="254535"/>
                </a:lnTo>
                <a:lnTo>
                  <a:pt x="7255474" y="278838"/>
                </a:lnTo>
                <a:lnTo>
                  <a:pt x="7358762" y="278838"/>
                </a:lnTo>
                <a:lnTo>
                  <a:pt x="7348827" y="238378"/>
                </a:lnTo>
                <a:lnTo>
                  <a:pt x="7338178" y="218303"/>
                </a:lnTo>
                <a:close/>
              </a:path>
              <a:path w="8261350" h="678814">
                <a:moveTo>
                  <a:pt x="7528638" y="140365"/>
                </a:moveTo>
                <a:lnTo>
                  <a:pt x="7420432" y="140365"/>
                </a:lnTo>
                <a:lnTo>
                  <a:pt x="7420432" y="545948"/>
                </a:lnTo>
                <a:lnTo>
                  <a:pt x="7528638" y="545948"/>
                </a:lnTo>
                <a:lnTo>
                  <a:pt x="7624201" y="393854"/>
                </a:lnTo>
                <a:lnTo>
                  <a:pt x="7528638" y="393854"/>
                </a:lnTo>
                <a:lnTo>
                  <a:pt x="7528638" y="140365"/>
                </a:lnTo>
                <a:close/>
              </a:path>
              <a:path w="8261350" h="678814">
                <a:moveTo>
                  <a:pt x="7801044" y="289432"/>
                </a:moveTo>
                <a:lnTo>
                  <a:pt x="7692838" y="289432"/>
                </a:lnTo>
                <a:lnTo>
                  <a:pt x="7692838" y="545948"/>
                </a:lnTo>
                <a:lnTo>
                  <a:pt x="7801044" y="545948"/>
                </a:lnTo>
                <a:lnTo>
                  <a:pt x="7801044" y="289432"/>
                </a:lnTo>
                <a:close/>
              </a:path>
              <a:path w="8261350" h="678814">
                <a:moveTo>
                  <a:pt x="7801044" y="140365"/>
                </a:moveTo>
                <a:lnTo>
                  <a:pt x="7692838" y="140365"/>
                </a:lnTo>
                <a:lnTo>
                  <a:pt x="7531664" y="393854"/>
                </a:lnTo>
                <a:lnTo>
                  <a:pt x="7624201" y="393854"/>
                </a:lnTo>
                <a:lnTo>
                  <a:pt x="7689812" y="289432"/>
                </a:lnTo>
                <a:lnTo>
                  <a:pt x="7801044" y="289432"/>
                </a:lnTo>
                <a:lnTo>
                  <a:pt x="7801044" y="140365"/>
                </a:lnTo>
                <a:close/>
              </a:path>
              <a:path w="8261350" h="678814">
                <a:moveTo>
                  <a:pt x="7988702" y="140365"/>
                </a:moveTo>
                <a:lnTo>
                  <a:pt x="7880496" y="140365"/>
                </a:lnTo>
                <a:lnTo>
                  <a:pt x="7880496" y="545948"/>
                </a:lnTo>
                <a:lnTo>
                  <a:pt x="7988702" y="545948"/>
                </a:lnTo>
                <a:lnTo>
                  <a:pt x="8084265" y="393854"/>
                </a:lnTo>
                <a:lnTo>
                  <a:pt x="7988702" y="393854"/>
                </a:lnTo>
                <a:lnTo>
                  <a:pt x="7988702" y="140365"/>
                </a:lnTo>
                <a:close/>
              </a:path>
              <a:path w="8261350" h="678814">
                <a:moveTo>
                  <a:pt x="8261109" y="289432"/>
                </a:moveTo>
                <a:lnTo>
                  <a:pt x="8152903" y="289432"/>
                </a:lnTo>
                <a:lnTo>
                  <a:pt x="8152903" y="545948"/>
                </a:lnTo>
                <a:lnTo>
                  <a:pt x="8261109" y="545948"/>
                </a:lnTo>
                <a:lnTo>
                  <a:pt x="8261109" y="289432"/>
                </a:lnTo>
                <a:close/>
              </a:path>
              <a:path w="8261350" h="678814">
                <a:moveTo>
                  <a:pt x="8261109" y="140365"/>
                </a:moveTo>
                <a:lnTo>
                  <a:pt x="8152903" y="140365"/>
                </a:lnTo>
                <a:lnTo>
                  <a:pt x="7991729" y="393854"/>
                </a:lnTo>
                <a:lnTo>
                  <a:pt x="8084265" y="393854"/>
                </a:lnTo>
                <a:lnTo>
                  <a:pt x="8149876" y="289432"/>
                </a:lnTo>
                <a:lnTo>
                  <a:pt x="8261109" y="289432"/>
                </a:lnTo>
                <a:lnTo>
                  <a:pt x="8261109" y="1403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067" y="5868440"/>
            <a:ext cx="6615963" cy="73999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8950" y="9719231"/>
            <a:ext cx="6522829" cy="46264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8047977" y="523538"/>
            <a:ext cx="1005205" cy="715645"/>
            <a:chOff x="18047977" y="523538"/>
            <a:chExt cx="1005205" cy="71564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7977" y="523538"/>
              <a:ext cx="1005205" cy="7151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15166" y="762237"/>
              <a:ext cx="836875" cy="29892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6190134" y="683529"/>
            <a:ext cx="24130" cy="363855"/>
            <a:chOff x="16190134" y="683529"/>
            <a:chExt cx="24130" cy="363855"/>
          </a:xfrm>
        </p:grpSpPr>
        <p:sp>
          <p:nvSpPr>
            <p:cNvPr id="11" name="object 11"/>
            <p:cNvSpPr/>
            <p:nvPr/>
          </p:nvSpPr>
          <p:spPr>
            <a:xfrm>
              <a:off x="16190134" y="683529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6"/>
                  </a:lnTo>
                  <a:lnTo>
                    <a:pt x="23541" y="90866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67C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190136" y="774409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428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190136" y="865254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2"/>
                  </a:lnTo>
                  <a:lnTo>
                    <a:pt x="23541" y="90862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285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190136" y="956125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DDE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46721" y="670242"/>
            <a:ext cx="344287" cy="37719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308099" y="675746"/>
            <a:ext cx="1221567" cy="373098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3966660" y="617784"/>
            <a:ext cx="531495" cy="356870"/>
          </a:xfrm>
          <a:custGeom>
            <a:avLst/>
            <a:gdLst/>
            <a:ahLst/>
            <a:cxnLst/>
            <a:rect l="l" t="t" r="r" b="b"/>
            <a:pathLst>
              <a:path w="531494" h="356869">
                <a:moveTo>
                  <a:pt x="258914" y="292163"/>
                </a:moveTo>
                <a:lnTo>
                  <a:pt x="109143" y="292163"/>
                </a:lnTo>
                <a:lnTo>
                  <a:pt x="122974" y="268960"/>
                </a:lnTo>
                <a:lnTo>
                  <a:pt x="150825" y="243268"/>
                </a:lnTo>
                <a:lnTo>
                  <a:pt x="182194" y="218325"/>
                </a:lnTo>
                <a:lnTo>
                  <a:pt x="206603" y="197370"/>
                </a:lnTo>
                <a:lnTo>
                  <a:pt x="226364" y="175514"/>
                </a:lnTo>
                <a:lnTo>
                  <a:pt x="240715" y="151053"/>
                </a:lnTo>
                <a:lnTo>
                  <a:pt x="249326" y="124714"/>
                </a:lnTo>
                <a:lnTo>
                  <a:pt x="251879" y="97180"/>
                </a:lnTo>
                <a:lnTo>
                  <a:pt x="242811" y="55905"/>
                </a:lnTo>
                <a:lnTo>
                  <a:pt x="217563" y="25400"/>
                </a:lnTo>
                <a:lnTo>
                  <a:pt x="179146" y="6489"/>
                </a:lnTo>
                <a:lnTo>
                  <a:pt x="130543" y="0"/>
                </a:lnTo>
                <a:lnTo>
                  <a:pt x="70726" y="9867"/>
                </a:lnTo>
                <a:lnTo>
                  <a:pt x="30238" y="36525"/>
                </a:lnTo>
                <a:lnTo>
                  <a:pt x="7264" y="75552"/>
                </a:lnTo>
                <a:lnTo>
                  <a:pt x="0" y="122542"/>
                </a:lnTo>
                <a:lnTo>
                  <a:pt x="90538" y="122542"/>
                </a:lnTo>
                <a:lnTo>
                  <a:pt x="92735" y="94818"/>
                </a:lnTo>
                <a:lnTo>
                  <a:pt x="99377" y="76403"/>
                </a:lnTo>
                <a:lnTo>
                  <a:pt x="110604" y="66154"/>
                </a:lnTo>
                <a:lnTo>
                  <a:pt x="126504" y="62992"/>
                </a:lnTo>
                <a:lnTo>
                  <a:pt x="142709" y="65659"/>
                </a:lnTo>
                <a:lnTo>
                  <a:pt x="152857" y="73202"/>
                </a:lnTo>
                <a:lnTo>
                  <a:pt x="158089" y="84950"/>
                </a:lnTo>
                <a:lnTo>
                  <a:pt x="159588" y="100190"/>
                </a:lnTo>
                <a:lnTo>
                  <a:pt x="158572" y="113957"/>
                </a:lnTo>
                <a:lnTo>
                  <a:pt x="140462" y="151777"/>
                </a:lnTo>
                <a:lnTo>
                  <a:pt x="84721" y="199123"/>
                </a:lnTo>
                <a:lnTo>
                  <a:pt x="53975" y="228803"/>
                </a:lnTo>
                <a:lnTo>
                  <a:pt x="26898" y="264083"/>
                </a:lnTo>
                <a:lnTo>
                  <a:pt x="7683" y="306120"/>
                </a:lnTo>
                <a:lnTo>
                  <a:pt x="520" y="356120"/>
                </a:lnTo>
                <a:lnTo>
                  <a:pt x="258914" y="356120"/>
                </a:lnTo>
                <a:lnTo>
                  <a:pt x="258914" y="292163"/>
                </a:lnTo>
                <a:close/>
              </a:path>
              <a:path w="531494" h="356869">
                <a:moveTo>
                  <a:pt x="531050" y="95770"/>
                </a:moveTo>
                <a:lnTo>
                  <a:pt x="525767" y="60312"/>
                </a:lnTo>
                <a:lnTo>
                  <a:pt x="524903" y="58928"/>
                </a:lnTo>
                <a:lnTo>
                  <a:pt x="506666" y="29667"/>
                </a:lnTo>
                <a:lnTo>
                  <a:pt x="468909" y="8128"/>
                </a:lnTo>
                <a:lnTo>
                  <a:pt x="440296" y="4343"/>
                </a:lnTo>
                <a:lnTo>
                  <a:pt x="440296" y="94272"/>
                </a:lnTo>
                <a:lnTo>
                  <a:pt x="440296" y="262128"/>
                </a:lnTo>
                <a:lnTo>
                  <a:pt x="438505" y="277228"/>
                </a:lnTo>
                <a:lnTo>
                  <a:pt x="432676" y="288302"/>
                </a:lnTo>
                <a:lnTo>
                  <a:pt x="422160" y="295135"/>
                </a:lnTo>
                <a:lnTo>
                  <a:pt x="406298" y="297459"/>
                </a:lnTo>
                <a:lnTo>
                  <a:pt x="391109" y="295160"/>
                </a:lnTo>
                <a:lnTo>
                  <a:pt x="382079" y="288378"/>
                </a:lnTo>
                <a:lnTo>
                  <a:pt x="377748" y="277304"/>
                </a:lnTo>
                <a:lnTo>
                  <a:pt x="376631" y="262128"/>
                </a:lnTo>
                <a:lnTo>
                  <a:pt x="376631" y="94272"/>
                </a:lnTo>
                <a:lnTo>
                  <a:pt x="376948" y="94272"/>
                </a:lnTo>
                <a:lnTo>
                  <a:pt x="377863" y="79133"/>
                </a:lnTo>
                <a:lnTo>
                  <a:pt x="381850" y="68046"/>
                </a:lnTo>
                <a:lnTo>
                  <a:pt x="390728" y="61252"/>
                </a:lnTo>
                <a:lnTo>
                  <a:pt x="406298" y="58928"/>
                </a:lnTo>
                <a:lnTo>
                  <a:pt x="422592" y="61252"/>
                </a:lnTo>
                <a:lnTo>
                  <a:pt x="433057" y="68046"/>
                </a:lnTo>
                <a:lnTo>
                  <a:pt x="438645" y="79133"/>
                </a:lnTo>
                <a:lnTo>
                  <a:pt x="440296" y="94272"/>
                </a:lnTo>
                <a:lnTo>
                  <a:pt x="440296" y="4343"/>
                </a:lnTo>
                <a:lnTo>
                  <a:pt x="348881" y="8064"/>
                </a:lnTo>
                <a:lnTo>
                  <a:pt x="311632" y="29464"/>
                </a:lnTo>
                <a:lnTo>
                  <a:pt x="286397" y="95770"/>
                </a:lnTo>
                <a:lnTo>
                  <a:pt x="286397" y="260096"/>
                </a:lnTo>
                <a:lnTo>
                  <a:pt x="292074" y="295846"/>
                </a:lnTo>
                <a:lnTo>
                  <a:pt x="311632" y="326618"/>
                </a:lnTo>
                <a:lnTo>
                  <a:pt x="348881" y="348170"/>
                </a:lnTo>
                <a:lnTo>
                  <a:pt x="407631" y="356298"/>
                </a:lnTo>
                <a:lnTo>
                  <a:pt x="468909" y="348081"/>
                </a:lnTo>
                <a:lnTo>
                  <a:pt x="506666" y="326390"/>
                </a:lnTo>
                <a:lnTo>
                  <a:pt x="524598" y="297459"/>
                </a:lnTo>
                <a:lnTo>
                  <a:pt x="525767" y="295592"/>
                </a:lnTo>
                <a:lnTo>
                  <a:pt x="531050" y="260096"/>
                </a:lnTo>
                <a:lnTo>
                  <a:pt x="531050" y="9577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701215" y="617784"/>
            <a:ext cx="521970" cy="356235"/>
          </a:xfrm>
          <a:custGeom>
            <a:avLst/>
            <a:gdLst/>
            <a:ahLst/>
            <a:cxnLst/>
            <a:rect l="l" t="t" r="r" b="b"/>
            <a:pathLst>
              <a:path w="521969" h="356234">
                <a:moveTo>
                  <a:pt x="245579" y="253199"/>
                </a:moveTo>
                <a:lnTo>
                  <a:pt x="243370" y="221754"/>
                </a:lnTo>
                <a:lnTo>
                  <a:pt x="234238" y="196634"/>
                </a:lnTo>
                <a:lnTo>
                  <a:pt x="214439" y="176720"/>
                </a:lnTo>
                <a:lnTo>
                  <a:pt x="180263" y="160883"/>
                </a:lnTo>
                <a:lnTo>
                  <a:pt x="209283" y="149250"/>
                </a:lnTo>
                <a:lnTo>
                  <a:pt x="226580" y="132130"/>
                </a:lnTo>
                <a:lnTo>
                  <a:pt x="234937" y="110921"/>
                </a:lnTo>
                <a:lnTo>
                  <a:pt x="237096" y="87020"/>
                </a:lnTo>
                <a:lnTo>
                  <a:pt x="228739" y="51625"/>
                </a:lnTo>
                <a:lnTo>
                  <a:pt x="205193" y="24130"/>
                </a:lnTo>
                <a:lnTo>
                  <a:pt x="168732" y="6337"/>
                </a:lnTo>
                <a:lnTo>
                  <a:pt x="121653" y="0"/>
                </a:lnTo>
                <a:lnTo>
                  <a:pt x="66408" y="8343"/>
                </a:lnTo>
                <a:lnTo>
                  <a:pt x="28613" y="30657"/>
                </a:lnTo>
                <a:lnTo>
                  <a:pt x="6934" y="62915"/>
                </a:lnTo>
                <a:lnTo>
                  <a:pt x="0" y="101066"/>
                </a:lnTo>
                <a:lnTo>
                  <a:pt x="0" y="110794"/>
                </a:lnTo>
                <a:lnTo>
                  <a:pt x="86093" y="110693"/>
                </a:lnTo>
                <a:lnTo>
                  <a:pt x="86093" y="92240"/>
                </a:lnTo>
                <a:lnTo>
                  <a:pt x="88430" y="78397"/>
                </a:lnTo>
                <a:lnTo>
                  <a:pt x="95084" y="67843"/>
                </a:lnTo>
                <a:lnTo>
                  <a:pt x="105638" y="61112"/>
                </a:lnTo>
                <a:lnTo>
                  <a:pt x="119583" y="58750"/>
                </a:lnTo>
                <a:lnTo>
                  <a:pt x="133934" y="61849"/>
                </a:lnTo>
                <a:lnTo>
                  <a:pt x="143535" y="70027"/>
                </a:lnTo>
                <a:lnTo>
                  <a:pt x="148920" y="81673"/>
                </a:lnTo>
                <a:lnTo>
                  <a:pt x="150596" y="95148"/>
                </a:lnTo>
                <a:lnTo>
                  <a:pt x="147421" y="118770"/>
                </a:lnTo>
                <a:lnTo>
                  <a:pt x="137172" y="132829"/>
                </a:lnTo>
                <a:lnTo>
                  <a:pt x="118719" y="139598"/>
                </a:lnTo>
                <a:lnTo>
                  <a:pt x="90957" y="141351"/>
                </a:lnTo>
                <a:lnTo>
                  <a:pt x="77203" y="141351"/>
                </a:lnTo>
                <a:lnTo>
                  <a:pt x="77203" y="196392"/>
                </a:lnTo>
                <a:lnTo>
                  <a:pt x="97155" y="196392"/>
                </a:lnTo>
                <a:lnTo>
                  <a:pt x="124447" y="198259"/>
                </a:lnTo>
                <a:lnTo>
                  <a:pt x="142354" y="205181"/>
                </a:lnTo>
                <a:lnTo>
                  <a:pt x="152158" y="219125"/>
                </a:lnTo>
                <a:lnTo>
                  <a:pt x="155143" y="242074"/>
                </a:lnTo>
                <a:lnTo>
                  <a:pt x="153339" y="265925"/>
                </a:lnTo>
                <a:lnTo>
                  <a:pt x="147434" y="281863"/>
                </a:lnTo>
                <a:lnTo>
                  <a:pt x="136740" y="290791"/>
                </a:lnTo>
                <a:lnTo>
                  <a:pt x="120510" y="293573"/>
                </a:lnTo>
                <a:lnTo>
                  <a:pt x="104368" y="289483"/>
                </a:lnTo>
                <a:lnTo>
                  <a:pt x="93853" y="278511"/>
                </a:lnTo>
                <a:lnTo>
                  <a:pt x="88138" y="262559"/>
                </a:lnTo>
                <a:lnTo>
                  <a:pt x="86410" y="243573"/>
                </a:lnTo>
                <a:lnTo>
                  <a:pt x="86410" y="230403"/>
                </a:lnTo>
                <a:lnTo>
                  <a:pt x="0" y="230403"/>
                </a:lnTo>
                <a:lnTo>
                  <a:pt x="0" y="247370"/>
                </a:lnTo>
                <a:lnTo>
                  <a:pt x="9004" y="296354"/>
                </a:lnTo>
                <a:lnTo>
                  <a:pt x="34061" y="330212"/>
                </a:lnTo>
                <a:lnTo>
                  <a:pt x="72212" y="349872"/>
                </a:lnTo>
                <a:lnTo>
                  <a:pt x="120510" y="356209"/>
                </a:lnTo>
                <a:lnTo>
                  <a:pt x="172935" y="350367"/>
                </a:lnTo>
                <a:lnTo>
                  <a:pt x="212267" y="332041"/>
                </a:lnTo>
                <a:lnTo>
                  <a:pt x="236994" y="300050"/>
                </a:lnTo>
                <a:lnTo>
                  <a:pt x="245579" y="253199"/>
                </a:lnTo>
                <a:close/>
              </a:path>
              <a:path w="521969" h="356234">
                <a:moveTo>
                  <a:pt x="521957" y="225907"/>
                </a:moveTo>
                <a:lnTo>
                  <a:pt x="515988" y="175298"/>
                </a:lnTo>
                <a:lnTo>
                  <a:pt x="498309" y="138811"/>
                </a:lnTo>
                <a:lnTo>
                  <a:pt x="428929" y="109283"/>
                </a:lnTo>
                <a:lnTo>
                  <a:pt x="418782" y="109270"/>
                </a:lnTo>
                <a:lnTo>
                  <a:pt x="408736" y="110299"/>
                </a:lnTo>
                <a:lnTo>
                  <a:pt x="372198" y="124510"/>
                </a:lnTo>
                <a:lnTo>
                  <a:pt x="358025" y="136855"/>
                </a:lnTo>
                <a:lnTo>
                  <a:pt x="365988" y="61849"/>
                </a:lnTo>
                <a:lnTo>
                  <a:pt x="506971" y="61849"/>
                </a:lnTo>
                <a:lnTo>
                  <a:pt x="506971" y="3009"/>
                </a:lnTo>
                <a:lnTo>
                  <a:pt x="295186" y="3009"/>
                </a:lnTo>
                <a:lnTo>
                  <a:pt x="283298" y="193395"/>
                </a:lnTo>
                <a:lnTo>
                  <a:pt x="365988" y="193395"/>
                </a:lnTo>
                <a:lnTo>
                  <a:pt x="369468" y="183172"/>
                </a:lnTo>
                <a:lnTo>
                  <a:pt x="375323" y="175094"/>
                </a:lnTo>
                <a:lnTo>
                  <a:pt x="384429" y="169773"/>
                </a:lnTo>
                <a:lnTo>
                  <a:pt x="397611" y="167855"/>
                </a:lnTo>
                <a:lnTo>
                  <a:pt x="412673" y="170738"/>
                </a:lnTo>
                <a:lnTo>
                  <a:pt x="422833" y="180619"/>
                </a:lnTo>
                <a:lnTo>
                  <a:pt x="428574" y="199351"/>
                </a:lnTo>
                <a:lnTo>
                  <a:pt x="430377" y="228815"/>
                </a:lnTo>
                <a:lnTo>
                  <a:pt x="428586" y="262940"/>
                </a:lnTo>
                <a:lnTo>
                  <a:pt x="422973" y="283845"/>
                </a:lnTo>
                <a:lnTo>
                  <a:pt x="413156" y="294322"/>
                </a:lnTo>
                <a:lnTo>
                  <a:pt x="398754" y="297192"/>
                </a:lnTo>
                <a:lnTo>
                  <a:pt x="384238" y="294538"/>
                </a:lnTo>
                <a:lnTo>
                  <a:pt x="374154" y="285572"/>
                </a:lnTo>
                <a:lnTo>
                  <a:pt x="368173" y="268757"/>
                </a:lnTo>
                <a:lnTo>
                  <a:pt x="365988" y="242595"/>
                </a:lnTo>
                <a:lnTo>
                  <a:pt x="279069" y="242595"/>
                </a:lnTo>
                <a:lnTo>
                  <a:pt x="286080" y="294373"/>
                </a:lnTo>
                <a:lnTo>
                  <a:pt x="307987" y="329653"/>
                </a:lnTo>
                <a:lnTo>
                  <a:pt x="346087" y="349808"/>
                </a:lnTo>
                <a:lnTo>
                  <a:pt x="401650" y="356209"/>
                </a:lnTo>
                <a:lnTo>
                  <a:pt x="444004" y="352247"/>
                </a:lnTo>
                <a:lnTo>
                  <a:pt x="477570" y="339090"/>
                </a:lnTo>
                <a:lnTo>
                  <a:pt x="501992" y="314896"/>
                </a:lnTo>
                <a:lnTo>
                  <a:pt x="516902" y="277787"/>
                </a:lnTo>
                <a:lnTo>
                  <a:pt x="521957" y="225907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564900" y="904021"/>
            <a:ext cx="73660" cy="62865"/>
          </a:xfrm>
          <a:custGeom>
            <a:avLst/>
            <a:gdLst/>
            <a:ahLst/>
            <a:cxnLst/>
            <a:rect l="l" t="t" r="r" b="b"/>
            <a:pathLst>
              <a:path w="73659" h="62865">
                <a:moveTo>
                  <a:pt x="73382" y="0"/>
                </a:moveTo>
                <a:lnTo>
                  <a:pt x="0" y="0"/>
                </a:lnTo>
                <a:lnTo>
                  <a:pt x="0" y="62727"/>
                </a:lnTo>
                <a:lnTo>
                  <a:pt x="73382" y="62727"/>
                </a:lnTo>
                <a:lnTo>
                  <a:pt x="73382" y="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969045" y="1059949"/>
            <a:ext cx="1245244" cy="8940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631732" y="649194"/>
            <a:ext cx="811391" cy="23047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1863406" y="655250"/>
            <a:ext cx="669925" cy="461645"/>
            <a:chOff x="11863406" y="655250"/>
            <a:chExt cx="669925" cy="461645"/>
          </a:xfrm>
        </p:grpSpPr>
        <p:sp>
          <p:nvSpPr>
            <p:cNvPr id="23" name="object 23"/>
            <p:cNvSpPr/>
            <p:nvPr/>
          </p:nvSpPr>
          <p:spPr>
            <a:xfrm>
              <a:off x="11863406" y="655250"/>
              <a:ext cx="669925" cy="461645"/>
            </a:xfrm>
            <a:custGeom>
              <a:avLst/>
              <a:gdLst/>
              <a:ahLst/>
              <a:cxnLst/>
              <a:rect l="l" t="t" r="r" b="b"/>
              <a:pathLst>
                <a:path w="669925" h="461644">
                  <a:moveTo>
                    <a:pt x="663926" y="0"/>
                  </a:moveTo>
                  <a:lnTo>
                    <a:pt x="214545" y="8"/>
                  </a:lnTo>
                  <a:lnTo>
                    <a:pt x="160" y="454253"/>
                  </a:lnTo>
                  <a:lnTo>
                    <a:pt x="0" y="455409"/>
                  </a:lnTo>
                  <a:lnTo>
                    <a:pt x="352" y="457664"/>
                  </a:lnTo>
                  <a:lnTo>
                    <a:pt x="858" y="458717"/>
                  </a:lnTo>
                  <a:lnTo>
                    <a:pt x="2401" y="460399"/>
                  </a:lnTo>
                  <a:lnTo>
                    <a:pt x="3404" y="460996"/>
                  </a:lnTo>
                  <a:lnTo>
                    <a:pt x="5622" y="461547"/>
                  </a:lnTo>
                  <a:lnTo>
                    <a:pt x="6787" y="461485"/>
                  </a:lnTo>
                  <a:lnTo>
                    <a:pt x="667024" y="221195"/>
                  </a:lnTo>
                  <a:lnTo>
                    <a:pt x="667978" y="220442"/>
                  </a:lnTo>
                  <a:lnTo>
                    <a:pt x="669323" y="218480"/>
                  </a:lnTo>
                  <a:lnTo>
                    <a:pt x="669681" y="217316"/>
                  </a:lnTo>
                  <a:lnTo>
                    <a:pt x="669681" y="5039"/>
                  </a:lnTo>
                  <a:lnTo>
                    <a:pt x="668966" y="2879"/>
                  </a:lnTo>
                  <a:lnTo>
                    <a:pt x="667476" y="1160"/>
                  </a:lnTo>
                  <a:lnTo>
                    <a:pt x="665436" y="148"/>
                  </a:lnTo>
                  <a:lnTo>
                    <a:pt x="663926" y="0"/>
                  </a:lnTo>
                  <a:close/>
                </a:path>
              </a:pathLst>
            </a:custGeom>
            <a:solidFill>
              <a:srgbClr val="548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084955" y="666187"/>
              <a:ext cx="435609" cy="198755"/>
            </a:xfrm>
            <a:custGeom>
              <a:avLst/>
              <a:gdLst/>
              <a:ahLst/>
              <a:cxnLst/>
              <a:rect l="l" t="t" r="r" b="b"/>
              <a:pathLst>
                <a:path w="435609" h="198755">
                  <a:moveTo>
                    <a:pt x="28542" y="33883"/>
                  </a:moveTo>
                  <a:lnTo>
                    <a:pt x="19282" y="33883"/>
                  </a:lnTo>
                  <a:lnTo>
                    <a:pt x="19282" y="58713"/>
                  </a:lnTo>
                  <a:lnTo>
                    <a:pt x="28542" y="58713"/>
                  </a:lnTo>
                  <a:lnTo>
                    <a:pt x="28542" y="33883"/>
                  </a:lnTo>
                  <a:close/>
                </a:path>
                <a:path w="435609" h="198755">
                  <a:moveTo>
                    <a:pt x="9259" y="662"/>
                  </a:moveTo>
                  <a:lnTo>
                    <a:pt x="0" y="662"/>
                  </a:lnTo>
                  <a:lnTo>
                    <a:pt x="0" y="58610"/>
                  </a:lnTo>
                  <a:lnTo>
                    <a:pt x="9107" y="58610"/>
                  </a:lnTo>
                  <a:lnTo>
                    <a:pt x="9107" y="33883"/>
                  </a:lnTo>
                  <a:lnTo>
                    <a:pt x="28542" y="33883"/>
                  </a:lnTo>
                  <a:lnTo>
                    <a:pt x="28542" y="25487"/>
                  </a:lnTo>
                  <a:lnTo>
                    <a:pt x="9259" y="25487"/>
                  </a:lnTo>
                  <a:lnTo>
                    <a:pt x="9259" y="662"/>
                  </a:lnTo>
                  <a:close/>
                </a:path>
                <a:path w="435609" h="198755">
                  <a:moveTo>
                    <a:pt x="28542" y="662"/>
                  </a:moveTo>
                  <a:lnTo>
                    <a:pt x="19434" y="662"/>
                  </a:lnTo>
                  <a:lnTo>
                    <a:pt x="19434" y="25487"/>
                  </a:lnTo>
                  <a:lnTo>
                    <a:pt x="28542" y="25487"/>
                  </a:lnTo>
                  <a:lnTo>
                    <a:pt x="28542" y="662"/>
                  </a:lnTo>
                  <a:close/>
                </a:path>
                <a:path w="435609" h="198755">
                  <a:moveTo>
                    <a:pt x="403406" y="662"/>
                  </a:moveTo>
                  <a:lnTo>
                    <a:pt x="394146" y="662"/>
                  </a:lnTo>
                  <a:lnTo>
                    <a:pt x="394146" y="58610"/>
                  </a:lnTo>
                  <a:lnTo>
                    <a:pt x="403254" y="58610"/>
                  </a:lnTo>
                  <a:lnTo>
                    <a:pt x="403406" y="662"/>
                  </a:lnTo>
                  <a:close/>
                </a:path>
                <a:path w="435609" h="198755">
                  <a:moveTo>
                    <a:pt x="57084" y="662"/>
                  </a:moveTo>
                  <a:lnTo>
                    <a:pt x="43754" y="662"/>
                  </a:lnTo>
                  <a:lnTo>
                    <a:pt x="34494" y="58610"/>
                  </a:lnTo>
                  <a:lnTo>
                    <a:pt x="43092" y="58610"/>
                  </a:lnTo>
                  <a:lnTo>
                    <a:pt x="44670" y="48079"/>
                  </a:lnTo>
                  <a:lnTo>
                    <a:pt x="64869" y="48079"/>
                  </a:lnTo>
                  <a:lnTo>
                    <a:pt x="63582" y="40243"/>
                  </a:lnTo>
                  <a:lnTo>
                    <a:pt x="45586" y="40243"/>
                  </a:lnTo>
                  <a:lnTo>
                    <a:pt x="49961" y="10937"/>
                  </a:lnTo>
                  <a:lnTo>
                    <a:pt x="58771" y="10937"/>
                  </a:lnTo>
                  <a:lnTo>
                    <a:pt x="57084" y="662"/>
                  </a:lnTo>
                  <a:close/>
                </a:path>
                <a:path w="435609" h="198755">
                  <a:moveTo>
                    <a:pt x="64869" y="48079"/>
                  </a:moveTo>
                  <a:lnTo>
                    <a:pt x="55863" y="48079"/>
                  </a:lnTo>
                  <a:lnTo>
                    <a:pt x="57440" y="58610"/>
                  </a:lnTo>
                  <a:lnTo>
                    <a:pt x="66598" y="58610"/>
                  </a:lnTo>
                  <a:lnTo>
                    <a:pt x="64869" y="48079"/>
                  </a:lnTo>
                  <a:close/>
                </a:path>
                <a:path w="435609" h="198755">
                  <a:moveTo>
                    <a:pt x="58771" y="10937"/>
                  </a:moveTo>
                  <a:lnTo>
                    <a:pt x="49961" y="10937"/>
                  </a:lnTo>
                  <a:lnTo>
                    <a:pt x="54388" y="40243"/>
                  </a:lnTo>
                  <a:lnTo>
                    <a:pt x="63582" y="40243"/>
                  </a:lnTo>
                  <a:lnTo>
                    <a:pt x="58771" y="10937"/>
                  </a:lnTo>
                  <a:close/>
                </a:path>
                <a:path w="435609" h="198755">
                  <a:moveTo>
                    <a:pt x="119409" y="662"/>
                  </a:moveTo>
                  <a:lnTo>
                    <a:pt x="111116" y="662"/>
                  </a:lnTo>
                  <a:lnTo>
                    <a:pt x="111116" y="58610"/>
                  </a:lnTo>
                  <a:lnTo>
                    <a:pt x="120426" y="58610"/>
                  </a:lnTo>
                  <a:lnTo>
                    <a:pt x="126538" y="37343"/>
                  </a:lnTo>
                  <a:lnTo>
                    <a:pt x="119409" y="37343"/>
                  </a:lnTo>
                  <a:lnTo>
                    <a:pt x="119409" y="662"/>
                  </a:lnTo>
                  <a:close/>
                </a:path>
                <a:path w="435609" h="198755">
                  <a:moveTo>
                    <a:pt x="139760" y="17807"/>
                  </a:moveTo>
                  <a:lnTo>
                    <a:pt x="131772" y="17807"/>
                  </a:lnTo>
                  <a:lnTo>
                    <a:pt x="131772" y="58507"/>
                  </a:lnTo>
                  <a:lnTo>
                    <a:pt x="139760" y="58507"/>
                  </a:lnTo>
                  <a:lnTo>
                    <a:pt x="139760" y="17807"/>
                  </a:lnTo>
                  <a:close/>
                </a:path>
                <a:path w="435609" h="198755">
                  <a:moveTo>
                    <a:pt x="139760" y="662"/>
                  </a:moveTo>
                  <a:lnTo>
                    <a:pt x="129584" y="662"/>
                  </a:lnTo>
                  <a:lnTo>
                    <a:pt x="122512" y="24574"/>
                  </a:lnTo>
                  <a:lnTo>
                    <a:pt x="119409" y="37343"/>
                  </a:lnTo>
                  <a:lnTo>
                    <a:pt x="126538" y="37343"/>
                  </a:lnTo>
                  <a:lnTo>
                    <a:pt x="128058" y="32053"/>
                  </a:lnTo>
                  <a:lnTo>
                    <a:pt x="131772" y="17807"/>
                  </a:lnTo>
                  <a:lnTo>
                    <a:pt x="139760" y="17807"/>
                  </a:lnTo>
                  <a:lnTo>
                    <a:pt x="139760" y="662"/>
                  </a:lnTo>
                  <a:close/>
                </a:path>
                <a:path w="435609" h="198755">
                  <a:moveTo>
                    <a:pt x="285268" y="662"/>
                  </a:moveTo>
                  <a:lnTo>
                    <a:pt x="259525" y="662"/>
                  </a:lnTo>
                  <a:lnTo>
                    <a:pt x="258062" y="44060"/>
                  </a:lnTo>
                  <a:lnTo>
                    <a:pt x="258049" y="49860"/>
                  </a:lnTo>
                  <a:lnTo>
                    <a:pt x="256522" y="50420"/>
                  </a:lnTo>
                  <a:lnTo>
                    <a:pt x="252401" y="50420"/>
                  </a:lnTo>
                  <a:lnTo>
                    <a:pt x="252401" y="58713"/>
                  </a:lnTo>
                  <a:lnTo>
                    <a:pt x="262936" y="58713"/>
                  </a:lnTo>
                  <a:lnTo>
                    <a:pt x="266955" y="54591"/>
                  </a:lnTo>
                  <a:lnTo>
                    <a:pt x="266955" y="44060"/>
                  </a:lnTo>
                  <a:lnTo>
                    <a:pt x="267971" y="9058"/>
                  </a:lnTo>
                  <a:lnTo>
                    <a:pt x="285268" y="9058"/>
                  </a:lnTo>
                  <a:lnTo>
                    <a:pt x="285268" y="662"/>
                  </a:lnTo>
                  <a:close/>
                </a:path>
                <a:path w="435609" h="198755">
                  <a:moveTo>
                    <a:pt x="285268" y="9058"/>
                  </a:moveTo>
                  <a:lnTo>
                    <a:pt x="275906" y="9058"/>
                  </a:lnTo>
                  <a:lnTo>
                    <a:pt x="275906" y="58713"/>
                  </a:lnTo>
                  <a:lnTo>
                    <a:pt x="285268" y="58713"/>
                  </a:lnTo>
                  <a:lnTo>
                    <a:pt x="285268" y="9058"/>
                  </a:lnTo>
                  <a:close/>
                </a:path>
                <a:path w="435609" h="198755">
                  <a:moveTo>
                    <a:pt x="371151" y="662"/>
                  </a:moveTo>
                  <a:lnTo>
                    <a:pt x="362093" y="662"/>
                  </a:lnTo>
                  <a:lnTo>
                    <a:pt x="362093" y="58610"/>
                  </a:lnTo>
                  <a:lnTo>
                    <a:pt x="384632" y="58610"/>
                  </a:lnTo>
                  <a:lnTo>
                    <a:pt x="389058" y="53575"/>
                  </a:lnTo>
                  <a:lnTo>
                    <a:pt x="389058" y="50165"/>
                  </a:lnTo>
                  <a:lnTo>
                    <a:pt x="371151" y="50165"/>
                  </a:lnTo>
                  <a:lnTo>
                    <a:pt x="371151" y="30526"/>
                  </a:lnTo>
                  <a:lnTo>
                    <a:pt x="389058" y="30526"/>
                  </a:lnTo>
                  <a:lnTo>
                    <a:pt x="389058" y="27474"/>
                  </a:lnTo>
                  <a:lnTo>
                    <a:pt x="384582" y="22435"/>
                  </a:lnTo>
                  <a:lnTo>
                    <a:pt x="371151" y="22435"/>
                  </a:lnTo>
                  <a:lnTo>
                    <a:pt x="371151" y="662"/>
                  </a:lnTo>
                  <a:close/>
                </a:path>
                <a:path w="435609" h="198755">
                  <a:moveTo>
                    <a:pt x="389058" y="30526"/>
                  </a:moveTo>
                  <a:lnTo>
                    <a:pt x="378375" y="30526"/>
                  </a:lnTo>
                  <a:lnTo>
                    <a:pt x="379950" y="31847"/>
                  </a:lnTo>
                  <a:lnTo>
                    <a:pt x="379950" y="48791"/>
                  </a:lnTo>
                  <a:lnTo>
                    <a:pt x="378375" y="50165"/>
                  </a:lnTo>
                  <a:lnTo>
                    <a:pt x="389058" y="50165"/>
                  </a:lnTo>
                  <a:lnTo>
                    <a:pt x="389058" y="30526"/>
                  </a:lnTo>
                  <a:close/>
                </a:path>
                <a:path w="435609" h="198755">
                  <a:moveTo>
                    <a:pt x="301805" y="662"/>
                  </a:moveTo>
                  <a:lnTo>
                    <a:pt x="292697" y="662"/>
                  </a:lnTo>
                  <a:lnTo>
                    <a:pt x="292697" y="58610"/>
                  </a:lnTo>
                  <a:lnTo>
                    <a:pt x="315186" y="58610"/>
                  </a:lnTo>
                  <a:lnTo>
                    <a:pt x="319662" y="53575"/>
                  </a:lnTo>
                  <a:lnTo>
                    <a:pt x="319662" y="50165"/>
                  </a:lnTo>
                  <a:lnTo>
                    <a:pt x="301805" y="50165"/>
                  </a:lnTo>
                  <a:lnTo>
                    <a:pt x="301805" y="30526"/>
                  </a:lnTo>
                  <a:lnTo>
                    <a:pt x="319662" y="30526"/>
                  </a:lnTo>
                  <a:lnTo>
                    <a:pt x="319662" y="27474"/>
                  </a:lnTo>
                  <a:lnTo>
                    <a:pt x="315186" y="22435"/>
                  </a:lnTo>
                  <a:lnTo>
                    <a:pt x="301805" y="22435"/>
                  </a:lnTo>
                  <a:lnTo>
                    <a:pt x="301805" y="662"/>
                  </a:lnTo>
                  <a:close/>
                </a:path>
                <a:path w="435609" h="198755">
                  <a:moveTo>
                    <a:pt x="319662" y="30526"/>
                  </a:moveTo>
                  <a:lnTo>
                    <a:pt x="308979" y="30526"/>
                  </a:lnTo>
                  <a:lnTo>
                    <a:pt x="310554" y="31847"/>
                  </a:lnTo>
                  <a:lnTo>
                    <a:pt x="310554" y="48791"/>
                  </a:lnTo>
                  <a:lnTo>
                    <a:pt x="308979" y="50165"/>
                  </a:lnTo>
                  <a:lnTo>
                    <a:pt x="319662" y="50165"/>
                  </a:lnTo>
                  <a:lnTo>
                    <a:pt x="319662" y="30526"/>
                  </a:lnTo>
                  <a:close/>
                </a:path>
                <a:path w="435609" h="198755">
                  <a:moveTo>
                    <a:pt x="335232" y="662"/>
                  </a:moveTo>
                  <a:lnTo>
                    <a:pt x="326124" y="662"/>
                  </a:lnTo>
                  <a:lnTo>
                    <a:pt x="326124" y="58610"/>
                  </a:lnTo>
                  <a:lnTo>
                    <a:pt x="335232" y="58610"/>
                  </a:lnTo>
                  <a:lnTo>
                    <a:pt x="335232" y="33579"/>
                  </a:lnTo>
                  <a:lnTo>
                    <a:pt x="354718" y="33579"/>
                  </a:lnTo>
                  <a:lnTo>
                    <a:pt x="354718" y="25487"/>
                  </a:lnTo>
                  <a:lnTo>
                    <a:pt x="335232" y="25487"/>
                  </a:lnTo>
                  <a:lnTo>
                    <a:pt x="335232" y="662"/>
                  </a:lnTo>
                  <a:close/>
                </a:path>
                <a:path w="435609" h="198755">
                  <a:moveTo>
                    <a:pt x="354718" y="33579"/>
                  </a:moveTo>
                  <a:lnTo>
                    <a:pt x="345405" y="33579"/>
                  </a:lnTo>
                  <a:lnTo>
                    <a:pt x="345405" y="58408"/>
                  </a:lnTo>
                  <a:lnTo>
                    <a:pt x="354718" y="58408"/>
                  </a:lnTo>
                  <a:lnTo>
                    <a:pt x="354718" y="33579"/>
                  </a:lnTo>
                  <a:close/>
                </a:path>
                <a:path w="435609" h="198755">
                  <a:moveTo>
                    <a:pt x="354718" y="662"/>
                  </a:moveTo>
                  <a:lnTo>
                    <a:pt x="345405" y="662"/>
                  </a:lnTo>
                  <a:lnTo>
                    <a:pt x="345405" y="25487"/>
                  </a:lnTo>
                  <a:lnTo>
                    <a:pt x="354718" y="25487"/>
                  </a:lnTo>
                  <a:lnTo>
                    <a:pt x="354718" y="662"/>
                  </a:lnTo>
                  <a:close/>
                </a:path>
                <a:path w="435609" h="198755">
                  <a:moveTo>
                    <a:pt x="81403" y="662"/>
                  </a:moveTo>
                  <a:lnTo>
                    <a:pt x="72144" y="662"/>
                  </a:lnTo>
                  <a:lnTo>
                    <a:pt x="72144" y="58610"/>
                  </a:lnTo>
                  <a:lnTo>
                    <a:pt x="95954" y="58610"/>
                  </a:lnTo>
                  <a:lnTo>
                    <a:pt x="95954" y="66393"/>
                  </a:lnTo>
                  <a:lnTo>
                    <a:pt x="104807" y="66393"/>
                  </a:lnTo>
                  <a:lnTo>
                    <a:pt x="104807" y="50522"/>
                  </a:lnTo>
                  <a:lnTo>
                    <a:pt x="100838" y="50522"/>
                  </a:lnTo>
                  <a:lnTo>
                    <a:pt x="100838" y="50366"/>
                  </a:lnTo>
                  <a:lnTo>
                    <a:pt x="81403" y="50366"/>
                  </a:lnTo>
                  <a:lnTo>
                    <a:pt x="81403" y="662"/>
                  </a:lnTo>
                  <a:close/>
                </a:path>
                <a:path w="435609" h="198755">
                  <a:moveTo>
                    <a:pt x="100838" y="662"/>
                  </a:moveTo>
                  <a:lnTo>
                    <a:pt x="91579" y="662"/>
                  </a:lnTo>
                  <a:lnTo>
                    <a:pt x="91579" y="50366"/>
                  </a:lnTo>
                  <a:lnTo>
                    <a:pt x="100838" y="50366"/>
                  </a:lnTo>
                  <a:lnTo>
                    <a:pt x="100838" y="662"/>
                  </a:lnTo>
                  <a:close/>
                </a:path>
                <a:path w="435609" h="198755">
                  <a:moveTo>
                    <a:pt x="238361" y="662"/>
                  </a:moveTo>
                  <a:lnTo>
                    <a:pt x="225082" y="662"/>
                  </a:lnTo>
                  <a:lnTo>
                    <a:pt x="216078" y="58610"/>
                  </a:lnTo>
                  <a:lnTo>
                    <a:pt x="224420" y="58610"/>
                  </a:lnTo>
                  <a:lnTo>
                    <a:pt x="225996" y="48079"/>
                  </a:lnTo>
                  <a:lnTo>
                    <a:pt x="245978" y="48079"/>
                  </a:lnTo>
                  <a:lnTo>
                    <a:pt x="244720" y="40243"/>
                  </a:lnTo>
                  <a:lnTo>
                    <a:pt x="226864" y="40243"/>
                  </a:lnTo>
                  <a:lnTo>
                    <a:pt x="231339" y="10937"/>
                  </a:lnTo>
                  <a:lnTo>
                    <a:pt x="240012" y="10937"/>
                  </a:lnTo>
                  <a:lnTo>
                    <a:pt x="238361" y="662"/>
                  </a:lnTo>
                  <a:close/>
                </a:path>
                <a:path w="435609" h="198755">
                  <a:moveTo>
                    <a:pt x="245978" y="48079"/>
                  </a:moveTo>
                  <a:lnTo>
                    <a:pt x="237139" y="48079"/>
                  </a:lnTo>
                  <a:lnTo>
                    <a:pt x="238460" y="58610"/>
                  </a:lnTo>
                  <a:lnTo>
                    <a:pt x="247670" y="58610"/>
                  </a:lnTo>
                  <a:lnTo>
                    <a:pt x="245978" y="48079"/>
                  </a:lnTo>
                  <a:close/>
                </a:path>
                <a:path w="435609" h="198755">
                  <a:moveTo>
                    <a:pt x="240012" y="10937"/>
                  </a:moveTo>
                  <a:lnTo>
                    <a:pt x="231339" y="10937"/>
                  </a:lnTo>
                  <a:lnTo>
                    <a:pt x="235716" y="40243"/>
                  </a:lnTo>
                  <a:lnTo>
                    <a:pt x="244720" y="40243"/>
                  </a:lnTo>
                  <a:lnTo>
                    <a:pt x="240012" y="10937"/>
                  </a:lnTo>
                  <a:close/>
                </a:path>
                <a:path w="435609" h="198755">
                  <a:moveTo>
                    <a:pt x="435459" y="662"/>
                  </a:moveTo>
                  <a:lnTo>
                    <a:pt x="410629" y="662"/>
                  </a:lnTo>
                  <a:lnTo>
                    <a:pt x="410629" y="58610"/>
                  </a:lnTo>
                  <a:lnTo>
                    <a:pt x="435459" y="58610"/>
                  </a:lnTo>
                  <a:lnTo>
                    <a:pt x="435459" y="50366"/>
                  </a:lnTo>
                  <a:lnTo>
                    <a:pt x="419737" y="50366"/>
                  </a:lnTo>
                  <a:lnTo>
                    <a:pt x="419737" y="33373"/>
                  </a:lnTo>
                  <a:lnTo>
                    <a:pt x="432254" y="33373"/>
                  </a:lnTo>
                  <a:lnTo>
                    <a:pt x="432254" y="25080"/>
                  </a:lnTo>
                  <a:lnTo>
                    <a:pt x="419737" y="25080"/>
                  </a:lnTo>
                  <a:lnTo>
                    <a:pt x="419737" y="8955"/>
                  </a:lnTo>
                  <a:lnTo>
                    <a:pt x="435459" y="8955"/>
                  </a:lnTo>
                  <a:lnTo>
                    <a:pt x="435459" y="662"/>
                  </a:lnTo>
                  <a:close/>
                </a:path>
                <a:path w="435609" h="198755">
                  <a:moveTo>
                    <a:pt x="169472" y="0"/>
                  </a:moveTo>
                  <a:lnTo>
                    <a:pt x="151767" y="0"/>
                  </a:lnTo>
                  <a:lnTo>
                    <a:pt x="146883" y="5088"/>
                  </a:lnTo>
                  <a:lnTo>
                    <a:pt x="146805" y="45282"/>
                  </a:lnTo>
                  <a:lnTo>
                    <a:pt x="146620" y="46623"/>
                  </a:lnTo>
                  <a:lnTo>
                    <a:pt x="158655" y="59461"/>
                  </a:lnTo>
                  <a:lnTo>
                    <a:pt x="160568" y="59321"/>
                  </a:lnTo>
                  <a:lnTo>
                    <a:pt x="169472" y="59321"/>
                  </a:lnTo>
                  <a:lnTo>
                    <a:pt x="174356" y="54233"/>
                  </a:lnTo>
                  <a:lnTo>
                    <a:pt x="174356" y="51028"/>
                  </a:lnTo>
                  <a:lnTo>
                    <a:pt x="157872" y="51028"/>
                  </a:lnTo>
                  <a:lnTo>
                    <a:pt x="155990" y="49453"/>
                  </a:lnTo>
                  <a:lnTo>
                    <a:pt x="155990" y="9868"/>
                  </a:lnTo>
                  <a:lnTo>
                    <a:pt x="157821" y="8292"/>
                  </a:lnTo>
                  <a:lnTo>
                    <a:pt x="174356" y="8292"/>
                  </a:lnTo>
                  <a:lnTo>
                    <a:pt x="174356" y="5343"/>
                  </a:lnTo>
                  <a:lnTo>
                    <a:pt x="169472" y="0"/>
                  </a:lnTo>
                  <a:close/>
                </a:path>
                <a:path w="435609" h="198755">
                  <a:moveTo>
                    <a:pt x="174356" y="8292"/>
                  </a:moveTo>
                  <a:lnTo>
                    <a:pt x="163621" y="8292"/>
                  </a:lnTo>
                  <a:lnTo>
                    <a:pt x="165402" y="9868"/>
                  </a:lnTo>
                  <a:lnTo>
                    <a:pt x="165402" y="49453"/>
                  </a:lnTo>
                  <a:lnTo>
                    <a:pt x="163570" y="51028"/>
                  </a:lnTo>
                  <a:lnTo>
                    <a:pt x="174356" y="51028"/>
                  </a:lnTo>
                  <a:lnTo>
                    <a:pt x="174356" y="8292"/>
                  </a:lnTo>
                  <a:close/>
                </a:path>
                <a:path w="435609" h="198755">
                  <a:moveTo>
                    <a:pt x="209768" y="33883"/>
                  </a:moveTo>
                  <a:lnTo>
                    <a:pt x="200454" y="33883"/>
                  </a:lnTo>
                  <a:lnTo>
                    <a:pt x="200454" y="58713"/>
                  </a:lnTo>
                  <a:lnTo>
                    <a:pt x="209768" y="58713"/>
                  </a:lnTo>
                  <a:lnTo>
                    <a:pt x="209768" y="33883"/>
                  </a:lnTo>
                  <a:close/>
                </a:path>
                <a:path w="435609" h="198755">
                  <a:moveTo>
                    <a:pt x="190635" y="662"/>
                  </a:moveTo>
                  <a:lnTo>
                    <a:pt x="181174" y="662"/>
                  </a:lnTo>
                  <a:lnTo>
                    <a:pt x="181174" y="58610"/>
                  </a:lnTo>
                  <a:lnTo>
                    <a:pt x="190282" y="58610"/>
                  </a:lnTo>
                  <a:lnTo>
                    <a:pt x="190282" y="33883"/>
                  </a:lnTo>
                  <a:lnTo>
                    <a:pt x="209768" y="33883"/>
                  </a:lnTo>
                  <a:lnTo>
                    <a:pt x="209768" y="25487"/>
                  </a:lnTo>
                  <a:lnTo>
                    <a:pt x="190635" y="25487"/>
                  </a:lnTo>
                  <a:lnTo>
                    <a:pt x="190635" y="662"/>
                  </a:lnTo>
                  <a:close/>
                </a:path>
                <a:path w="435609" h="198755">
                  <a:moveTo>
                    <a:pt x="209768" y="662"/>
                  </a:moveTo>
                  <a:lnTo>
                    <a:pt x="200812" y="662"/>
                  </a:lnTo>
                  <a:lnTo>
                    <a:pt x="200812" y="25487"/>
                  </a:lnTo>
                  <a:lnTo>
                    <a:pt x="209768" y="25487"/>
                  </a:lnTo>
                  <a:lnTo>
                    <a:pt x="209768" y="662"/>
                  </a:lnTo>
                  <a:close/>
                </a:path>
                <a:path w="435609" h="198755">
                  <a:moveTo>
                    <a:pt x="317831" y="70210"/>
                  </a:moveTo>
                  <a:lnTo>
                    <a:pt x="293002" y="70210"/>
                  </a:lnTo>
                  <a:lnTo>
                    <a:pt x="293002" y="128158"/>
                  </a:lnTo>
                  <a:lnTo>
                    <a:pt x="317831" y="128158"/>
                  </a:lnTo>
                  <a:lnTo>
                    <a:pt x="317831" y="119865"/>
                  </a:lnTo>
                  <a:lnTo>
                    <a:pt x="302109" y="119865"/>
                  </a:lnTo>
                  <a:lnTo>
                    <a:pt x="302109" y="102872"/>
                  </a:lnTo>
                  <a:lnTo>
                    <a:pt x="314627" y="102872"/>
                  </a:lnTo>
                  <a:lnTo>
                    <a:pt x="314627" y="94632"/>
                  </a:lnTo>
                  <a:lnTo>
                    <a:pt x="302109" y="94632"/>
                  </a:lnTo>
                  <a:lnTo>
                    <a:pt x="302109" y="78503"/>
                  </a:lnTo>
                  <a:lnTo>
                    <a:pt x="317831" y="78503"/>
                  </a:lnTo>
                  <a:lnTo>
                    <a:pt x="317831" y="70210"/>
                  </a:lnTo>
                  <a:close/>
                </a:path>
                <a:path w="435609" h="198755">
                  <a:moveTo>
                    <a:pt x="333500" y="70210"/>
                  </a:moveTo>
                  <a:lnTo>
                    <a:pt x="324392" y="70210"/>
                  </a:lnTo>
                  <a:lnTo>
                    <a:pt x="324392" y="128158"/>
                  </a:lnTo>
                  <a:lnTo>
                    <a:pt x="333500" y="128158"/>
                  </a:lnTo>
                  <a:lnTo>
                    <a:pt x="333500" y="110198"/>
                  </a:lnTo>
                  <a:lnTo>
                    <a:pt x="336297" y="105114"/>
                  </a:lnTo>
                  <a:lnTo>
                    <a:pt x="345434" y="105114"/>
                  </a:lnTo>
                  <a:lnTo>
                    <a:pt x="341846" y="96006"/>
                  </a:lnTo>
                  <a:lnTo>
                    <a:pt x="342022" y="95648"/>
                  </a:lnTo>
                  <a:lnTo>
                    <a:pt x="333500" y="95648"/>
                  </a:lnTo>
                  <a:lnTo>
                    <a:pt x="333500" y="70210"/>
                  </a:lnTo>
                  <a:close/>
                </a:path>
                <a:path w="435609" h="198755">
                  <a:moveTo>
                    <a:pt x="345434" y="105114"/>
                  </a:moveTo>
                  <a:lnTo>
                    <a:pt x="336297" y="105114"/>
                  </a:lnTo>
                  <a:lnTo>
                    <a:pt x="345154" y="128158"/>
                  </a:lnTo>
                  <a:lnTo>
                    <a:pt x="354512" y="128158"/>
                  </a:lnTo>
                  <a:lnTo>
                    <a:pt x="345434" y="105114"/>
                  </a:lnTo>
                  <a:close/>
                </a:path>
                <a:path w="435609" h="198755">
                  <a:moveTo>
                    <a:pt x="354512" y="70210"/>
                  </a:moveTo>
                  <a:lnTo>
                    <a:pt x="345405" y="70210"/>
                  </a:lnTo>
                  <a:lnTo>
                    <a:pt x="333500" y="95648"/>
                  </a:lnTo>
                  <a:lnTo>
                    <a:pt x="342022" y="95648"/>
                  </a:lnTo>
                  <a:lnTo>
                    <a:pt x="354512" y="70210"/>
                  </a:lnTo>
                  <a:close/>
                </a:path>
                <a:path w="435609" h="198755">
                  <a:moveTo>
                    <a:pt x="377815" y="78503"/>
                  </a:moveTo>
                  <a:lnTo>
                    <a:pt x="368708" y="78503"/>
                  </a:lnTo>
                  <a:lnTo>
                    <a:pt x="368708" y="128158"/>
                  </a:lnTo>
                  <a:lnTo>
                    <a:pt x="377815" y="128158"/>
                  </a:lnTo>
                  <a:lnTo>
                    <a:pt x="377815" y="78503"/>
                  </a:lnTo>
                  <a:close/>
                </a:path>
                <a:path w="435609" h="198755">
                  <a:moveTo>
                    <a:pt x="387330" y="70210"/>
                  </a:moveTo>
                  <a:lnTo>
                    <a:pt x="359193" y="70210"/>
                  </a:lnTo>
                  <a:lnTo>
                    <a:pt x="359193" y="78503"/>
                  </a:lnTo>
                  <a:lnTo>
                    <a:pt x="387330" y="78503"/>
                  </a:lnTo>
                  <a:lnTo>
                    <a:pt x="387330" y="70210"/>
                  </a:lnTo>
                  <a:close/>
                </a:path>
                <a:path w="435609" h="198755">
                  <a:moveTo>
                    <a:pt x="402238" y="70210"/>
                  </a:moveTo>
                  <a:lnTo>
                    <a:pt x="393130" y="70210"/>
                  </a:lnTo>
                  <a:lnTo>
                    <a:pt x="393130" y="128158"/>
                  </a:lnTo>
                  <a:lnTo>
                    <a:pt x="415771" y="128158"/>
                  </a:lnTo>
                  <a:lnTo>
                    <a:pt x="420247" y="123123"/>
                  </a:lnTo>
                  <a:lnTo>
                    <a:pt x="420247" y="119663"/>
                  </a:lnTo>
                  <a:lnTo>
                    <a:pt x="402390" y="119663"/>
                  </a:lnTo>
                  <a:lnTo>
                    <a:pt x="402390" y="100025"/>
                  </a:lnTo>
                  <a:lnTo>
                    <a:pt x="420095" y="100025"/>
                  </a:lnTo>
                  <a:lnTo>
                    <a:pt x="420095" y="97022"/>
                  </a:lnTo>
                  <a:lnTo>
                    <a:pt x="415615" y="91987"/>
                  </a:lnTo>
                  <a:lnTo>
                    <a:pt x="402238" y="91987"/>
                  </a:lnTo>
                  <a:lnTo>
                    <a:pt x="402238" y="70210"/>
                  </a:lnTo>
                  <a:close/>
                </a:path>
                <a:path w="435609" h="198755">
                  <a:moveTo>
                    <a:pt x="420095" y="100025"/>
                  </a:moveTo>
                  <a:lnTo>
                    <a:pt x="409564" y="100025"/>
                  </a:lnTo>
                  <a:lnTo>
                    <a:pt x="411139" y="101346"/>
                  </a:lnTo>
                  <a:lnTo>
                    <a:pt x="411139" y="118339"/>
                  </a:lnTo>
                  <a:lnTo>
                    <a:pt x="409564" y="119663"/>
                  </a:lnTo>
                  <a:lnTo>
                    <a:pt x="420247" y="119663"/>
                  </a:lnTo>
                  <a:lnTo>
                    <a:pt x="420247" y="113814"/>
                  </a:lnTo>
                  <a:lnTo>
                    <a:pt x="420095" y="113814"/>
                  </a:lnTo>
                  <a:lnTo>
                    <a:pt x="420095" y="100025"/>
                  </a:lnTo>
                  <a:close/>
                </a:path>
                <a:path w="435609" h="198755">
                  <a:moveTo>
                    <a:pt x="248686" y="70465"/>
                  </a:moveTo>
                  <a:lnTo>
                    <a:pt x="226251" y="70465"/>
                  </a:lnTo>
                  <a:lnTo>
                    <a:pt x="226251" y="128158"/>
                  </a:lnTo>
                  <a:lnTo>
                    <a:pt x="235358" y="128158"/>
                  </a:lnTo>
                  <a:lnTo>
                    <a:pt x="235358" y="106385"/>
                  </a:lnTo>
                  <a:lnTo>
                    <a:pt x="248686" y="106385"/>
                  </a:lnTo>
                  <a:lnTo>
                    <a:pt x="253166" y="101346"/>
                  </a:lnTo>
                  <a:lnTo>
                    <a:pt x="253166" y="98092"/>
                  </a:lnTo>
                  <a:lnTo>
                    <a:pt x="235255" y="98092"/>
                  </a:lnTo>
                  <a:lnTo>
                    <a:pt x="235255" y="78503"/>
                  </a:lnTo>
                  <a:lnTo>
                    <a:pt x="253166" y="78503"/>
                  </a:lnTo>
                  <a:lnTo>
                    <a:pt x="253166" y="75500"/>
                  </a:lnTo>
                  <a:lnTo>
                    <a:pt x="248686" y="70465"/>
                  </a:lnTo>
                  <a:close/>
                </a:path>
                <a:path w="435609" h="198755">
                  <a:moveTo>
                    <a:pt x="253166" y="78503"/>
                  </a:moveTo>
                  <a:lnTo>
                    <a:pt x="242483" y="78503"/>
                  </a:lnTo>
                  <a:lnTo>
                    <a:pt x="244058" y="79774"/>
                  </a:lnTo>
                  <a:lnTo>
                    <a:pt x="244058" y="96767"/>
                  </a:lnTo>
                  <a:lnTo>
                    <a:pt x="242483" y="98092"/>
                  </a:lnTo>
                  <a:lnTo>
                    <a:pt x="253166" y="98092"/>
                  </a:lnTo>
                  <a:lnTo>
                    <a:pt x="253166" y="78503"/>
                  </a:lnTo>
                  <a:close/>
                </a:path>
                <a:path w="435609" h="198755">
                  <a:moveTo>
                    <a:pt x="218723" y="70210"/>
                  </a:moveTo>
                  <a:lnTo>
                    <a:pt x="190179" y="70210"/>
                  </a:lnTo>
                  <a:lnTo>
                    <a:pt x="190179" y="128158"/>
                  </a:lnTo>
                  <a:lnTo>
                    <a:pt x="199286" y="128158"/>
                  </a:lnTo>
                  <a:lnTo>
                    <a:pt x="199286" y="78503"/>
                  </a:lnTo>
                  <a:lnTo>
                    <a:pt x="218723" y="78503"/>
                  </a:lnTo>
                  <a:lnTo>
                    <a:pt x="218723" y="70210"/>
                  </a:lnTo>
                  <a:close/>
                </a:path>
                <a:path w="435609" h="198755">
                  <a:moveTo>
                    <a:pt x="218723" y="78503"/>
                  </a:moveTo>
                  <a:lnTo>
                    <a:pt x="209463" y="78503"/>
                  </a:lnTo>
                  <a:lnTo>
                    <a:pt x="209463" y="128158"/>
                  </a:lnTo>
                  <a:lnTo>
                    <a:pt x="218723" y="128158"/>
                  </a:lnTo>
                  <a:lnTo>
                    <a:pt x="218723" y="78503"/>
                  </a:lnTo>
                  <a:close/>
                </a:path>
                <a:path w="435609" h="198755">
                  <a:moveTo>
                    <a:pt x="434542" y="70210"/>
                  </a:moveTo>
                  <a:lnTo>
                    <a:pt x="425438" y="70210"/>
                  </a:lnTo>
                  <a:lnTo>
                    <a:pt x="425438" y="128158"/>
                  </a:lnTo>
                  <a:lnTo>
                    <a:pt x="434542" y="128158"/>
                  </a:lnTo>
                  <a:lnTo>
                    <a:pt x="434542" y="70210"/>
                  </a:lnTo>
                  <a:close/>
                </a:path>
                <a:path w="435609" h="198755">
                  <a:moveTo>
                    <a:pt x="270628" y="69334"/>
                  </a:moveTo>
                  <a:lnTo>
                    <a:pt x="258452" y="82139"/>
                  </a:lnTo>
                  <a:lnTo>
                    <a:pt x="258711" y="84048"/>
                  </a:lnTo>
                  <a:lnTo>
                    <a:pt x="258642" y="114781"/>
                  </a:lnTo>
                  <a:lnTo>
                    <a:pt x="258452" y="116179"/>
                  </a:lnTo>
                  <a:lnTo>
                    <a:pt x="258629" y="118125"/>
                  </a:lnTo>
                  <a:lnTo>
                    <a:pt x="259813" y="121790"/>
                  </a:lnTo>
                  <a:lnTo>
                    <a:pt x="270628" y="128985"/>
                  </a:lnTo>
                  <a:lnTo>
                    <a:pt x="272549" y="128820"/>
                  </a:lnTo>
                  <a:lnTo>
                    <a:pt x="281504" y="128820"/>
                  </a:lnTo>
                  <a:lnTo>
                    <a:pt x="286338" y="123732"/>
                  </a:lnTo>
                  <a:lnTo>
                    <a:pt x="286338" y="120478"/>
                  </a:lnTo>
                  <a:lnTo>
                    <a:pt x="269649" y="120478"/>
                  </a:lnTo>
                  <a:lnTo>
                    <a:pt x="267818" y="118898"/>
                  </a:lnTo>
                  <a:lnTo>
                    <a:pt x="267818" y="79367"/>
                  </a:lnTo>
                  <a:lnTo>
                    <a:pt x="269649" y="77841"/>
                  </a:lnTo>
                  <a:lnTo>
                    <a:pt x="286338" y="77841"/>
                  </a:lnTo>
                  <a:lnTo>
                    <a:pt x="286338" y="74842"/>
                  </a:lnTo>
                  <a:lnTo>
                    <a:pt x="281504" y="69498"/>
                  </a:lnTo>
                  <a:lnTo>
                    <a:pt x="272549" y="69498"/>
                  </a:lnTo>
                  <a:lnTo>
                    <a:pt x="270628" y="69334"/>
                  </a:lnTo>
                  <a:close/>
                </a:path>
                <a:path w="435609" h="198755">
                  <a:moveTo>
                    <a:pt x="286338" y="77841"/>
                  </a:moveTo>
                  <a:lnTo>
                    <a:pt x="275449" y="77841"/>
                  </a:lnTo>
                  <a:lnTo>
                    <a:pt x="277230" y="79367"/>
                  </a:lnTo>
                  <a:lnTo>
                    <a:pt x="277230" y="118898"/>
                  </a:lnTo>
                  <a:lnTo>
                    <a:pt x="275449" y="120478"/>
                  </a:lnTo>
                  <a:lnTo>
                    <a:pt x="286338" y="120478"/>
                  </a:lnTo>
                  <a:lnTo>
                    <a:pt x="286338" y="77841"/>
                  </a:lnTo>
                  <a:close/>
                </a:path>
                <a:path w="435609" h="198755">
                  <a:moveTo>
                    <a:pt x="434542" y="157006"/>
                  </a:moveTo>
                  <a:lnTo>
                    <a:pt x="426351" y="157006"/>
                  </a:lnTo>
                  <a:lnTo>
                    <a:pt x="426351" y="197710"/>
                  </a:lnTo>
                  <a:lnTo>
                    <a:pt x="434542" y="197710"/>
                  </a:lnTo>
                  <a:lnTo>
                    <a:pt x="434542" y="157006"/>
                  </a:lnTo>
                  <a:close/>
                </a:path>
                <a:path w="435609" h="198755">
                  <a:moveTo>
                    <a:pt x="413784" y="139709"/>
                  </a:moveTo>
                  <a:lnTo>
                    <a:pt x="405697" y="139709"/>
                  </a:lnTo>
                  <a:lnTo>
                    <a:pt x="405697" y="197657"/>
                  </a:lnTo>
                  <a:lnTo>
                    <a:pt x="415006" y="197657"/>
                  </a:lnTo>
                  <a:lnTo>
                    <a:pt x="421166" y="176340"/>
                  </a:lnTo>
                  <a:lnTo>
                    <a:pt x="413784" y="176340"/>
                  </a:lnTo>
                  <a:lnTo>
                    <a:pt x="413784" y="139709"/>
                  </a:lnTo>
                  <a:close/>
                </a:path>
                <a:path w="435609" h="198755">
                  <a:moveTo>
                    <a:pt x="434542" y="139758"/>
                  </a:moveTo>
                  <a:lnTo>
                    <a:pt x="424369" y="139758"/>
                  </a:lnTo>
                  <a:lnTo>
                    <a:pt x="417092" y="163621"/>
                  </a:lnTo>
                  <a:lnTo>
                    <a:pt x="413784" y="176340"/>
                  </a:lnTo>
                  <a:lnTo>
                    <a:pt x="421166" y="176340"/>
                  </a:lnTo>
                  <a:lnTo>
                    <a:pt x="422637" y="171252"/>
                  </a:lnTo>
                  <a:lnTo>
                    <a:pt x="426351" y="157006"/>
                  </a:lnTo>
                  <a:lnTo>
                    <a:pt x="434542" y="157006"/>
                  </a:lnTo>
                  <a:lnTo>
                    <a:pt x="434542" y="139758"/>
                  </a:lnTo>
                  <a:close/>
                </a:path>
                <a:path w="435609" h="198755">
                  <a:moveTo>
                    <a:pt x="291476" y="139047"/>
                  </a:moveTo>
                  <a:lnTo>
                    <a:pt x="273569" y="139047"/>
                  </a:lnTo>
                  <a:lnTo>
                    <a:pt x="268682" y="144135"/>
                  </a:lnTo>
                  <a:lnTo>
                    <a:pt x="268682" y="187439"/>
                  </a:lnTo>
                  <a:lnTo>
                    <a:pt x="270143" y="190960"/>
                  </a:lnTo>
                  <a:lnTo>
                    <a:pt x="275330" y="196151"/>
                  </a:lnTo>
                  <a:lnTo>
                    <a:pt x="278851" y="197607"/>
                  </a:lnTo>
                  <a:lnTo>
                    <a:pt x="286194" y="197607"/>
                  </a:lnTo>
                  <a:lnTo>
                    <a:pt x="289711" y="196151"/>
                  </a:lnTo>
                  <a:lnTo>
                    <a:pt x="294902" y="190960"/>
                  </a:lnTo>
                  <a:lnTo>
                    <a:pt x="295268" y="190076"/>
                  </a:lnTo>
                  <a:lnTo>
                    <a:pt x="279620" y="190076"/>
                  </a:lnTo>
                  <a:lnTo>
                    <a:pt x="277790" y="188500"/>
                  </a:lnTo>
                  <a:lnTo>
                    <a:pt x="277790" y="148919"/>
                  </a:lnTo>
                  <a:lnTo>
                    <a:pt x="279620" y="147340"/>
                  </a:lnTo>
                  <a:lnTo>
                    <a:pt x="296358" y="147340"/>
                  </a:lnTo>
                  <a:lnTo>
                    <a:pt x="296358" y="144390"/>
                  </a:lnTo>
                  <a:lnTo>
                    <a:pt x="291476" y="139047"/>
                  </a:lnTo>
                  <a:close/>
                </a:path>
                <a:path w="435609" h="198755">
                  <a:moveTo>
                    <a:pt x="296358" y="147340"/>
                  </a:moveTo>
                  <a:lnTo>
                    <a:pt x="285420" y="147340"/>
                  </a:lnTo>
                  <a:lnTo>
                    <a:pt x="287255" y="148919"/>
                  </a:lnTo>
                  <a:lnTo>
                    <a:pt x="287255" y="188500"/>
                  </a:lnTo>
                  <a:lnTo>
                    <a:pt x="285420" y="190076"/>
                  </a:lnTo>
                  <a:lnTo>
                    <a:pt x="295268" y="190076"/>
                  </a:lnTo>
                  <a:lnTo>
                    <a:pt x="296358" y="187439"/>
                  </a:lnTo>
                  <a:lnTo>
                    <a:pt x="296358" y="147340"/>
                  </a:lnTo>
                  <a:close/>
                </a:path>
                <a:path w="435609" h="198755">
                  <a:moveTo>
                    <a:pt x="258662" y="139758"/>
                  </a:moveTo>
                  <a:lnTo>
                    <a:pt x="236428" y="139758"/>
                  </a:lnTo>
                  <a:lnTo>
                    <a:pt x="236428" y="197657"/>
                  </a:lnTo>
                  <a:lnTo>
                    <a:pt x="245535" y="197657"/>
                  </a:lnTo>
                  <a:lnTo>
                    <a:pt x="245535" y="175884"/>
                  </a:lnTo>
                  <a:lnTo>
                    <a:pt x="258912" y="175884"/>
                  </a:lnTo>
                  <a:lnTo>
                    <a:pt x="263392" y="170795"/>
                  </a:lnTo>
                  <a:lnTo>
                    <a:pt x="263392" y="167640"/>
                  </a:lnTo>
                  <a:lnTo>
                    <a:pt x="245280" y="167640"/>
                  </a:lnTo>
                  <a:lnTo>
                    <a:pt x="245280" y="148002"/>
                  </a:lnTo>
                  <a:lnTo>
                    <a:pt x="263225" y="148002"/>
                  </a:lnTo>
                  <a:lnTo>
                    <a:pt x="263137" y="144797"/>
                  </a:lnTo>
                  <a:lnTo>
                    <a:pt x="258662" y="139758"/>
                  </a:lnTo>
                  <a:close/>
                </a:path>
                <a:path w="435609" h="198755">
                  <a:moveTo>
                    <a:pt x="263225" y="148002"/>
                  </a:moveTo>
                  <a:lnTo>
                    <a:pt x="252454" y="148002"/>
                  </a:lnTo>
                  <a:lnTo>
                    <a:pt x="254030" y="149326"/>
                  </a:lnTo>
                  <a:lnTo>
                    <a:pt x="254030" y="166320"/>
                  </a:lnTo>
                  <a:lnTo>
                    <a:pt x="252454" y="167640"/>
                  </a:lnTo>
                  <a:lnTo>
                    <a:pt x="263392" y="167640"/>
                  </a:lnTo>
                  <a:lnTo>
                    <a:pt x="263392" y="154057"/>
                  </a:lnTo>
                  <a:lnTo>
                    <a:pt x="263225" y="148002"/>
                  </a:lnTo>
                  <a:close/>
                </a:path>
                <a:path w="435609" h="198755">
                  <a:moveTo>
                    <a:pt x="325158" y="139047"/>
                  </a:moveTo>
                  <a:lnTo>
                    <a:pt x="307300" y="139047"/>
                  </a:lnTo>
                  <a:lnTo>
                    <a:pt x="302669" y="144135"/>
                  </a:lnTo>
                  <a:lnTo>
                    <a:pt x="302669" y="193029"/>
                  </a:lnTo>
                  <a:lnTo>
                    <a:pt x="307300" y="198319"/>
                  </a:lnTo>
                  <a:lnTo>
                    <a:pt x="325207" y="198319"/>
                  </a:lnTo>
                  <a:lnTo>
                    <a:pt x="329785" y="193231"/>
                  </a:lnTo>
                  <a:lnTo>
                    <a:pt x="329785" y="190232"/>
                  </a:lnTo>
                  <a:lnTo>
                    <a:pt x="313557" y="190232"/>
                  </a:lnTo>
                  <a:lnTo>
                    <a:pt x="311776" y="188755"/>
                  </a:lnTo>
                  <a:lnTo>
                    <a:pt x="311776" y="148919"/>
                  </a:lnTo>
                  <a:lnTo>
                    <a:pt x="313557" y="147340"/>
                  </a:lnTo>
                  <a:lnTo>
                    <a:pt x="329785" y="147340"/>
                  </a:lnTo>
                  <a:lnTo>
                    <a:pt x="329785" y="144390"/>
                  </a:lnTo>
                  <a:lnTo>
                    <a:pt x="325158" y="139047"/>
                  </a:lnTo>
                  <a:close/>
                </a:path>
                <a:path w="435609" h="198755">
                  <a:moveTo>
                    <a:pt x="329785" y="176340"/>
                  </a:moveTo>
                  <a:lnTo>
                    <a:pt x="321188" y="176340"/>
                  </a:lnTo>
                  <a:lnTo>
                    <a:pt x="321188" y="188755"/>
                  </a:lnTo>
                  <a:lnTo>
                    <a:pt x="319357" y="190232"/>
                  </a:lnTo>
                  <a:lnTo>
                    <a:pt x="329785" y="190232"/>
                  </a:lnTo>
                  <a:lnTo>
                    <a:pt x="329785" y="176340"/>
                  </a:lnTo>
                  <a:close/>
                </a:path>
                <a:path w="435609" h="198755">
                  <a:moveTo>
                    <a:pt x="329785" y="147340"/>
                  </a:moveTo>
                  <a:lnTo>
                    <a:pt x="319357" y="147340"/>
                  </a:lnTo>
                  <a:lnTo>
                    <a:pt x="321188" y="148919"/>
                  </a:lnTo>
                  <a:lnTo>
                    <a:pt x="321188" y="159298"/>
                  </a:lnTo>
                  <a:lnTo>
                    <a:pt x="329785" y="159298"/>
                  </a:lnTo>
                  <a:lnTo>
                    <a:pt x="329785" y="147340"/>
                  </a:lnTo>
                  <a:close/>
                </a:path>
                <a:path w="435609" h="198755">
                  <a:moveTo>
                    <a:pt x="358531" y="139047"/>
                  </a:moveTo>
                  <a:lnTo>
                    <a:pt x="340571" y="139047"/>
                  </a:lnTo>
                  <a:lnTo>
                    <a:pt x="335943" y="144135"/>
                  </a:lnTo>
                  <a:lnTo>
                    <a:pt x="335943" y="193029"/>
                  </a:lnTo>
                  <a:lnTo>
                    <a:pt x="340571" y="198319"/>
                  </a:lnTo>
                  <a:lnTo>
                    <a:pt x="358482" y="198319"/>
                  </a:lnTo>
                  <a:lnTo>
                    <a:pt x="363109" y="193231"/>
                  </a:lnTo>
                  <a:lnTo>
                    <a:pt x="363109" y="190232"/>
                  </a:lnTo>
                  <a:lnTo>
                    <a:pt x="346881" y="190232"/>
                  </a:lnTo>
                  <a:lnTo>
                    <a:pt x="345051" y="188755"/>
                  </a:lnTo>
                  <a:lnTo>
                    <a:pt x="345051" y="148919"/>
                  </a:lnTo>
                  <a:lnTo>
                    <a:pt x="346881" y="147340"/>
                  </a:lnTo>
                  <a:lnTo>
                    <a:pt x="363109" y="147340"/>
                  </a:lnTo>
                  <a:lnTo>
                    <a:pt x="363109" y="144390"/>
                  </a:lnTo>
                  <a:lnTo>
                    <a:pt x="358531" y="139047"/>
                  </a:lnTo>
                  <a:close/>
                </a:path>
                <a:path w="435609" h="198755">
                  <a:moveTo>
                    <a:pt x="363109" y="176340"/>
                  </a:moveTo>
                  <a:lnTo>
                    <a:pt x="354512" y="176340"/>
                  </a:lnTo>
                  <a:lnTo>
                    <a:pt x="354512" y="188755"/>
                  </a:lnTo>
                  <a:lnTo>
                    <a:pt x="352681" y="190232"/>
                  </a:lnTo>
                  <a:lnTo>
                    <a:pt x="363109" y="190232"/>
                  </a:lnTo>
                  <a:lnTo>
                    <a:pt x="363109" y="176340"/>
                  </a:lnTo>
                  <a:close/>
                </a:path>
                <a:path w="435609" h="198755">
                  <a:moveTo>
                    <a:pt x="363109" y="147340"/>
                  </a:moveTo>
                  <a:lnTo>
                    <a:pt x="352681" y="147340"/>
                  </a:lnTo>
                  <a:lnTo>
                    <a:pt x="354512" y="148919"/>
                  </a:lnTo>
                  <a:lnTo>
                    <a:pt x="354512" y="159298"/>
                  </a:lnTo>
                  <a:lnTo>
                    <a:pt x="363109" y="159298"/>
                  </a:lnTo>
                  <a:lnTo>
                    <a:pt x="363109" y="147340"/>
                  </a:lnTo>
                  <a:close/>
                </a:path>
                <a:path w="435609" h="198755">
                  <a:moveTo>
                    <a:pt x="377713" y="139758"/>
                  </a:moveTo>
                  <a:lnTo>
                    <a:pt x="369625" y="139758"/>
                  </a:lnTo>
                  <a:lnTo>
                    <a:pt x="369625" y="197657"/>
                  </a:lnTo>
                  <a:lnTo>
                    <a:pt x="378885" y="197657"/>
                  </a:lnTo>
                  <a:lnTo>
                    <a:pt x="384996" y="176390"/>
                  </a:lnTo>
                  <a:lnTo>
                    <a:pt x="377713" y="176390"/>
                  </a:lnTo>
                  <a:lnTo>
                    <a:pt x="377713" y="139758"/>
                  </a:lnTo>
                  <a:close/>
                </a:path>
                <a:path w="435609" h="198755">
                  <a:moveTo>
                    <a:pt x="398420" y="156854"/>
                  </a:moveTo>
                  <a:lnTo>
                    <a:pt x="390230" y="156854"/>
                  </a:lnTo>
                  <a:lnTo>
                    <a:pt x="390230" y="197558"/>
                  </a:lnTo>
                  <a:lnTo>
                    <a:pt x="398420" y="197558"/>
                  </a:lnTo>
                  <a:lnTo>
                    <a:pt x="398420" y="156854"/>
                  </a:lnTo>
                  <a:close/>
                </a:path>
                <a:path w="435609" h="198755">
                  <a:moveTo>
                    <a:pt x="398420" y="139758"/>
                  </a:moveTo>
                  <a:lnTo>
                    <a:pt x="388243" y="139758"/>
                  </a:lnTo>
                  <a:lnTo>
                    <a:pt x="381020" y="163670"/>
                  </a:lnTo>
                  <a:lnTo>
                    <a:pt x="377713" y="176390"/>
                  </a:lnTo>
                  <a:lnTo>
                    <a:pt x="384996" y="176390"/>
                  </a:lnTo>
                  <a:lnTo>
                    <a:pt x="386516" y="171100"/>
                  </a:lnTo>
                  <a:lnTo>
                    <a:pt x="390230" y="156854"/>
                  </a:lnTo>
                  <a:lnTo>
                    <a:pt x="398420" y="156854"/>
                  </a:lnTo>
                  <a:lnTo>
                    <a:pt x="398420" y="1397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047088" y="670395"/>
            <a:ext cx="374650" cy="374650"/>
            <a:chOff x="1047088" y="670395"/>
            <a:chExt cx="374650" cy="374650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9502" y="745348"/>
              <a:ext cx="112226" cy="2246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47076" y="67040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374459" y="53416"/>
                  </a:moveTo>
                  <a:lnTo>
                    <a:pt x="320967" y="53416"/>
                  </a:lnTo>
                  <a:lnTo>
                    <a:pt x="320967" y="321119"/>
                  </a:lnTo>
                  <a:lnTo>
                    <a:pt x="374459" y="321119"/>
                  </a:lnTo>
                  <a:lnTo>
                    <a:pt x="374459" y="53416"/>
                  </a:lnTo>
                  <a:close/>
                </a:path>
                <a:path w="374650" h="374650">
                  <a:moveTo>
                    <a:pt x="374459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321310"/>
                  </a:lnTo>
                  <a:lnTo>
                    <a:pt x="0" y="374650"/>
                  </a:lnTo>
                  <a:lnTo>
                    <a:pt x="374459" y="374650"/>
                  </a:lnTo>
                  <a:lnTo>
                    <a:pt x="374459" y="321310"/>
                  </a:lnTo>
                  <a:lnTo>
                    <a:pt x="53505" y="321310"/>
                  </a:lnTo>
                  <a:lnTo>
                    <a:pt x="53505" y="53340"/>
                  </a:lnTo>
                  <a:lnTo>
                    <a:pt x="374459" y="53340"/>
                  </a:lnTo>
                  <a:lnTo>
                    <a:pt x="374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1495485" y="670136"/>
            <a:ext cx="1592580" cy="377190"/>
          </a:xfrm>
          <a:custGeom>
            <a:avLst/>
            <a:gdLst/>
            <a:ahLst/>
            <a:cxnLst/>
            <a:rect l="l" t="t" r="r" b="b"/>
            <a:pathLst>
              <a:path w="1592580" h="377190">
                <a:moveTo>
                  <a:pt x="18983" y="101546"/>
                </a:moveTo>
                <a:lnTo>
                  <a:pt x="18983" y="133200"/>
                </a:lnTo>
                <a:lnTo>
                  <a:pt x="23297" y="134634"/>
                </a:lnTo>
                <a:lnTo>
                  <a:pt x="26784" y="135556"/>
                </a:lnTo>
                <a:lnTo>
                  <a:pt x="30899" y="135974"/>
                </a:lnTo>
                <a:lnTo>
                  <a:pt x="35611" y="135974"/>
                </a:lnTo>
                <a:lnTo>
                  <a:pt x="73987" y="115856"/>
                </a:lnTo>
                <a:lnTo>
                  <a:pt x="81570" y="103389"/>
                </a:lnTo>
                <a:lnTo>
                  <a:pt x="27297" y="103389"/>
                </a:lnTo>
                <a:lnTo>
                  <a:pt x="24627" y="103085"/>
                </a:lnTo>
                <a:lnTo>
                  <a:pt x="22166" y="102468"/>
                </a:lnTo>
                <a:lnTo>
                  <a:pt x="21245" y="102363"/>
                </a:lnTo>
                <a:lnTo>
                  <a:pt x="20219" y="102059"/>
                </a:lnTo>
                <a:lnTo>
                  <a:pt x="18983" y="101546"/>
                </a:lnTo>
                <a:close/>
              </a:path>
              <a:path w="1592580" h="377190">
                <a:moveTo>
                  <a:pt x="44961" y="3811"/>
                </a:moveTo>
                <a:lnTo>
                  <a:pt x="5947" y="3811"/>
                </a:lnTo>
                <a:lnTo>
                  <a:pt x="50605" y="90342"/>
                </a:lnTo>
                <a:lnTo>
                  <a:pt x="49684" y="92185"/>
                </a:lnTo>
                <a:lnTo>
                  <a:pt x="46092" y="99693"/>
                </a:lnTo>
                <a:lnTo>
                  <a:pt x="39621" y="103389"/>
                </a:lnTo>
                <a:lnTo>
                  <a:pt x="81570" y="103389"/>
                </a:lnTo>
                <a:lnTo>
                  <a:pt x="83055" y="100614"/>
                </a:lnTo>
                <a:lnTo>
                  <a:pt x="103229" y="57767"/>
                </a:lnTo>
                <a:lnTo>
                  <a:pt x="68783" y="57767"/>
                </a:lnTo>
                <a:lnTo>
                  <a:pt x="44961" y="3811"/>
                </a:lnTo>
                <a:close/>
              </a:path>
              <a:path w="1592580" h="377190">
                <a:moveTo>
                  <a:pt x="128634" y="3811"/>
                </a:moveTo>
                <a:lnTo>
                  <a:pt x="89620" y="3811"/>
                </a:lnTo>
                <a:lnTo>
                  <a:pt x="69495" y="57767"/>
                </a:lnTo>
                <a:lnTo>
                  <a:pt x="103229" y="57767"/>
                </a:lnTo>
                <a:lnTo>
                  <a:pt x="128634" y="3811"/>
                </a:lnTo>
                <a:close/>
              </a:path>
              <a:path w="1592580" h="377190">
                <a:moveTo>
                  <a:pt x="273729" y="84793"/>
                </a:moveTo>
                <a:lnTo>
                  <a:pt x="238411" y="84793"/>
                </a:lnTo>
                <a:lnTo>
                  <a:pt x="238411" y="134121"/>
                </a:lnTo>
                <a:lnTo>
                  <a:pt x="273729" y="134121"/>
                </a:lnTo>
                <a:lnTo>
                  <a:pt x="273729" y="84793"/>
                </a:lnTo>
                <a:close/>
              </a:path>
              <a:path w="1592580" h="377190">
                <a:moveTo>
                  <a:pt x="190967" y="3811"/>
                </a:moveTo>
                <a:lnTo>
                  <a:pt x="155649" y="3811"/>
                </a:lnTo>
                <a:lnTo>
                  <a:pt x="155649" y="134111"/>
                </a:lnTo>
                <a:lnTo>
                  <a:pt x="190978" y="134111"/>
                </a:lnTo>
                <a:lnTo>
                  <a:pt x="190978" y="84793"/>
                </a:lnTo>
                <a:lnTo>
                  <a:pt x="273729" y="84793"/>
                </a:lnTo>
                <a:lnTo>
                  <a:pt x="273729" y="51286"/>
                </a:lnTo>
                <a:lnTo>
                  <a:pt x="190967" y="51286"/>
                </a:lnTo>
                <a:lnTo>
                  <a:pt x="190967" y="3811"/>
                </a:lnTo>
                <a:close/>
              </a:path>
              <a:path w="1592580" h="377190">
                <a:moveTo>
                  <a:pt x="273729" y="3811"/>
                </a:moveTo>
                <a:lnTo>
                  <a:pt x="238401" y="3811"/>
                </a:lnTo>
                <a:lnTo>
                  <a:pt x="238401" y="51286"/>
                </a:lnTo>
                <a:lnTo>
                  <a:pt x="273729" y="51286"/>
                </a:lnTo>
                <a:lnTo>
                  <a:pt x="273729" y="3811"/>
                </a:lnTo>
                <a:close/>
              </a:path>
              <a:path w="1592580" h="377190">
                <a:moveTo>
                  <a:pt x="352690" y="3811"/>
                </a:moveTo>
                <a:lnTo>
                  <a:pt x="317372" y="3811"/>
                </a:lnTo>
                <a:lnTo>
                  <a:pt x="317372" y="134121"/>
                </a:lnTo>
                <a:lnTo>
                  <a:pt x="348083" y="134121"/>
                </a:lnTo>
                <a:lnTo>
                  <a:pt x="393765" y="75432"/>
                </a:lnTo>
                <a:lnTo>
                  <a:pt x="352690" y="75432"/>
                </a:lnTo>
                <a:lnTo>
                  <a:pt x="352690" y="3811"/>
                </a:lnTo>
                <a:close/>
              </a:path>
              <a:path w="1592580" h="377190">
                <a:moveTo>
                  <a:pt x="439138" y="62500"/>
                </a:moveTo>
                <a:lnTo>
                  <a:pt x="403830" y="62500"/>
                </a:lnTo>
                <a:lnTo>
                  <a:pt x="403830" y="134121"/>
                </a:lnTo>
                <a:lnTo>
                  <a:pt x="439138" y="134121"/>
                </a:lnTo>
                <a:lnTo>
                  <a:pt x="439138" y="62500"/>
                </a:lnTo>
                <a:close/>
              </a:path>
              <a:path w="1592580" h="377190">
                <a:moveTo>
                  <a:pt x="439138" y="3821"/>
                </a:moveTo>
                <a:lnTo>
                  <a:pt x="408437" y="3821"/>
                </a:lnTo>
                <a:lnTo>
                  <a:pt x="352690" y="75432"/>
                </a:lnTo>
                <a:lnTo>
                  <a:pt x="393765" y="75432"/>
                </a:lnTo>
                <a:lnTo>
                  <a:pt x="403830" y="62500"/>
                </a:lnTo>
                <a:lnTo>
                  <a:pt x="439138" y="62500"/>
                </a:lnTo>
                <a:lnTo>
                  <a:pt x="439138" y="3821"/>
                </a:lnTo>
                <a:close/>
              </a:path>
              <a:path w="1592580" h="377190">
                <a:moveTo>
                  <a:pt x="540454" y="3811"/>
                </a:moveTo>
                <a:lnTo>
                  <a:pt x="482864" y="3811"/>
                </a:lnTo>
                <a:lnTo>
                  <a:pt x="482864" y="134111"/>
                </a:lnTo>
                <a:lnTo>
                  <a:pt x="545187" y="134111"/>
                </a:lnTo>
                <a:lnTo>
                  <a:pt x="555679" y="133473"/>
                </a:lnTo>
                <a:lnTo>
                  <a:pt x="589463" y="112025"/>
                </a:lnTo>
                <a:lnTo>
                  <a:pt x="591509" y="106164"/>
                </a:lnTo>
                <a:lnTo>
                  <a:pt x="518172" y="106164"/>
                </a:lnTo>
                <a:lnTo>
                  <a:pt x="518172" y="80060"/>
                </a:lnTo>
                <a:lnTo>
                  <a:pt x="587013" y="80060"/>
                </a:lnTo>
                <a:lnTo>
                  <a:pt x="585301" y="77512"/>
                </a:lnTo>
                <a:lnTo>
                  <a:pt x="579584" y="72154"/>
                </a:lnTo>
                <a:lnTo>
                  <a:pt x="575678" y="69275"/>
                </a:lnTo>
                <a:lnTo>
                  <a:pt x="571364" y="67013"/>
                </a:lnTo>
                <a:lnTo>
                  <a:pt x="566537" y="65265"/>
                </a:lnTo>
                <a:lnTo>
                  <a:pt x="570443" y="63725"/>
                </a:lnTo>
                <a:lnTo>
                  <a:pt x="573731" y="61977"/>
                </a:lnTo>
                <a:lnTo>
                  <a:pt x="576202" y="59820"/>
                </a:lnTo>
                <a:lnTo>
                  <a:pt x="582767" y="54270"/>
                </a:lnTo>
                <a:lnTo>
                  <a:pt x="582858" y="54071"/>
                </a:lnTo>
                <a:lnTo>
                  <a:pt x="518183" y="54071"/>
                </a:lnTo>
                <a:lnTo>
                  <a:pt x="518183" y="31663"/>
                </a:lnTo>
                <a:lnTo>
                  <a:pt x="585328" y="31663"/>
                </a:lnTo>
                <a:lnTo>
                  <a:pt x="585278" y="31209"/>
                </a:lnTo>
                <a:lnTo>
                  <a:pt x="550570" y="4427"/>
                </a:lnTo>
                <a:lnTo>
                  <a:pt x="540454" y="3811"/>
                </a:lnTo>
                <a:close/>
              </a:path>
              <a:path w="1592580" h="377190">
                <a:moveTo>
                  <a:pt x="587013" y="80060"/>
                </a:moveTo>
                <a:lnTo>
                  <a:pt x="546412" y="80060"/>
                </a:lnTo>
                <a:lnTo>
                  <a:pt x="549805" y="81295"/>
                </a:lnTo>
                <a:lnTo>
                  <a:pt x="552370" y="83767"/>
                </a:lnTo>
                <a:lnTo>
                  <a:pt x="554935" y="86332"/>
                </a:lnTo>
                <a:lnTo>
                  <a:pt x="556276" y="89421"/>
                </a:lnTo>
                <a:lnTo>
                  <a:pt x="556276" y="96918"/>
                </a:lnTo>
                <a:lnTo>
                  <a:pt x="554935" y="99996"/>
                </a:lnTo>
                <a:lnTo>
                  <a:pt x="552370" y="102468"/>
                </a:lnTo>
                <a:lnTo>
                  <a:pt x="549700" y="104939"/>
                </a:lnTo>
                <a:lnTo>
                  <a:pt x="546412" y="106164"/>
                </a:lnTo>
                <a:lnTo>
                  <a:pt x="591509" y="106164"/>
                </a:lnTo>
                <a:lnTo>
                  <a:pt x="591831" y="105241"/>
                </a:lnTo>
                <a:lnTo>
                  <a:pt x="592620" y="97839"/>
                </a:lnTo>
                <a:lnTo>
                  <a:pt x="591810" y="90344"/>
                </a:lnTo>
                <a:lnTo>
                  <a:pt x="589373" y="83572"/>
                </a:lnTo>
                <a:lnTo>
                  <a:pt x="587013" y="80060"/>
                </a:lnTo>
                <a:close/>
              </a:path>
              <a:path w="1592580" h="377190">
                <a:moveTo>
                  <a:pt x="585328" y="31663"/>
                </a:moveTo>
                <a:lnTo>
                  <a:pt x="541386" y="31663"/>
                </a:lnTo>
                <a:lnTo>
                  <a:pt x="544360" y="32690"/>
                </a:lnTo>
                <a:lnTo>
                  <a:pt x="548674" y="36794"/>
                </a:lnTo>
                <a:lnTo>
                  <a:pt x="549805" y="39475"/>
                </a:lnTo>
                <a:lnTo>
                  <a:pt x="549805" y="46249"/>
                </a:lnTo>
                <a:lnTo>
                  <a:pt x="548674" y="48930"/>
                </a:lnTo>
                <a:lnTo>
                  <a:pt x="544360" y="53035"/>
                </a:lnTo>
                <a:lnTo>
                  <a:pt x="541386" y="54061"/>
                </a:lnTo>
                <a:lnTo>
                  <a:pt x="518183" y="54061"/>
                </a:lnTo>
                <a:lnTo>
                  <a:pt x="582862" y="54061"/>
                </a:lnTo>
                <a:lnTo>
                  <a:pt x="586044" y="47077"/>
                </a:lnTo>
                <a:lnTo>
                  <a:pt x="586044" y="38239"/>
                </a:lnTo>
                <a:lnTo>
                  <a:pt x="585328" y="31663"/>
                </a:lnTo>
                <a:close/>
              </a:path>
              <a:path w="1592580" h="377190">
                <a:moveTo>
                  <a:pt x="727433" y="3811"/>
                </a:moveTo>
                <a:lnTo>
                  <a:pt x="627949" y="3811"/>
                </a:lnTo>
                <a:lnTo>
                  <a:pt x="627949" y="134121"/>
                </a:lnTo>
                <a:lnTo>
                  <a:pt x="729286" y="134121"/>
                </a:lnTo>
                <a:lnTo>
                  <a:pt x="729286" y="102468"/>
                </a:lnTo>
                <a:lnTo>
                  <a:pt x="663267" y="102468"/>
                </a:lnTo>
                <a:lnTo>
                  <a:pt x="663267" y="83871"/>
                </a:lnTo>
                <a:lnTo>
                  <a:pt x="712554" y="83871"/>
                </a:lnTo>
                <a:lnTo>
                  <a:pt x="712554" y="54061"/>
                </a:lnTo>
                <a:lnTo>
                  <a:pt x="663267" y="54061"/>
                </a:lnTo>
                <a:lnTo>
                  <a:pt x="663267" y="35464"/>
                </a:lnTo>
                <a:lnTo>
                  <a:pt x="727433" y="35464"/>
                </a:lnTo>
                <a:lnTo>
                  <a:pt x="727433" y="3811"/>
                </a:lnTo>
                <a:close/>
              </a:path>
              <a:path w="1592580" h="377190">
                <a:moveTo>
                  <a:pt x="824058" y="3811"/>
                </a:moveTo>
                <a:lnTo>
                  <a:pt x="765526" y="3811"/>
                </a:lnTo>
                <a:lnTo>
                  <a:pt x="765526" y="134121"/>
                </a:lnTo>
                <a:lnTo>
                  <a:pt x="800855" y="134121"/>
                </a:lnTo>
                <a:lnTo>
                  <a:pt x="800855" y="95065"/>
                </a:lnTo>
                <a:lnTo>
                  <a:pt x="824058" y="95065"/>
                </a:lnTo>
                <a:lnTo>
                  <a:pt x="864837" y="75221"/>
                </a:lnTo>
                <a:lnTo>
                  <a:pt x="870226" y="63442"/>
                </a:lnTo>
                <a:lnTo>
                  <a:pt x="824142" y="63442"/>
                </a:lnTo>
                <a:lnTo>
                  <a:pt x="822864" y="63422"/>
                </a:lnTo>
                <a:lnTo>
                  <a:pt x="800855" y="63422"/>
                </a:lnTo>
                <a:lnTo>
                  <a:pt x="800855" y="35464"/>
                </a:lnTo>
                <a:lnTo>
                  <a:pt x="822205" y="35464"/>
                </a:lnTo>
                <a:lnTo>
                  <a:pt x="824141" y="35443"/>
                </a:lnTo>
                <a:lnTo>
                  <a:pt x="870254" y="35443"/>
                </a:lnTo>
                <a:lnTo>
                  <a:pt x="869075" y="31402"/>
                </a:lnTo>
                <a:lnTo>
                  <a:pt x="834263" y="4620"/>
                </a:lnTo>
                <a:lnTo>
                  <a:pt x="824058" y="3811"/>
                </a:lnTo>
                <a:close/>
              </a:path>
              <a:path w="1592580" h="377190">
                <a:moveTo>
                  <a:pt x="870254" y="35443"/>
                </a:moveTo>
                <a:lnTo>
                  <a:pt x="824141" y="35443"/>
                </a:lnTo>
                <a:lnTo>
                  <a:pt x="826063" y="35804"/>
                </a:lnTo>
                <a:lnTo>
                  <a:pt x="829656" y="37249"/>
                </a:lnTo>
                <a:lnTo>
                  <a:pt x="831293" y="38318"/>
                </a:lnTo>
                <a:lnTo>
                  <a:pt x="832676" y="39674"/>
                </a:lnTo>
                <a:lnTo>
                  <a:pt x="835660" y="42448"/>
                </a:lnTo>
                <a:lnTo>
                  <a:pt x="837094" y="45736"/>
                </a:lnTo>
                <a:lnTo>
                  <a:pt x="837094" y="53139"/>
                </a:lnTo>
                <a:lnTo>
                  <a:pt x="835555" y="56427"/>
                </a:lnTo>
                <a:lnTo>
                  <a:pt x="832676" y="59202"/>
                </a:lnTo>
                <a:lnTo>
                  <a:pt x="831299" y="60565"/>
                </a:lnTo>
                <a:lnTo>
                  <a:pt x="829663" y="61640"/>
                </a:lnTo>
                <a:lnTo>
                  <a:pt x="826067" y="63086"/>
                </a:lnTo>
                <a:lnTo>
                  <a:pt x="824142" y="63442"/>
                </a:lnTo>
                <a:lnTo>
                  <a:pt x="870226" y="63442"/>
                </a:lnTo>
                <a:lnTo>
                  <a:pt x="871568" y="58878"/>
                </a:lnTo>
                <a:lnTo>
                  <a:pt x="872413" y="49433"/>
                </a:lnTo>
                <a:lnTo>
                  <a:pt x="871581" y="39993"/>
                </a:lnTo>
                <a:lnTo>
                  <a:pt x="870254" y="35443"/>
                </a:lnTo>
                <a:close/>
              </a:path>
              <a:path w="1592580" h="377190">
                <a:moveTo>
                  <a:pt x="822205" y="63411"/>
                </a:moveTo>
                <a:lnTo>
                  <a:pt x="800855" y="63411"/>
                </a:lnTo>
                <a:lnTo>
                  <a:pt x="822864" y="63422"/>
                </a:lnTo>
                <a:lnTo>
                  <a:pt x="822205" y="63411"/>
                </a:lnTo>
                <a:close/>
              </a:path>
              <a:path w="1592580" h="377190">
                <a:moveTo>
                  <a:pt x="973739" y="0"/>
                </a:moveTo>
                <a:lnTo>
                  <a:pt x="933024" y="11277"/>
                </a:lnTo>
                <a:lnTo>
                  <a:pt x="906422" y="42214"/>
                </a:lnTo>
                <a:lnTo>
                  <a:pt x="901250" y="68856"/>
                </a:lnTo>
                <a:lnTo>
                  <a:pt x="902541" y="82710"/>
                </a:lnTo>
                <a:lnTo>
                  <a:pt x="921992" y="117671"/>
                </a:lnTo>
                <a:lnTo>
                  <a:pt x="958838" y="136460"/>
                </a:lnTo>
                <a:lnTo>
                  <a:pt x="973739" y="137713"/>
                </a:lnTo>
                <a:lnTo>
                  <a:pt x="985388" y="136940"/>
                </a:lnTo>
                <a:lnTo>
                  <a:pt x="1021315" y="121736"/>
                </a:lnTo>
                <a:lnTo>
                  <a:pt x="1030418" y="112635"/>
                </a:lnTo>
                <a:lnTo>
                  <a:pt x="1023786" y="105138"/>
                </a:lnTo>
                <a:lnTo>
                  <a:pt x="973739" y="105138"/>
                </a:lnTo>
                <a:lnTo>
                  <a:pt x="966404" y="104482"/>
                </a:lnTo>
                <a:lnTo>
                  <a:pt x="938145" y="76197"/>
                </a:lnTo>
                <a:lnTo>
                  <a:pt x="937489" y="68856"/>
                </a:lnTo>
                <a:lnTo>
                  <a:pt x="938145" y="61515"/>
                </a:lnTo>
                <a:lnTo>
                  <a:pt x="966404" y="33230"/>
                </a:lnTo>
                <a:lnTo>
                  <a:pt x="973739" y="32574"/>
                </a:lnTo>
                <a:lnTo>
                  <a:pt x="1022857" y="32574"/>
                </a:lnTo>
                <a:lnTo>
                  <a:pt x="1029486" y="25077"/>
                </a:lnTo>
                <a:lnTo>
                  <a:pt x="995902" y="3162"/>
                </a:lnTo>
                <a:lnTo>
                  <a:pt x="985133" y="790"/>
                </a:lnTo>
                <a:lnTo>
                  <a:pt x="973739" y="0"/>
                </a:lnTo>
                <a:close/>
              </a:path>
              <a:path w="1592580" h="377190">
                <a:moveTo>
                  <a:pt x="1009058" y="88489"/>
                </a:moveTo>
                <a:lnTo>
                  <a:pt x="973739" y="105138"/>
                </a:lnTo>
                <a:lnTo>
                  <a:pt x="1023786" y="105138"/>
                </a:lnTo>
                <a:lnTo>
                  <a:pt x="1009058" y="88489"/>
                </a:lnTo>
                <a:close/>
              </a:path>
              <a:path w="1592580" h="377190">
                <a:moveTo>
                  <a:pt x="1022857" y="32574"/>
                </a:moveTo>
                <a:lnTo>
                  <a:pt x="973739" y="32574"/>
                </a:lnTo>
                <a:lnTo>
                  <a:pt x="980152" y="33095"/>
                </a:lnTo>
                <a:lnTo>
                  <a:pt x="986447" y="34656"/>
                </a:lnTo>
                <a:lnTo>
                  <a:pt x="1008136" y="49223"/>
                </a:lnTo>
                <a:lnTo>
                  <a:pt x="1022857" y="32574"/>
                </a:lnTo>
                <a:close/>
              </a:path>
              <a:path w="1592580" h="377190">
                <a:moveTo>
                  <a:pt x="1098291" y="3811"/>
                </a:moveTo>
                <a:lnTo>
                  <a:pt x="1062972" y="3811"/>
                </a:lnTo>
                <a:lnTo>
                  <a:pt x="1062972" y="134121"/>
                </a:lnTo>
                <a:lnTo>
                  <a:pt x="1093673" y="134121"/>
                </a:lnTo>
                <a:lnTo>
                  <a:pt x="1139355" y="75432"/>
                </a:lnTo>
                <a:lnTo>
                  <a:pt x="1098291" y="75432"/>
                </a:lnTo>
                <a:lnTo>
                  <a:pt x="1098291" y="3811"/>
                </a:lnTo>
                <a:close/>
              </a:path>
              <a:path w="1592580" h="377190">
                <a:moveTo>
                  <a:pt x="1184738" y="62500"/>
                </a:moveTo>
                <a:lnTo>
                  <a:pt x="1149420" y="62500"/>
                </a:lnTo>
                <a:lnTo>
                  <a:pt x="1149420" y="134121"/>
                </a:lnTo>
                <a:lnTo>
                  <a:pt x="1184738" y="134121"/>
                </a:lnTo>
                <a:lnTo>
                  <a:pt x="1184738" y="62500"/>
                </a:lnTo>
                <a:close/>
              </a:path>
              <a:path w="1592580" h="377190">
                <a:moveTo>
                  <a:pt x="1184738" y="3811"/>
                </a:moveTo>
                <a:lnTo>
                  <a:pt x="1154038" y="3811"/>
                </a:lnTo>
                <a:lnTo>
                  <a:pt x="1098291" y="75432"/>
                </a:lnTo>
                <a:lnTo>
                  <a:pt x="1139355" y="75432"/>
                </a:lnTo>
                <a:lnTo>
                  <a:pt x="1149420" y="62500"/>
                </a:lnTo>
                <a:lnTo>
                  <a:pt x="1184738" y="62500"/>
                </a:lnTo>
                <a:lnTo>
                  <a:pt x="1184738" y="3811"/>
                </a:lnTo>
                <a:close/>
              </a:path>
              <a:path w="1592580" h="377190">
                <a:moveTo>
                  <a:pt x="1288871" y="35464"/>
                </a:moveTo>
                <a:lnTo>
                  <a:pt x="1253542" y="35464"/>
                </a:lnTo>
                <a:lnTo>
                  <a:pt x="1253542" y="134121"/>
                </a:lnTo>
                <a:lnTo>
                  <a:pt x="1288871" y="134121"/>
                </a:lnTo>
                <a:lnTo>
                  <a:pt x="1288871" y="35464"/>
                </a:lnTo>
                <a:close/>
              </a:path>
              <a:path w="1592580" h="377190">
                <a:moveTo>
                  <a:pt x="1325111" y="3811"/>
                </a:moveTo>
                <a:lnTo>
                  <a:pt x="1217303" y="3811"/>
                </a:lnTo>
                <a:lnTo>
                  <a:pt x="1217303" y="35464"/>
                </a:lnTo>
                <a:lnTo>
                  <a:pt x="1325111" y="35464"/>
                </a:lnTo>
                <a:lnTo>
                  <a:pt x="1325111" y="3811"/>
                </a:lnTo>
                <a:close/>
              </a:path>
              <a:path w="1592580" h="377190">
                <a:moveTo>
                  <a:pt x="1457138" y="3811"/>
                </a:moveTo>
                <a:lnTo>
                  <a:pt x="1357644" y="3811"/>
                </a:lnTo>
                <a:lnTo>
                  <a:pt x="1357644" y="134121"/>
                </a:lnTo>
                <a:lnTo>
                  <a:pt x="1458981" y="134121"/>
                </a:lnTo>
                <a:lnTo>
                  <a:pt x="1458981" y="102468"/>
                </a:lnTo>
                <a:lnTo>
                  <a:pt x="1392962" y="102468"/>
                </a:lnTo>
                <a:lnTo>
                  <a:pt x="1392962" y="83871"/>
                </a:lnTo>
                <a:lnTo>
                  <a:pt x="1442249" y="83871"/>
                </a:lnTo>
                <a:lnTo>
                  <a:pt x="1442249" y="54061"/>
                </a:lnTo>
                <a:lnTo>
                  <a:pt x="1392962" y="54061"/>
                </a:lnTo>
                <a:lnTo>
                  <a:pt x="1392962" y="35464"/>
                </a:lnTo>
                <a:lnTo>
                  <a:pt x="1457138" y="35464"/>
                </a:lnTo>
                <a:lnTo>
                  <a:pt x="1457138" y="3811"/>
                </a:lnTo>
                <a:close/>
              </a:path>
              <a:path w="1592580" h="377190">
                <a:moveTo>
                  <a:pt x="1555680" y="35464"/>
                </a:moveTo>
                <a:lnTo>
                  <a:pt x="1520362" y="35464"/>
                </a:lnTo>
                <a:lnTo>
                  <a:pt x="1520362" y="134121"/>
                </a:lnTo>
                <a:lnTo>
                  <a:pt x="1555680" y="134121"/>
                </a:lnTo>
                <a:lnTo>
                  <a:pt x="1555680" y="35464"/>
                </a:lnTo>
                <a:close/>
              </a:path>
              <a:path w="1592580" h="377190">
                <a:moveTo>
                  <a:pt x="1591930" y="3811"/>
                </a:moveTo>
                <a:lnTo>
                  <a:pt x="1484122" y="3811"/>
                </a:lnTo>
                <a:lnTo>
                  <a:pt x="1484122" y="35464"/>
                </a:lnTo>
                <a:lnTo>
                  <a:pt x="1591930" y="35464"/>
                </a:lnTo>
                <a:lnTo>
                  <a:pt x="1591930" y="3811"/>
                </a:lnTo>
                <a:close/>
              </a:path>
              <a:path w="1592580" h="377190">
                <a:moveTo>
                  <a:pt x="110781" y="166675"/>
                </a:moveTo>
                <a:lnTo>
                  <a:pt x="67275" y="174307"/>
                </a:lnTo>
                <a:lnTo>
                  <a:pt x="31622" y="197198"/>
                </a:lnTo>
                <a:lnTo>
                  <a:pt x="7918" y="231113"/>
                </a:lnTo>
                <a:lnTo>
                  <a:pt x="0" y="271813"/>
                </a:lnTo>
                <a:lnTo>
                  <a:pt x="1966" y="293009"/>
                </a:lnTo>
                <a:lnTo>
                  <a:pt x="17757" y="330311"/>
                </a:lnTo>
                <a:lnTo>
                  <a:pt x="48467" y="359770"/>
                </a:lnTo>
                <a:lnTo>
                  <a:pt x="88047" y="375033"/>
                </a:lnTo>
                <a:lnTo>
                  <a:pt x="110781" y="376941"/>
                </a:lnTo>
                <a:lnTo>
                  <a:pt x="128553" y="375762"/>
                </a:lnTo>
                <a:lnTo>
                  <a:pt x="175261" y="357926"/>
                </a:lnTo>
                <a:lnTo>
                  <a:pt x="197439" y="338607"/>
                </a:lnTo>
                <a:lnTo>
                  <a:pt x="187375" y="327204"/>
                </a:lnTo>
                <a:lnTo>
                  <a:pt x="110886" y="327204"/>
                </a:lnTo>
                <a:lnTo>
                  <a:pt x="99701" y="326201"/>
                </a:lnTo>
                <a:lnTo>
                  <a:pt x="64549" y="302689"/>
                </a:lnTo>
                <a:lnTo>
                  <a:pt x="55537" y="271813"/>
                </a:lnTo>
                <a:lnTo>
                  <a:pt x="56538" y="260614"/>
                </a:lnTo>
                <a:lnTo>
                  <a:pt x="80029" y="225434"/>
                </a:lnTo>
                <a:lnTo>
                  <a:pt x="110886" y="216422"/>
                </a:lnTo>
                <a:lnTo>
                  <a:pt x="186036" y="216422"/>
                </a:lnTo>
                <a:lnTo>
                  <a:pt x="196109" y="205009"/>
                </a:lnTo>
                <a:lnTo>
                  <a:pt x="160183" y="177560"/>
                </a:lnTo>
                <a:lnTo>
                  <a:pt x="128184" y="167888"/>
                </a:lnTo>
                <a:lnTo>
                  <a:pt x="110781" y="166675"/>
                </a:lnTo>
                <a:close/>
              </a:path>
              <a:path w="1592580" h="377190">
                <a:moveTo>
                  <a:pt x="164790" y="301613"/>
                </a:moveTo>
                <a:lnTo>
                  <a:pt x="130189" y="324029"/>
                </a:lnTo>
                <a:lnTo>
                  <a:pt x="110886" y="327204"/>
                </a:lnTo>
                <a:lnTo>
                  <a:pt x="187375" y="327204"/>
                </a:lnTo>
                <a:lnTo>
                  <a:pt x="164790" y="301613"/>
                </a:lnTo>
                <a:close/>
              </a:path>
              <a:path w="1592580" h="377190">
                <a:moveTo>
                  <a:pt x="186036" y="216422"/>
                </a:moveTo>
                <a:lnTo>
                  <a:pt x="110886" y="216422"/>
                </a:lnTo>
                <a:lnTo>
                  <a:pt x="120649" y="217213"/>
                </a:lnTo>
                <a:lnTo>
                  <a:pt x="130239" y="219592"/>
                </a:lnTo>
                <a:lnTo>
                  <a:pt x="163460" y="242003"/>
                </a:lnTo>
                <a:lnTo>
                  <a:pt x="186036" y="216422"/>
                </a:lnTo>
                <a:close/>
              </a:path>
              <a:path w="1592580" h="377190">
                <a:moveTo>
                  <a:pt x="275080" y="172246"/>
                </a:moveTo>
                <a:lnTo>
                  <a:pt x="221071" y="172246"/>
                </a:lnTo>
                <a:lnTo>
                  <a:pt x="221071" y="371297"/>
                </a:lnTo>
                <a:lnTo>
                  <a:pt x="267887" y="371287"/>
                </a:lnTo>
                <a:lnTo>
                  <a:pt x="337671" y="281687"/>
                </a:lnTo>
                <a:lnTo>
                  <a:pt x="275080" y="281687"/>
                </a:lnTo>
                <a:lnTo>
                  <a:pt x="275080" y="172246"/>
                </a:lnTo>
                <a:close/>
              </a:path>
              <a:path w="1592580" h="377190">
                <a:moveTo>
                  <a:pt x="407118" y="261866"/>
                </a:moveTo>
                <a:lnTo>
                  <a:pt x="353109" y="261866"/>
                </a:lnTo>
                <a:lnTo>
                  <a:pt x="353109" y="371297"/>
                </a:lnTo>
                <a:lnTo>
                  <a:pt x="407118" y="371297"/>
                </a:lnTo>
                <a:lnTo>
                  <a:pt x="407118" y="261866"/>
                </a:lnTo>
                <a:close/>
              </a:path>
              <a:path w="1592580" h="377190">
                <a:moveTo>
                  <a:pt x="407118" y="172235"/>
                </a:moveTo>
                <a:lnTo>
                  <a:pt x="360295" y="172246"/>
                </a:lnTo>
                <a:lnTo>
                  <a:pt x="275080" y="281687"/>
                </a:lnTo>
                <a:lnTo>
                  <a:pt x="337671" y="281687"/>
                </a:lnTo>
                <a:lnTo>
                  <a:pt x="353109" y="261866"/>
                </a:lnTo>
                <a:lnTo>
                  <a:pt x="407118" y="261866"/>
                </a:lnTo>
                <a:lnTo>
                  <a:pt x="407118" y="172235"/>
                </a:lnTo>
                <a:close/>
              </a:path>
              <a:path w="1592580" h="377190">
                <a:moveTo>
                  <a:pt x="501660" y="172246"/>
                </a:moveTo>
                <a:lnTo>
                  <a:pt x="447651" y="172246"/>
                </a:lnTo>
                <a:lnTo>
                  <a:pt x="447651" y="371297"/>
                </a:lnTo>
                <a:lnTo>
                  <a:pt x="501660" y="371297"/>
                </a:lnTo>
                <a:lnTo>
                  <a:pt x="501660" y="295970"/>
                </a:lnTo>
                <a:lnTo>
                  <a:pt x="628043" y="295970"/>
                </a:lnTo>
                <a:lnTo>
                  <a:pt x="628043" y="244798"/>
                </a:lnTo>
                <a:lnTo>
                  <a:pt x="501660" y="244798"/>
                </a:lnTo>
                <a:lnTo>
                  <a:pt x="501660" y="172246"/>
                </a:lnTo>
                <a:close/>
              </a:path>
              <a:path w="1592580" h="377190">
                <a:moveTo>
                  <a:pt x="628043" y="295970"/>
                </a:moveTo>
                <a:lnTo>
                  <a:pt x="574045" y="295970"/>
                </a:lnTo>
                <a:lnTo>
                  <a:pt x="574045" y="371297"/>
                </a:lnTo>
                <a:lnTo>
                  <a:pt x="628043" y="371297"/>
                </a:lnTo>
                <a:lnTo>
                  <a:pt x="628043" y="295970"/>
                </a:lnTo>
                <a:close/>
              </a:path>
              <a:path w="1592580" h="377190">
                <a:moveTo>
                  <a:pt x="628043" y="172235"/>
                </a:moveTo>
                <a:lnTo>
                  <a:pt x="574045" y="172235"/>
                </a:lnTo>
                <a:lnTo>
                  <a:pt x="574045" y="244798"/>
                </a:lnTo>
                <a:lnTo>
                  <a:pt x="628043" y="244798"/>
                </a:lnTo>
                <a:lnTo>
                  <a:pt x="628043" y="172235"/>
                </a:lnTo>
                <a:close/>
              </a:path>
              <a:path w="1592580" h="377190">
                <a:moveTo>
                  <a:pt x="820676" y="172246"/>
                </a:moveTo>
                <a:lnTo>
                  <a:pt x="668723" y="172246"/>
                </a:lnTo>
                <a:lnTo>
                  <a:pt x="668723" y="371297"/>
                </a:lnTo>
                <a:lnTo>
                  <a:pt x="823556" y="371297"/>
                </a:lnTo>
                <a:lnTo>
                  <a:pt x="823556" y="322995"/>
                </a:lnTo>
                <a:lnTo>
                  <a:pt x="722731" y="322995"/>
                </a:lnTo>
                <a:lnTo>
                  <a:pt x="722731" y="294535"/>
                </a:lnTo>
                <a:lnTo>
                  <a:pt x="797986" y="294535"/>
                </a:lnTo>
                <a:lnTo>
                  <a:pt x="797986" y="249008"/>
                </a:lnTo>
                <a:lnTo>
                  <a:pt x="722731" y="249008"/>
                </a:lnTo>
                <a:lnTo>
                  <a:pt x="722731" y="220537"/>
                </a:lnTo>
                <a:lnTo>
                  <a:pt x="820676" y="220537"/>
                </a:lnTo>
                <a:lnTo>
                  <a:pt x="820676" y="172246"/>
                </a:lnTo>
                <a:close/>
              </a:path>
              <a:path w="1592580" h="377190">
                <a:moveTo>
                  <a:pt x="942254" y="172246"/>
                </a:moveTo>
                <a:lnTo>
                  <a:pt x="852822" y="172246"/>
                </a:lnTo>
                <a:lnTo>
                  <a:pt x="852822" y="371297"/>
                </a:lnTo>
                <a:lnTo>
                  <a:pt x="906726" y="371297"/>
                </a:lnTo>
                <a:lnTo>
                  <a:pt x="906726" y="311592"/>
                </a:lnTo>
                <a:lnTo>
                  <a:pt x="942254" y="311592"/>
                </a:lnTo>
                <a:lnTo>
                  <a:pt x="984471" y="300496"/>
                </a:lnTo>
                <a:lnTo>
                  <a:pt x="1011018" y="269472"/>
                </a:lnTo>
                <a:lnTo>
                  <a:pt x="1012873" y="263185"/>
                </a:lnTo>
                <a:lnTo>
                  <a:pt x="906726" y="263185"/>
                </a:lnTo>
                <a:lnTo>
                  <a:pt x="906726" y="220642"/>
                </a:lnTo>
                <a:lnTo>
                  <a:pt x="1012879" y="220642"/>
                </a:lnTo>
                <a:lnTo>
                  <a:pt x="1011018" y="214323"/>
                </a:lnTo>
                <a:lnTo>
                  <a:pt x="984471" y="183342"/>
                </a:lnTo>
                <a:lnTo>
                  <a:pt x="957829" y="173478"/>
                </a:lnTo>
                <a:lnTo>
                  <a:pt x="942254" y="172246"/>
                </a:lnTo>
                <a:close/>
              </a:path>
              <a:path w="1592580" h="377190">
                <a:moveTo>
                  <a:pt x="1012879" y="220642"/>
                </a:moveTo>
                <a:lnTo>
                  <a:pt x="945636" y="220642"/>
                </a:lnTo>
                <a:lnTo>
                  <a:pt x="950976" y="222694"/>
                </a:lnTo>
                <a:lnTo>
                  <a:pt x="955394" y="227019"/>
                </a:lnTo>
                <a:lnTo>
                  <a:pt x="959813" y="231239"/>
                </a:lnTo>
                <a:lnTo>
                  <a:pt x="962064" y="236265"/>
                </a:lnTo>
                <a:lnTo>
                  <a:pt x="962064" y="247573"/>
                </a:lnTo>
                <a:lnTo>
                  <a:pt x="959813" y="252505"/>
                </a:lnTo>
                <a:lnTo>
                  <a:pt x="955394" y="256819"/>
                </a:lnTo>
                <a:lnTo>
                  <a:pt x="950976" y="261028"/>
                </a:lnTo>
                <a:lnTo>
                  <a:pt x="945636" y="263185"/>
                </a:lnTo>
                <a:lnTo>
                  <a:pt x="1012873" y="263185"/>
                </a:lnTo>
                <a:lnTo>
                  <a:pt x="1014888" y="256353"/>
                </a:lnTo>
                <a:lnTo>
                  <a:pt x="1016178" y="241919"/>
                </a:lnTo>
                <a:lnTo>
                  <a:pt x="1014888" y="227465"/>
                </a:lnTo>
                <a:lnTo>
                  <a:pt x="1012879" y="220642"/>
                </a:lnTo>
                <a:close/>
              </a:path>
              <a:path w="1592580" h="377190">
                <a:moveTo>
                  <a:pt x="1184571" y="172246"/>
                </a:moveTo>
                <a:lnTo>
                  <a:pt x="1045350" y="172246"/>
                </a:lnTo>
                <a:lnTo>
                  <a:pt x="1045350" y="371297"/>
                </a:lnTo>
                <a:lnTo>
                  <a:pt x="1099359" y="371297"/>
                </a:lnTo>
                <a:lnTo>
                  <a:pt x="1099359" y="223417"/>
                </a:lnTo>
                <a:lnTo>
                  <a:pt x="1184571" y="223417"/>
                </a:lnTo>
                <a:lnTo>
                  <a:pt x="1184571" y="172246"/>
                </a:lnTo>
                <a:close/>
              </a:path>
              <a:path w="1592580" h="377190">
                <a:moveTo>
                  <a:pt x="1262181" y="172246"/>
                </a:moveTo>
                <a:lnTo>
                  <a:pt x="1208183" y="172246"/>
                </a:lnTo>
                <a:lnTo>
                  <a:pt x="1208183" y="371308"/>
                </a:lnTo>
                <a:lnTo>
                  <a:pt x="1255006" y="371297"/>
                </a:lnTo>
                <a:lnTo>
                  <a:pt x="1324785" y="281687"/>
                </a:lnTo>
                <a:lnTo>
                  <a:pt x="1262181" y="281687"/>
                </a:lnTo>
                <a:lnTo>
                  <a:pt x="1262181" y="172246"/>
                </a:lnTo>
                <a:close/>
              </a:path>
              <a:path w="1592580" h="377190">
                <a:moveTo>
                  <a:pt x="1394219" y="261866"/>
                </a:moveTo>
                <a:lnTo>
                  <a:pt x="1340220" y="261866"/>
                </a:lnTo>
                <a:lnTo>
                  <a:pt x="1340220" y="371297"/>
                </a:lnTo>
                <a:lnTo>
                  <a:pt x="1394219" y="371297"/>
                </a:lnTo>
                <a:lnTo>
                  <a:pt x="1394219" y="261866"/>
                </a:lnTo>
                <a:close/>
              </a:path>
              <a:path w="1592580" h="377190">
                <a:moveTo>
                  <a:pt x="1394219" y="172235"/>
                </a:moveTo>
                <a:lnTo>
                  <a:pt x="1347395" y="172246"/>
                </a:lnTo>
                <a:lnTo>
                  <a:pt x="1262181" y="281687"/>
                </a:lnTo>
                <a:lnTo>
                  <a:pt x="1324785" y="281687"/>
                </a:lnTo>
                <a:lnTo>
                  <a:pt x="1340220" y="261866"/>
                </a:lnTo>
                <a:lnTo>
                  <a:pt x="1394219" y="261866"/>
                </a:lnTo>
                <a:lnTo>
                  <a:pt x="1394219" y="172235"/>
                </a:lnTo>
                <a:close/>
              </a:path>
              <a:path w="1592580" h="377190">
                <a:moveTo>
                  <a:pt x="1592401" y="172235"/>
                </a:moveTo>
                <a:lnTo>
                  <a:pt x="1498666" y="172235"/>
                </a:lnTo>
                <a:lnTo>
                  <a:pt x="1483629" y="173470"/>
                </a:lnTo>
                <a:lnTo>
                  <a:pt x="1446709" y="191868"/>
                </a:lnTo>
                <a:lnTo>
                  <a:pt x="1427553" y="226565"/>
                </a:lnTo>
                <a:lnTo>
                  <a:pt x="1426281" y="240474"/>
                </a:lnTo>
                <a:lnTo>
                  <a:pt x="1427341" y="253479"/>
                </a:lnTo>
                <a:lnTo>
                  <a:pt x="1448107" y="290145"/>
                </a:lnTo>
                <a:lnTo>
                  <a:pt x="1460364" y="297415"/>
                </a:lnTo>
                <a:lnTo>
                  <a:pt x="1419192" y="371297"/>
                </a:lnTo>
                <a:lnTo>
                  <a:pt x="1475976" y="371297"/>
                </a:lnTo>
                <a:lnTo>
                  <a:pt x="1508624" y="308713"/>
                </a:lnTo>
                <a:lnTo>
                  <a:pt x="1592401" y="308713"/>
                </a:lnTo>
                <a:lnTo>
                  <a:pt x="1592401" y="260421"/>
                </a:lnTo>
                <a:lnTo>
                  <a:pt x="1495350" y="260410"/>
                </a:lnTo>
                <a:lnTo>
                  <a:pt x="1490237" y="258463"/>
                </a:lnTo>
                <a:lnTo>
                  <a:pt x="1486342" y="254662"/>
                </a:lnTo>
                <a:lnTo>
                  <a:pt x="1482331" y="250861"/>
                </a:lnTo>
                <a:lnTo>
                  <a:pt x="1480384" y="246128"/>
                </a:lnTo>
                <a:lnTo>
                  <a:pt x="1480384" y="234830"/>
                </a:lnTo>
                <a:lnTo>
                  <a:pt x="1482331" y="230097"/>
                </a:lnTo>
                <a:lnTo>
                  <a:pt x="1486342" y="226296"/>
                </a:lnTo>
                <a:lnTo>
                  <a:pt x="1490237" y="222495"/>
                </a:lnTo>
                <a:lnTo>
                  <a:pt x="1495378" y="220642"/>
                </a:lnTo>
                <a:lnTo>
                  <a:pt x="1592401" y="220642"/>
                </a:lnTo>
                <a:lnTo>
                  <a:pt x="1592401" y="172235"/>
                </a:lnTo>
                <a:close/>
              </a:path>
              <a:path w="1592580" h="377190">
                <a:moveTo>
                  <a:pt x="1592401" y="308713"/>
                </a:moveTo>
                <a:lnTo>
                  <a:pt x="1538393" y="308713"/>
                </a:lnTo>
                <a:lnTo>
                  <a:pt x="1538393" y="371297"/>
                </a:lnTo>
                <a:lnTo>
                  <a:pt x="1592401" y="371297"/>
                </a:lnTo>
                <a:lnTo>
                  <a:pt x="1592401" y="308713"/>
                </a:lnTo>
                <a:close/>
              </a:path>
              <a:path w="1592580" h="377190">
                <a:moveTo>
                  <a:pt x="1592401" y="220642"/>
                </a:moveTo>
                <a:lnTo>
                  <a:pt x="1538602" y="220642"/>
                </a:lnTo>
                <a:lnTo>
                  <a:pt x="1538602" y="260410"/>
                </a:lnTo>
                <a:lnTo>
                  <a:pt x="1501640" y="260410"/>
                </a:lnTo>
                <a:lnTo>
                  <a:pt x="1592401" y="260421"/>
                </a:lnTo>
                <a:lnTo>
                  <a:pt x="1592401" y="220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737862" y="1748637"/>
            <a:ext cx="8020698" cy="80206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5080" y="675008"/>
            <a:ext cx="11109613" cy="2200800"/>
          </a:xfrm>
          <a:prstGeom prst="rect">
            <a:avLst/>
          </a:prstGeom>
          <a:noFill/>
        </p:spPr>
        <p:txBody>
          <a:bodyPr wrap="square" lIns="128744" tIns="64374" rIns="128744" bIns="64374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7900" spc="-350" dirty="0">
                <a:solidFill>
                  <a:srgbClr val="1D009F"/>
                </a:solidFill>
                <a:latin typeface="Arial Black" panose="020B0A04020102020204" pitchFamily="34" charset="0"/>
              </a:rPr>
              <a:t>Факультеты</a:t>
            </a:r>
            <a:br>
              <a:rPr lang="ru-RU" sz="7900" spc="-350" dirty="0">
                <a:solidFill>
                  <a:srgbClr val="1D009F"/>
                </a:solidFill>
                <a:latin typeface="Arial Black" panose="020B0A04020102020204" pitchFamily="34" charset="0"/>
              </a:rPr>
            </a:br>
            <a:r>
              <a:rPr lang="ru-RU" sz="7900" spc="-350" dirty="0">
                <a:solidFill>
                  <a:srgbClr val="1D009F"/>
                </a:solidFill>
                <a:latin typeface="Arial Black" panose="020B0A04020102020204" pitchFamily="34" charset="0"/>
              </a:rPr>
              <a:t>университета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1621556" y="3460274"/>
            <a:ext cx="2099256" cy="209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702842" y="3460274"/>
            <a:ext cx="2099256" cy="209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3784127" y="3460274"/>
            <a:ext cx="2099256" cy="209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621556" y="5965118"/>
            <a:ext cx="2099256" cy="209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7702842" y="5965118"/>
            <a:ext cx="2099256" cy="209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3784127" y="5965118"/>
            <a:ext cx="2099256" cy="209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621556" y="8469964"/>
            <a:ext cx="2099256" cy="209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702842" y="8469964"/>
            <a:ext cx="2099256" cy="209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3784127" y="8469964"/>
            <a:ext cx="2099256" cy="209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917067" y="3955887"/>
            <a:ext cx="2542557" cy="942085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</a:t>
            </a:r>
            <a:endParaRPr lang="en-US" sz="2600" dirty="0">
              <a:solidFill>
                <a:srgbClr val="1D0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b="1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бизнеса</a:t>
            </a:r>
            <a:endParaRPr lang="ru-RU" sz="2600" dirty="0">
              <a:solidFill>
                <a:srgbClr val="1D009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917064" y="6495980"/>
            <a:ext cx="3334596" cy="942085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экономики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917064" y="9021974"/>
            <a:ext cx="3334596" cy="942085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психологии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956056" y="3955887"/>
            <a:ext cx="3100187" cy="942085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управления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9956058" y="6495982"/>
            <a:ext cx="3100185" cy="1348121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банковского дела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956058" y="9021974"/>
            <a:ext cx="3100185" cy="1348121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интернет-маркетинга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6079638" y="3955887"/>
            <a:ext cx="4270548" cy="942085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юриспруденции</a:t>
            </a:r>
            <a:endParaRPr lang="ru-RU" sz="2600" dirty="0">
              <a:solidFill>
                <a:srgbClr val="1D009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6079637" y="6495980"/>
            <a:ext cx="3334596" cy="942085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лингвистики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6079637" y="9021974"/>
            <a:ext cx="4270550" cy="942085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</a:t>
            </a:r>
            <a:endParaRPr lang="en-US" sz="2600" dirty="0">
              <a:solidFill>
                <a:srgbClr val="1D0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b="1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</a:t>
            </a:r>
            <a:r>
              <a:rPr lang="ru-RU" sz="2600" b="1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остеприимства</a:t>
            </a:r>
            <a:endParaRPr lang="ru-RU" sz="2600" dirty="0">
              <a:solidFill>
                <a:srgbClr val="1D009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45" y="3606535"/>
            <a:ext cx="1807179" cy="1807303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81" y="3618632"/>
            <a:ext cx="1807179" cy="1807303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5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545" y="3618632"/>
            <a:ext cx="1807176" cy="1807303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55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72" y="8616925"/>
            <a:ext cx="1804735" cy="1800852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84" y="6118934"/>
            <a:ext cx="1807176" cy="1807303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57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542" y="6118932"/>
            <a:ext cx="1807179" cy="1807306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70" y="6118922"/>
            <a:ext cx="1807179" cy="1807303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81" y="8615835"/>
            <a:ext cx="1807179" cy="1807303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545" y="8615835"/>
            <a:ext cx="1807179" cy="1807303"/>
          </a:xfrm>
          <a:prstGeom prst="ellipse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50240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1631948" y="3457268"/>
            <a:ext cx="2088864" cy="20890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4038732" y="3457268"/>
            <a:ext cx="2088864" cy="20890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631948" y="5910706"/>
            <a:ext cx="2088864" cy="20890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7887581" y="5910706"/>
            <a:ext cx="2088864" cy="20890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4038732" y="5910706"/>
            <a:ext cx="2088864" cy="20890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631948" y="8432688"/>
            <a:ext cx="2088864" cy="20890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887581" y="8432688"/>
            <a:ext cx="2088864" cy="20890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4038732" y="8432688"/>
            <a:ext cx="2088864" cy="20890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887581" y="3457268"/>
            <a:ext cx="2088864" cy="20890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sx="98000" sy="98000" algn="ctr" rotWithShape="0">
              <a:srgbClr val="1D45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6760" tIns="68381" rIns="136760" bIns="683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80" y="8581900"/>
            <a:ext cx="1807179" cy="1807306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80" y="3592320"/>
            <a:ext cx="1807179" cy="1807306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45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47" y="8581900"/>
            <a:ext cx="1807179" cy="1807306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46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47" y="3592300"/>
            <a:ext cx="1807179" cy="1807306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80" y="6053281"/>
            <a:ext cx="1807179" cy="1807306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59" y="6051308"/>
            <a:ext cx="1814921" cy="1815048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331" y="6053281"/>
            <a:ext cx="1807179" cy="1807306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50" name="Picture 2" descr="День работников физической культуры и спорта Кыргызской Республики ..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r="25147" b="5598"/>
          <a:stretch/>
        </p:blipFill>
        <p:spPr bwMode="auto">
          <a:xfrm>
            <a:off x="14148667" y="8579579"/>
            <a:ext cx="1894144" cy="1816312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51" name="Picture 4" descr="Synergy Art Foru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16284" r="10545" b="12524"/>
          <a:stretch/>
        </p:blipFill>
        <p:spPr bwMode="auto">
          <a:xfrm>
            <a:off x="14177686" y="3592300"/>
            <a:ext cx="1821337" cy="1807306"/>
          </a:xfrm>
          <a:prstGeom prst="ellipse">
            <a:avLst/>
          </a:prstGeom>
          <a:noFill/>
          <a:ln>
            <a:noFill/>
          </a:ln>
          <a:extLst/>
        </p:spPr>
      </p:pic>
      <p:sp>
        <p:nvSpPr>
          <p:cNvPr id="34" name="Прямоугольник 33"/>
          <p:cNvSpPr/>
          <p:nvPr/>
        </p:nvSpPr>
        <p:spPr>
          <a:xfrm>
            <a:off x="3879496" y="3936095"/>
            <a:ext cx="3333993" cy="942085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endParaRPr lang="en-US" sz="2600" dirty="0">
              <a:solidFill>
                <a:srgbClr val="1D0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b="1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дизайна</a:t>
            </a:r>
            <a:endParaRPr lang="ru-RU" sz="2600" dirty="0">
              <a:solidFill>
                <a:srgbClr val="1D009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879495" y="6337496"/>
            <a:ext cx="3573576" cy="1754158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игровой индустрии</a:t>
            </a:r>
            <a:b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</a:t>
            </a:r>
            <a:r>
              <a:rPr lang="ru-RU" sz="2600" dirty="0" err="1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киберспорта</a:t>
            </a:r>
            <a:endParaRPr lang="ru-RU" sz="2600" dirty="0">
              <a:solidFill>
                <a:srgbClr val="1D009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879495" y="9124788"/>
            <a:ext cx="3333994" cy="942085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рекламы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0207177" y="3936094"/>
            <a:ext cx="3936037" cy="1348121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информационных </a:t>
            </a: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технологий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0207177" y="6337497"/>
            <a:ext cx="3311016" cy="1348121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event-</a:t>
            </a:r>
            <a:r>
              <a:rPr lang="en-US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менеджмента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207177" y="9107652"/>
            <a:ext cx="3311016" cy="1348121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спортивного </a:t>
            </a:r>
            <a:b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менеджмента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6476792" y="4156419"/>
            <a:ext cx="2330504" cy="942085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Арт-академия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6476790" y="6337497"/>
            <a:ext cx="3381722" cy="1348121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</a:t>
            </a:r>
            <a: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театра</a:t>
            </a: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кино </a:t>
            </a:r>
            <a:b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600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телевидения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6476790" y="8970567"/>
            <a:ext cx="2984629" cy="1348121"/>
          </a:xfrm>
          <a:prstGeom prst="rect">
            <a:avLst/>
          </a:prstGeom>
        </p:spPr>
        <p:txBody>
          <a:bodyPr wrap="square" lIns="128744" tIns="64374" rIns="128744" bIns="64374">
            <a:spAutoFit/>
          </a:bodyPr>
          <a:lstStyle/>
          <a:p>
            <a:r>
              <a:rPr lang="ru-RU" sz="2600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endParaRPr lang="en-US" sz="2600" dirty="0">
              <a:solidFill>
                <a:srgbClr val="1D0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b="1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физической</a:t>
            </a:r>
            <a:br>
              <a:rPr lang="ru-RU" sz="2600" b="1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600" b="1" dirty="0">
                <a:solidFill>
                  <a:srgbClr val="1D009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культуры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55080" y="675008"/>
            <a:ext cx="11109613" cy="2200800"/>
          </a:xfrm>
          <a:prstGeom prst="rect">
            <a:avLst/>
          </a:prstGeom>
          <a:noFill/>
        </p:spPr>
        <p:txBody>
          <a:bodyPr wrap="square" lIns="128744" tIns="64374" rIns="128744" bIns="64374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7900" spc="-350" dirty="0">
                <a:solidFill>
                  <a:srgbClr val="1D009F"/>
                </a:solidFill>
                <a:latin typeface="Arial Black" panose="020B0A04020102020204" pitchFamily="34" charset="0"/>
              </a:rPr>
              <a:t>Факультеты</a:t>
            </a:r>
            <a:br>
              <a:rPr lang="ru-RU" sz="7900" spc="-350" dirty="0">
                <a:solidFill>
                  <a:srgbClr val="1D009F"/>
                </a:solidFill>
                <a:latin typeface="Arial Black" panose="020B0A04020102020204" pitchFamily="34" charset="0"/>
              </a:rPr>
            </a:br>
            <a:r>
              <a:rPr lang="ru-RU" sz="7900" spc="-350" dirty="0">
                <a:solidFill>
                  <a:srgbClr val="1D009F"/>
                </a:solidFill>
                <a:latin typeface="Arial Black" panose="020B0A04020102020204" pitchFamily="34" charset="0"/>
              </a:rPr>
              <a:t>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315024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7088" y="1602045"/>
            <a:ext cx="8104505" cy="8104505"/>
            <a:chOff x="1047088" y="1602045"/>
            <a:chExt cx="8104505" cy="8104505"/>
          </a:xfrm>
        </p:grpSpPr>
        <p:sp>
          <p:nvSpPr>
            <p:cNvPr id="3" name="object 3"/>
            <p:cNvSpPr/>
            <p:nvPr/>
          </p:nvSpPr>
          <p:spPr>
            <a:xfrm>
              <a:off x="1047088" y="1602045"/>
              <a:ext cx="8104505" cy="8104505"/>
            </a:xfrm>
            <a:custGeom>
              <a:avLst/>
              <a:gdLst/>
              <a:ahLst/>
              <a:cxnLst/>
              <a:rect l="l" t="t" r="r" b="b"/>
              <a:pathLst>
                <a:path w="8104505" h="8104505">
                  <a:moveTo>
                    <a:pt x="4052232" y="0"/>
                  </a:moveTo>
                  <a:lnTo>
                    <a:pt x="4003997" y="281"/>
                  </a:lnTo>
                  <a:lnTo>
                    <a:pt x="3955896" y="1122"/>
                  </a:lnTo>
                  <a:lnTo>
                    <a:pt x="3907933" y="2521"/>
                  </a:lnTo>
                  <a:lnTo>
                    <a:pt x="3860111" y="4474"/>
                  </a:lnTo>
                  <a:lnTo>
                    <a:pt x="3812432" y="6977"/>
                  </a:lnTo>
                  <a:lnTo>
                    <a:pt x="3764901" y="10029"/>
                  </a:lnTo>
                  <a:lnTo>
                    <a:pt x="3717521" y="13625"/>
                  </a:lnTo>
                  <a:lnTo>
                    <a:pt x="3670293" y="17763"/>
                  </a:lnTo>
                  <a:lnTo>
                    <a:pt x="3623222" y="22440"/>
                  </a:lnTo>
                  <a:lnTo>
                    <a:pt x="3576311" y="27652"/>
                  </a:lnTo>
                  <a:lnTo>
                    <a:pt x="3529562" y="33396"/>
                  </a:lnTo>
                  <a:lnTo>
                    <a:pt x="3482979" y="39670"/>
                  </a:lnTo>
                  <a:lnTo>
                    <a:pt x="3436565" y="46469"/>
                  </a:lnTo>
                  <a:lnTo>
                    <a:pt x="3390323" y="53792"/>
                  </a:lnTo>
                  <a:lnTo>
                    <a:pt x="3344255" y="61635"/>
                  </a:lnTo>
                  <a:lnTo>
                    <a:pt x="3298367" y="69994"/>
                  </a:lnTo>
                  <a:lnTo>
                    <a:pt x="3252659" y="78867"/>
                  </a:lnTo>
                  <a:lnTo>
                    <a:pt x="3207136" y="88251"/>
                  </a:lnTo>
                  <a:lnTo>
                    <a:pt x="3161800" y="98142"/>
                  </a:lnTo>
                  <a:lnTo>
                    <a:pt x="3116655" y="108538"/>
                  </a:lnTo>
                  <a:lnTo>
                    <a:pt x="3071703" y="119435"/>
                  </a:lnTo>
                  <a:lnTo>
                    <a:pt x="3026949" y="130830"/>
                  </a:lnTo>
                  <a:lnTo>
                    <a:pt x="2982394" y="142720"/>
                  </a:lnTo>
                  <a:lnTo>
                    <a:pt x="2938043" y="155102"/>
                  </a:lnTo>
                  <a:lnTo>
                    <a:pt x="2893897" y="167972"/>
                  </a:lnTo>
                  <a:lnTo>
                    <a:pt x="2849961" y="181329"/>
                  </a:lnTo>
                  <a:lnTo>
                    <a:pt x="2806237" y="195168"/>
                  </a:lnTo>
                  <a:lnTo>
                    <a:pt x="2762729" y="209487"/>
                  </a:lnTo>
                  <a:lnTo>
                    <a:pt x="2719439" y="224282"/>
                  </a:lnTo>
                  <a:lnTo>
                    <a:pt x="2676371" y="239551"/>
                  </a:lnTo>
                  <a:lnTo>
                    <a:pt x="2633528" y="255289"/>
                  </a:lnTo>
                  <a:lnTo>
                    <a:pt x="2590912" y="271495"/>
                  </a:lnTo>
                  <a:lnTo>
                    <a:pt x="2548528" y="288165"/>
                  </a:lnTo>
                  <a:lnTo>
                    <a:pt x="2506378" y="305295"/>
                  </a:lnTo>
                  <a:lnTo>
                    <a:pt x="2464464" y="322884"/>
                  </a:lnTo>
                  <a:lnTo>
                    <a:pt x="2422792" y="340927"/>
                  </a:lnTo>
                  <a:lnTo>
                    <a:pt x="2381362" y="359422"/>
                  </a:lnTo>
                  <a:lnTo>
                    <a:pt x="2340180" y="378365"/>
                  </a:lnTo>
                  <a:lnTo>
                    <a:pt x="2299246" y="397753"/>
                  </a:lnTo>
                  <a:lnTo>
                    <a:pt x="2258566" y="417584"/>
                  </a:lnTo>
                  <a:lnTo>
                    <a:pt x="2218141" y="437854"/>
                  </a:lnTo>
                  <a:lnTo>
                    <a:pt x="2177976" y="458560"/>
                  </a:lnTo>
                  <a:lnTo>
                    <a:pt x="2138072" y="479699"/>
                  </a:lnTo>
                  <a:lnTo>
                    <a:pt x="2098434" y="501267"/>
                  </a:lnTo>
                  <a:lnTo>
                    <a:pt x="2059064" y="523263"/>
                  </a:lnTo>
                  <a:lnTo>
                    <a:pt x="2019965" y="545681"/>
                  </a:lnTo>
                  <a:lnTo>
                    <a:pt x="1981141" y="568521"/>
                  </a:lnTo>
                  <a:lnTo>
                    <a:pt x="1942594" y="591778"/>
                  </a:lnTo>
                  <a:lnTo>
                    <a:pt x="1904328" y="615449"/>
                  </a:lnTo>
                  <a:lnTo>
                    <a:pt x="1866346" y="639531"/>
                  </a:lnTo>
                  <a:lnTo>
                    <a:pt x="1828651" y="664022"/>
                  </a:lnTo>
                  <a:lnTo>
                    <a:pt x="1791245" y="688917"/>
                  </a:lnTo>
                  <a:lnTo>
                    <a:pt x="1754133" y="714214"/>
                  </a:lnTo>
                  <a:lnTo>
                    <a:pt x="1717318" y="739910"/>
                  </a:lnTo>
                  <a:lnTo>
                    <a:pt x="1680801" y="766002"/>
                  </a:lnTo>
                  <a:lnTo>
                    <a:pt x="1644587" y="792486"/>
                  </a:lnTo>
                  <a:lnTo>
                    <a:pt x="1608679" y="819360"/>
                  </a:lnTo>
                  <a:lnTo>
                    <a:pt x="1573079" y="846619"/>
                  </a:lnTo>
                  <a:lnTo>
                    <a:pt x="1537791" y="874263"/>
                  </a:lnTo>
                  <a:lnTo>
                    <a:pt x="1502818" y="902286"/>
                  </a:lnTo>
                  <a:lnTo>
                    <a:pt x="1468162" y="930686"/>
                  </a:lnTo>
                  <a:lnTo>
                    <a:pt x="1433828" y="959460"/>
                  </a:lnTo>
                  <a:lnTo>
                    <a:pt x="1399818" y="988605"/>
                  </a:lnTo>
                  <a:lnTo>
                    <a:pt x="1366136" y="1018118"/>
                  </a:lnTo>
                  <a:lnTo>
                    <a:pt x="1332784" y="1047995"/>
                  </a:lnTo>
                  <a:lnTo>
                    <a:pt x="1299765" y="1078234"/>
                  </a:lnTo>
                  <a:lnTo>
                    <a:pt x="1267083" y="1108831"/>
                  </a:lnTo>
                  <a:lnTo>
                    <a:pt x="1234741" y="1139783"/>
                  </a:lnTo>
                  <a:lnTo>
                    <a:pt x="1202741" y="1171088"/>
                  </a:lnTo>
                  <a:lnTo>
                    <a:pt x="1171088" y="1202741"/>
                  </a:lnTo>
                  <a:lnTo>
                    <a:pt x="1139783" y="1234741"/>
                  </a:lnTo>
                  <a:lnTo>
                    <a:pt x="1108831" y="1267083"/>
                  </a:lnTo>
                  <a:lnTo>
                    <a:pt x="1078234" y="1299765"/>
                  </a:lnTo>
                  <a:lnTo>
                    <a:pt x="1047995" y="1332784"/>
                  </a:lnTo>
                  <a:lnTo>
                    <a:pt x="1018118" y="1366136"/>
                  </a:lnTo>
                  <a:lnTo>
                    <a:pt x="988605" y="1399818"/>
                  </a:lnTo>
                  <a:lnTo>
                    <a:pt x="959460" y="1433828"/>
                  </a:lnTo>
                  <a:lnTo>
                    <a:pt x="930686" y="1468162"/>
                  </a:lnTo>
                  <a:lnTo>
                    <a:pt x="902286" y="1502818"/>
                  </a:lnTo>
                  <a:lnTo>
                    <a:pt x="874263" y="1537791"/>
                  </a:lnTo>
                  <a:lnTo>
                    <a:pt x="846619" y="1573079"/>
                  </a:lnTo>
                  <a:lnTo>
                    <a:pt x="819360" y="1608679"/>
                  </a:lnTo>
                  <a:lnTo>
                    <a:pt x="792486" y="1644587"/>
                  </a:lnTo>
                  <a:lnTo>
                    <a:pt x="766002" y="1680801"/>
                  </a:lnTo>
                  <a:lnTo>
                    <a:pt x="739910" y="1717318"/>
                  </a:lnTo>
                  <a:lnTo>
                    <a:pt x="714214" y="1754133"/>
                  </a:lnTo>
                  <a:lnTo>
                    <a:pt x="688917" y="1791245"/>
                  </a:lnTo>
                  <a:lnTo>
                    <a:pt x="664022" y="1828651"/>
                  </a:lnTo>
                  <a:lnTo>
                    <a:pt x="639531" y="1866346"/>
                  </a:lnTo>
                  <a:lnTo>
                    <a:pt x="615449" y="1904328"/>
                  </a:lnTo>
                  <a:lnTo>
                    <a:pt x="591778" y="1942594"/>
                  </a:lnTo>
                  <a:lnTo>
                    <a:pt x="568521" y="1981141"/>
                  </a:lnTo>
                  <a:lnTo>
                    <a:pt x="545681" y="2019965"/>
                  </a:lnTo>
                  <a:lnTo>
                    <a:pt x="523263" y="2059064"/>
                  </a:lnTo>
                  <a:lnTo>
                    <a:pt x="501267" y="2098434"/>
                  </a:lnTo>
                  <a:lnTo>
                    <a:pt x="479699" y="2138072"/>
                  </a:lnTo>
                  <a:lnTo>
                    <a:pt x="458560" y="2177976"/>
                  </a:lnTo>
                  <a:lnTo>
                    <a:pt x="437854" y="2218141"/>
                  </a:lnTo>
                  <a:lnTo>
                    <a:pt x="417584" y="2258566"/>
                  </a:lnTo>
                  <a:lnTo>
                    <a:pt x="397753" y="2299246"/>
                  </a:lnTo>
                  <a:lnTo>
                    <a:pt x="378365" y="2340180"/>
                  </a:lnTo>
                  <a:lnTo>
                    <a:pt x="359422" y="2381362"/>
                  </a:lnTo>
                  <a:lnTo>
                    <a:pt x="340927" y="2422792"/>
                  </a:lnTo>
                  <a:lnTo>
                    <a:pt x="322884" y="2464464"/>
                  </a:lnTo>
                  <a:lnTo>
                    <a:pt x="305295" y="2506378"/>
                  </a:lnTo>
                  <a:lnTo>
                    <a:pt x="288165" y="2548528"/>
                  </a:lnTo>
                  <a:lnTo>
                    <a:pt x="271495" y="2590912"/>
                  </a:lnTo>
                  <a:lnTo>
                    <a:pt x="255289" y="2633528"/>
                  </a:lnTo>
                  <a:lnTo>
                    <a:pt x="239551" y="2676371"/>
                  </a:lnTo>
                  <a:lnTo>
                    <a:pt x="224282" y="2719439"/>
                  </a:lnTo>
                  <a:lnTo>
                    <a:pt x="209487" y="2762729"/>
                  </a:lnTo>
                  <a:lnTo>
                    <a:pt x="195168" y="2806237"/>
                  </a:lnTo>
                  <a:lnTo>
                    <a:pt x="181329" y="2849961"/>
                  </a:lnTo>
                  <a:lnTo>
                    <a:pt x="167972" y="2893897"/>
                  </a:lnTo>
                  <a:lnTo>
                    <a:pt x="155102" y="2938043"/>
                  </a:lnTo>
                  <a:lnTo>
                    <a:pt x="142720" y="2982394"/>
                  </a:lnTo>
                  <a:lnTo>
                    <a:pt x="130830" y="3026949"/>
                  </a:lnTo>
                  <a:lnTo>
                    <a:pt x="119435" y="3071703"/>
                  </a:lnTo>
                  <a:lnTo>
                    <a:pt x="108538" y="3116655"/>
                  </a:lnTo>
                  <a:lnTo>
                    <a:pt x="98142" y="3161800"/>
                  </a:lnTo>
                  <a:lnTo>
                    <a:pt x="88251" y="3207136"/>
                  </a:lnTo>
                  <a:lnTo>
                    <a:pt x="78867" y="3252659"/>
                  </a:lnTo>
                  <a:lnTo>
                    <a:pt x="69994" y="3298367"/>
                  </a:lnTo>
                  <a:lnTo>
                    <a:pt x="61635" y="3344255"/>
                  </a:lnTo>
                  <a:lnTo>
                    <a:pt x="53792" y="3390323"/>
                  </a:lnTo>
                  <a:lnTo>
                    <a:pt x="46469" y="3436565"/>
                  </a:lnTo>
                  <a:lnTo>
                    <a:pt x="39670" y="3482979"/>
                  </a:lnTo>
                  <a:lnTo>
                    <a:pt x="33396" y="3529562"/>
                  </a:lnTo>
                  <a:lnTo>
                    <a:pt x="27652" y="3576311"/>
                  </a:lnTo>
                  <a:lnTo>
                    <a:pt x="22440" y="3623222"/>
                  </a:lnTo>
                  <a:lnTo>
                    <a:pt x="17763" y="3670293"/>
                  </a:lnTo>
                  <a:lnTo>
                    <a:pt x="13625" y="3717521"/>
                  </a:lnTo>
                  <a:lnTo>
                    <a:pt x="10029" y="3764901"/>
                  </a:lnTo>
                  <a:lnTo>
                    <a:pt x="6977" y="3812432"/>
                  </a:lnTo>
                  <a:lnTo>
                    <a:pt x="4474" y="3860111"/>
                  </a:lnTo>
                  <a:lnTo>
                    <a:pt x="2521" y="3907933"/>
                  </a:lnTo>
                  <a:lnTo>
                    <a:pt x="1122" y="3955896"/>
                  </a:lnTo>
                  <a:lnTo>
                    <a:pt x="281" y="4003997"/>
                  </a:lnTo>
                  <a:lnTo>
                    <a:pt x="0" y="4052232"/>
                  </a:lnTo>
                  <a:lnTo>
                    <a:pt x="281" y="4100468"/>
                  </a:lnTo>
                  <a:lnTo>
                    <a:pt x="1122" y="4148569"/>
                  </a:lnTo>
                  <a:lnTo>
                    <a:pt x="2521" y="4196532"/>
                  </a:lnTo>
                  <a:lnTo>
                    <a:pt x="4474" y="4244354"/>
                  </a:lnTo>
                  <a:lnTo>
                    <a:pt x="6977" y="4292032"/>
                  </a:lnTo>
                  <a:lnTo>
                    <a:pt x="10029" y="4339563"/>
                  </a:lnTo>
                  <a:lnTo>
                    <a:pt x="13625" y="4386944"/>
                  </a:lnTo>
                  <a:lnTo>
                    <a:pt x="17763" y="4434171"/>
                  </a:lnTo>
                  <a:lnTo>
                    <a:pt x="22440" y="4481242"/>
                  </a:lnTo>
                  <a:lnTo>
                    <a:pt x="27652" y="4528154"/>
                  </a:lnTo>
                  <a:lnTo>
                    <a:pt x="33396" y="4574902"/>
                  </a:lnTo>
                  <a:lnTo>
                    <a:pt x="39670" y="4621485"/>
                  </a:lnTo>
                  <a:lnTo>
                    <a:pt x="46469" y="4667900"/>
                  </a:lnTo>
                  <a:lnTo>
                    <a:pt x="53792" y="4714142"/>
                  </a:lnTo>
                  <a:lnTo>
                    <a:pt x="61635" y="4760209"/>
                  </a:lnTo>
                  <a:lnTo>
                    <a:pt x="69994" y="4806098"/>
                  </a:lnTo>
                  <a:lnTo>
                    <a:pt x="78867" y="4851805"/>
                  </a:lnTo>
                  <a:lnTo>
                    <a:pt x="88251" y="4897329"/>
                  </a:lnTo>
                  <a:lnTo>
                    <a:pt x="98142" y="4942664"/>
                  </a:lnTo>
                  <a:lnTo>
                    <a:pt x="108538" y="4987809"/>
                  </a:lnTo>
                  <a:lnTo>
                    <a:pt x="119435" y="5032761"/>
                  </a:lnTo>
                  <a:lnTo>
                    <a:pt x="130830" y="5077515"/>
                  </a:lnTo>
                  <a:lnTo>
                    <a:pt x="142720" y="5122070"/>
                  </a:lnTo>
                  <a:lnTo>
                    <a:pt x="155102" y="5166422"/>
                  </a:lnTo>
                  <a:lnTo>
                    <a:pt x="167972" y="5210567"/>
                  </a:lnTo>
                  <a:lnTo>
                    <a:pt x="181329" y="5254503"/>
                  </a:lnTo>
                  <a:lnTo>
                    <a:pt x="195168" y="5298227"/>
                  </a:lnTo>
                  <a:lnTo>
                    <a:pt x="209487" y="5341735"/>
                  </a:lnTo>
                  <a:lnTo>
                    <a:pt x="224282" y="5385025"/>
                  </a:lnTo>
                  <a:lnTo>
                    <a:pt x="239551" y="5428093"/>
                  </a:lnTo>
                  <a:lnTo>
                    <a:pt x="255289" y="5470937"/>
                  </a:lnTo>
                  <a:lnTo>
                    <a:pt x="271495" y="5513552"/>
                  </a:lnTo>
                  <a:lnTo>
                    <a:pt x="288165" y="5555936"/>
                  </a:lnTo>
                  <a:lnTo>
                    <a:pt x="305295" y="5598087"/>
                  </a:lnTo>
                  <a:lnTo>
                    <a:pt x="322884" y="5640000"/>
                  </a:lnTo>
                  <a:lnTo>
                    <a:pt x="340927" y="5681673"/>
                  </a:lnTo>
                  <a:lnTo>
                    <a:pt x="359422" y="5723102"/>
                  </a:lnTo>
                  <a:lnTo>
                    <a:pt x="378365" y="5764285"/>
                  </a:lnTo>
                  <a:lnTo>
                    <a:pt x="397753" y="5805218"/>
                  </a:lnTo>
                  <a:lnTo>
                    <a:pt x="417584" y="5845898"/>
                  </a:lnTo>
                  <a:lnTo>
                    <a:pt x="437854" y="5886323"/>
                  </a:lnTo>
                  <a:lnTo>
                    <a:pt x="458560" y="5926489"/>
                  </a:lnTo>
                  <a:lnTo>
                    <a:pt x="479699" y="5966392"/>
                  </a:lnTo>
                  <a:lnTo>
                    <a:pt x="501267" y="6006031"/>
                  </a:lnTo>
                  <a:lnTo>
                    <a:pt x="523263" y="6045401"/>
                  </a:lnTo>
                  <a:lnTo>
                    <a:pt x="545681" y="6084499"/>
                  </a:lnTo>
                  <a:lnTo>
                    <a:pt x="568521" y="6123324"/>
                  </a:lnTo>
                  <a:lnTo>
                    <a:pt x="591778" y="6161870"/>
                  </a:lnTo>
                  <a:lnTo>
                    <a:pt x="615449" y="6200136"/>
                  </a:lnTo>
                  <a:lnTo>
                    <a:pt x="639531" y="6238118"/>
                  </a:lnTo>
                  <a:lnTo>
                    <a:pt x="664022" y="6275814"/>
                  </a:lnTo>
                  <a:lnTo>
                    <a:pt x="688917" y="6313219"/>
                  </a:lnTo>
                  <a:lnTo>
                    <a:pt x="714214" y="6350331"/>
                  </a:lnTo>
                  <a:lnTo>
                    <a:pt x="739910" y="6387147"/>
                  </a:lnTo>
                  <a:lnTo>
                    <a:pt x="766002" y="6423663"/>
                  </a:lnTo>
                  <a:lnTo>
                    <a:pt x="792486" y="6459877"/>
                  </a:lnTo>
                  <a:lnTo>
                    <a:pt x="819360" y="6495786"/>
                  </a:lnTo>
                  <a:lnTo>
                    <a:pt x="846619" y="6531385"/>
                  </a:lnTo>
                  <a:lnTo>
                    <a:pt x="874263" y="6566674"/>
                  </a:lnTo>
                  <a:lnTo>
                    <a:pt x="902286" y="6601647"/>
                  </a:lnTo>
                  <a:lnTo>
                    <a:pt x="930686" y="6636302"/>
                  </a:lnTo>
                  <a:lnTo>
                    <a:pt x="959460" y="6670636"/>
                  </a:lnTo>
                  <a:lnTo>
                    <a:pt x="988605" y="6704646"/>
                  </a:lnTo>
                  <a:lnTo>
                    <a:pt x="1018118" y="6738328"/>
                  </a:lnTo>
                  <a:lnTo>
                    <a:pt x="1047995" y="6771681"/>
                  </a:lnTo>
                  <a:lnTo>
                    <a:pt x="1078234" y="6804699"/>
                  </a:lnTo>
                  <a:lnTo>
                    <a:pt x="1108831" y="6837381"/>
                  </a:lnTo>
                  <a:lnTo>
                    <a:pt x="1139783" y="6869724"/>
                  </a:lnTo>
                  <a:lnTo>
                    <a:pt x="1171088" y="6901723"/>
                  </a:lnTo>
                  <a:lnTo>
                    <a:pt x="1202741" y="6933377"/>
                  </a:lnTo>
                  <a:lnTo>
                    <a:pt x="1234741" y="6964681"/>
                  </a:lnTo>
                  <a:lnTo>
                    <a:pt x="1267083" y="6995633"/>
                  </a:lnTo>
                  <a:lnTo>
                    <a:pt x="1299765" y="7026231"/>
                  </a:lnTo>
                  <a:lnTo>
                    <a:pt x="1332784" y="7056469"/>
                  </a:lnTo>
                  <a:lnTo>
                    <a:pt x="1366136" y="7086346"/>
                  </a:lnTo>
                  <a:lnTo>
                    <a:pt x="1399818" y="7115859"/>
                  </a:lnTo>
                  <a:lnTo>
                    <a:pt x="1433828" y="7145004"/>
                  </a:lnTo>
                  <a:lnTo>
                    <a:pt x="1468162" y="7173778"/>
                  </a:lnTo>
                  <a:lnTo>
                    <a:pt x="1502818" y="7202178"/>
                  </a:lnTo>
                  <a:lnTo>
                    <a:pt x="1537791" y="7230202"/>
                  </a:lnTo>
                  <a:lnTo>
                    <a:pt x="1573079" y="7257845"/>
                  </a:lnTo>
                  <a:lnTo>
                    <a:pt x="1608679" y="7285105"/>
                  </a:lnTo>
                  <a:lnTo>
                    <a:pt x="1644587" y="7311978"/>
                  </a:lnTo>
                  <a:lnTo>
                    <a:pt x="1680801" y="7338463"/>
                  </a:lnTo>
                  <a:lnTo>
                    <a:pt x="1717318" y="7364554"/>
                  </a:lnTo>
                  <a:lnTo>
                    <a:pt x="1754133" y="7390250"/>
                  </a:lnTo>
                  <a:lnTo>
                    <a:pt x="1791245" y="7415547"/>
                  </a:lnTo>
                  <a:lnTo>
                    <a:pt x="1828651" y="7440443"/>
                  </a:lnTo>
                  <a:lnTo>
                    <a:pt x="1866346" y="7464933"/>
                  </a:lnTo>
                  <a:lnTo>
                    <a:pt x="1904328" y="7489015"/>
                  </a:lnTo>
                  <a:lnTo>
                    <a:pt x="1942594" y="7512686"/>
                  </a:lnTo>
                  <a:lnTo>
                    <a:pt x="1981141" y="7535943"/>
                  </a:lnTo>
                  <a:lnTo>
                    <a:pt x="2019965" y="7558783"/>
                  </a:lnTo>
                  <a:lnTo>
                    <a:pt x="2059064" y="7581202"/>
                  </a:lnTo>
                  <a:lnTo>
                    <a:pt x="2098434" y="7603197"/>
                  </a:lnTo>
                  <a:lnTo>
                    <a:pt x="2138072" y="7624766"/>
                  </a:lnTo>
                  <a:lnTo>
                    <a:pt x="2177976" y="7645905"/>
                  </a:lnTo>
                  <a:lnTo>
                    <a:pt x="2218141" y="7666610"/>
                  </a:lnTo>
                  <a:lnTo>
                    <a:pt x="2258566" y="7686880"/>
                  </a:lnTo>
                  <a:lnTo>
                    <a:pt x="2299246" y="7706711"/>
                  </a:lnTo>
                  <a:lnTo>
                    <a:pt x="2340180" y="7726099"/>
                  </a:lnTo>
                  <a:lnTo>
                    <a:pt x="2381362" y="7745043"/>
                  </a:lnTo>
                  <a:lnTo>
                    <a:pt x="2422792" y="7763537"/>
                  </a:lnTo>
                  <a:lnTo>
                    <a:pt x="2464464" y="7781580"/>
                  </a:lnTo>
                  <a:lnTo>
                    <a:pt x="2506378" y="7799169"/>
                  </a:lnTo>
                  <a:lnTo>
                    <a:pt x="2548528" y="7816299"/>
                  </a:lnTo>
                  <a:lnTo>
                    <a:pt x="2590912" y="7832969"/>
                  </a:lnTo>
                  <a:lnTo>
                    <a:pt x="2633528" y="7849175"/>
                  </a:lnTo>
                  <a:lnTo>
                    <a:pt x="2676371" y="7864914"/>
                  </a:lnTo>
                  <a:lnTo>
                    <a:pt x="2719439" y="7880182"/>
                  </a:lnTo>
                  <a:lnTo>
                    <a:pt x="2762729" y="7894977"/>
                  </a:lnTo>
                  <a:lnTo>
                    <a:pt x="2806237" y="7909296"/>
                  </a:lnTo>
                  <a:lnTo>
                    <a:pt x="2849961" y="7923135"/>
                  </a:lnTo>
                  <a:lnTo>
                    <a:pt x="2893897" y="7936492"/>
                  </a:lnTo>
                  <a:lnTo>
                    <a:pt x="2938043" y="7949363"/>
                  </a:lnTo>
                  <a:lnTo>
                    <a:pt x="2982394" y="7961745"/>
                  </a:lnTo>
                  <a:lnTo>
                    <a:pt x="3026949" y="7973635"/>
                  </a:lnTo>
                  <a:lnTo>
                    <a:pt x="3071703" y="7985030"/>
                  </a:lnTo>
                  <a:lnTo>
                    <a:pt x="3116655" y="7995927"/>
                  </a:lnTo>
                  <a:lnTo>
                    <a:pt x="3161800" y="8006322"/>
                  </a:lnTo>
                  <a:lnTo>
                    <a:pt x="3207136" y="8016213"/>
                  </a:lnTo>
                  <a:lnTo>
                    <a:pt x="3252659" y="8025597"/>
                  </a:lnTo>
                  <a:lnTo>
                    <a:pt x="3298367" y="8034470"/>
                  </a:lnTo>
                  <a:lnTo>
                    <a:pt x="3344255" y="8042830"/>
                  </a:lnTo>
                  <a:lnTo>
                    <a:pt x="3390323" y="8050672"/>
                  </a:lnTo>
                  <a:lnTo>
                    <a:pt x="3436565" y="8057995"/>
                  </a:lnTo>
                  <a:lnTo>
                    <a:pt x="3482979" y="8064795"/>
                  </a:lnTo>
                  <a:lnTo>
                    <a:pt x="3529562" y="8071068"/>
                  </a:lnTo>
                  <a:lnTo>
                    <a:pt x="3576311" y="8076812"/>
                  </a:lnTo>
                  <a:lnTo>
                    <a:pt x="3623222" y="8082024"/>
                  </a:lnTo>
                  <a:lnTo>
                    <a:pt x="3670293" y="8086701"/>
                  </a:lnTo>
                  <a:lnTo>
                    <a:pt x="3717521" y="8090839"/>
                  </a:lnTo>
                  <a:lnTo>
                    <a:pt x="3764901" y="8094435"/>
                  </a:lnTo>
                  <a:lnTo>
                    <a:pt x="3812432" y="8097487"/>
                  </a:lnTo>
                  <a:lnTo>
                    <a:pt x="3860111" y="8099991"/>
                  </a:lnTo>
                  <a:lnTo>
                    <a:pt x="3907933" y="8101943"/>
                  </a:lnTo>
                  <a:lnTo>
                    <a:pt x="3955896" y="8103342"/>
                  </a:lnTo>
                  <a:lnTo>
                    <a:pt x="4003997" y="8104184"/>
                  </a:lnTo>
                  <a:lnTo>
                    <a:pt x="4052232" y="8104465"/>
                  </a:lnTo>
                  <a:lnTo>
                    <a:pt x="4100468" y="8104184"/>
                  </a:lnTo>
                  <a:lnTo>
                    <a:pt x="4148569" y="8103342"/>
                  </a:lnTo>
                  <a:lnTo>
                    <a:pt x="4196532" y="8101943"/>
                  </a:lnTo>
                  <a:lnTo>
                    <a:pt x="4244354" y="8099991"/>
                  </a:lnTo>
                  <a:lnTo>
                    <a:pt x="4292032" y="8097487"/>
                  </a:lnTo>
                  <a:lnTo>
                    <a:pt x="4339563" y="8094435"/>
                  </a:lnTo>
                  <a:lnTo>
                    <a:pt x="4386944" y="8090839"/>
                  </a:lnTo>
                  <a:lnTo>
                    <a:pt x="4434171" y="8086701"/>
                  </a:lnTo>
                  <a:lnTo>
                    <a:pt x="4481242" y="8082024"/>
                  </a:lnTo>
                  <a:lnTo>
                    <a:pt x="4528154" y="8076812"/>
                  </a:lnTo>
                  <a:lnTo>
                    <a:pt x="4574902" y="8071068"/>
                  </a:lnTo>
                  <a:lnTo>
                    <a:pt x="4621485" y="8064795"/>
                  </a:lnTo>
                  <a:lnTo>
                    <a:pt x="4667900" y="8057995"/>
                  </a:lnTo>
                  <a:lnTo>
                    <a:pt x="4714142" y="8050672"/>
                  </a:lnTo>
                  <a:lnTo>
                    <a:pt x="4760209" y="8042830"/>
                  </a:lnTo>
                  <a:lnTo>
                    <a:pt x="4806098" y="8034470"/>
                  </a:lnTo>
                  <a:lnTo>
                    <a:pt x="4851805" y="8025597"/>
                  </a:lnTo>
                  <a:lnTo>
                    <a:pt x="4897329" y="8016213"/>
                  </a:lnTo>
                  <a:lnTo>
                    <a:pt x="4942664" y="8006322"/>
                  </a:lnTo>
                  <a:lnTo>
                    <a:pt x="4987809" y="7995927"/>
                  </a:lnTo>
                  <a:lnTo>
                    <a:pt x="5032761" y="7985030"/>
                  </a:lnTo>
                  <a:lnTo>
                    <a:pt x="5077515" y="7973635"/>
                  </a:lnTo>
                  <a:lnTo>
                    <a:pt x="5122070" y="7961745"/>
                  </a:lnTo>
                  <a:lnTo>
                    <a:pt x="5166422" y="7949363"/>
                  </a:lnTo>
                  <a:lnTo>
                    <a:pt x="5210567" y="7936492"/>
                  </a:lnTo>
                  <a:lnTo>
                    <a:pt x="5254503" y="7923135"/>
                  </a:lnTo>
                  <a:lnTo>
                    <a:pt x="5298227" y="7909296"/>
                  </a:lnTo>
                  <a:lnTo>
                    <a:pt x="5341735" y="7894977"/>
                  </a:lnTo>
                  <a:lnTo>
                    <a:pt x="5385025" y="7880182"/>
                  </a:lnTo>
                  <a:lnTo>
                    <a:pt x="5428093" y="7864914"/>
                  </a:lnTo>
                  <a:lnTo>
                    <a:pt x="5470937" y="7849175"/>
                  </a:lnTo>
                  <a:lnTo>
                    <a:pt x="5513552" y="7832969"/>
                  </a:lnTo>
                  <a:lnTo>
                    <a:pt x="5555936" y="7816299"/>
                  </a:lnTo>
                  <a:lnTo>
                    <a:pt x="5598087" y="7799169"/>
                  </a:lnTo>
                  <a:lnTo>
                    <a:pt x="5640000" y="7781580"/>
                  </a:lnTo>
                  <a:lnTo>
                    <a:pt x="5681673" y="7763537"/>
                  </a:lnTo>
                  <a:lnTo>
                    <a:pt x="5723102" y="7745043"/>
                  </a:lnTo>
                  <a:lnTo>
                    <a:pt x="5764285" y="7726099"/>
                  </a:lnTo>
                  <a:lnTo>
                    <a:pt x="5805218" y="7706711"/>
                  </a:lnTo>
                  <a:lnTo>
                    <a:pt x="5845898" y="7686880"/>
                  </a:lnTo>
                  <a:lnTo>
                    <a:pt x="5886323" y="7666610"/>
                  </a:lnTo>
                  <a:lnTo>
                    <a:pt x="5926489" y="7645905"/>
                  </a:lnTo>
                  <a:lnTo>
                    <a:pt x="5966392" y="7624766"/>
                  </a:lnTo>
                  <a:lnTo>
                    <a:pt x="6006031" y="7603197"/>
                  </a:lnTo>
                  <a:lnTo>
                    <a:pt x="6045401" y="7581202"/>
                  </a:lnTo>
                  <a:lnTo>
                    <a:pt x="6084499" y="7558783"/>
                  </a:lnTo>
                  <a:lnTo>
                    <a:pt x="6123324" y="7535943"/>
                  </a:lnTo>
                  <a:lnTo>
                    <a:pt x="6161870" y="7512686"/>
                  </a:lnTo>
                  <a:lnTo>
                    <a:pt x="6200136" y="7489015"/>
                  </a:lnTo>
                  <a:lnTo>
                    <a:pt x="6238118" y="7464933"/>
                  </a:lnTo>
                  <a:lnTo>
                    <a:pt x="6275814" y="7440443"/>
                  </a:lnTo>
                  <a:lnTo>
                    <a:pt x="6313219" y="7415547"/>
                  </a:lnTo>
                  <a:lnTo>
                    <a:pt x="6350331" y="7390250"/>
                  </a:lnTo>
                  <a:lnTo>
                    <a:pt x="6387147" y="7364554"/>
                  </a:lnTo>
                  <a:lnTo>
                    <a:pt x="6423663" y="7338463"/>
                  </a:lnTo>
                  <a:lnTo>
                    <a:pt x="6459877" y="7311978"/>
                  </a:lnTo>
                  <a:lnTo>
                    <a:pt x="6495786" y="7285105"/>
                  </a:lnTo>
                  <a:lnTo>
                    <a:pt x="6531385" y="7257845"/>
                  </a:lnTo>
                  <a:lnTo>
                    <a:pt x="6566674" y="7230202"/>
                  </a:lnTo>
                  <a:lnTo>
                    <a:pt x="6601647" y="7202178"/>
                  </a:lnTo>
                  <a:lnTo>
                    <a:pt x="6636302" y="7173778"/>
                  </a:lnTo>
                  <a:lnTo>
                    <a:pt x="6670636" y="7145004"/>
                  </a:lnTo>
                  <a:lnTo>
                    <a:pt x="6704646" y="7115859"/>
                  </a:lnTo>
                  <a:lnTo>
                    <a:pt x="6738328" y="7086346"/>
                  </a:lnTo>
                  <a:lnTo>
                    <a:pt x="6771681" y="7056469"/>
                  </a:lnTo>
                  <a:lnTo>
                    <a:pt x="6804699" y="7026231"/>
                  </a:lnTo>
                  <a:lnTo>
                    <a:pt x="6837381" y="6995633"/>
                  </a:lnTo>
                  <a:lnTo>
                    <a:pt x="6869724" y="6964681"/>
                  </a:lnTo>
                  <a:lnTo>
                    <a:pt x="6901723" y="6933377"/>
                  </a:lnTo>
                  <a:lnTo>
                    <a:pt x="6933377" y="6901723"/>
                  </a:lnTo>
                  <a:lnTo>
                    <a:pt x="6964681" y="6869724"/>
                  </a:lnTo>
                  <a:lnTo>
                    <a:pt x="6995633" y="6837381"/>
                  </a:lnTo>
                  <a:lnTo>
                    <a:pt x="7026231" y="6804699"/>
                  </a:lnTo>
                  <a:lnTo>
                    <a:pt x="7056469" y="6771681"/>
                  </a:lnTo>
                  <a:lnTo>
                    <a:pt x="7086346" y="6738328"/>
                  </a:lnTo>
                  <a:lnTo>
                    <a:pt x="7115859" y="6704646"/>
                  </a:lnTo>
                  <a:lnTo>
                    <a:pt x="7145004" y="6670636"/>
                  </a:lnTo>
                  <a:lnTo>
                    <a:pt x="7173778" y="6636302"/>
                  </a:lnTo>
                  <a:lnTo>
                    <a:pt x="7202178" y="6601647"/>
                  </a:lnTo>
                  <a:lnTo>
                    <a:pt x="7230202" y="6566674"/>
                  </a:lnTo>
                  <a:lnTo>
                    <a:pt x="7257845" y="6531385"/>
                  </a:lnTo>
                  <a:lnTo>
                    <a:pt x="7285105" y="6495786"/>
                  </a:lnTo>
                  <a:lnTo>
                    <a:pt x="7311978" y="6459877"/>
                  </a:lnTo>
                  <a:lnTo>
                    <a:pt x="7338463" y="6423663"/>
                  </a:lnTo>
                  <a:lnTo>
                    <a:pt x="7364554" y="6387147"/>
                  </a:lnTo>
                  <a:lnTo>
                    <a:pt x="7390250" y="6350331"/>
                  </a:lnTo>
                  <a:lnTo>
                    <a:pt x="7415547" y="6313219"/>
                  </a:lnTo>
                  <a:lnTo>
                    <a:pt x="7440443" y="6275814"/>
                  </a:lnTo>
                  <a:lnTo>
                    <a:pt x="7464933" y="6238118"/>
                  </a:lnTo>
                  <a:lnTo>
                    <a:pt x="7489015" y="6200136"/>
                  </a:lnTo>
                  <a:lnTo>
                    <a:pt x="7512686" y="6161870"/>
                  </a:lnTo>
                  <a:lnTo>
                    <a:pt x="7535943" y="6123324"/>
                  </a:lnTo>
                  <a:lnTo>
                    <a:pt x="7558783" y="6084499"/>
                  </a:lnTo>
                  <a:lnTo>
                    <a:pt x="7581202" y="6045401"/>
                  </a:lnTo>
                  <a:lnTo>
                    <a:pt x="7603197" y="6006031"/>
                  </a:lnTo>
                  <a:lnTo>
                    <a:pt x="7624766" y="5966392"/>
                  </a:lnTo>
                  <a:lnTo>
                    <a:pt x="7645905" y="5926489"/>
                  </a:lnTo>
                  <a:lnTo>
                    <a:pt x="7666610" y="5886323"/>
                  </a:lnTo>
                  <a:lnTo>
                    <a:pt x="7686880" y="5845898"/>
                  </a:lnTo>
                  <a:lnTo>
                    <a:pt x="7706711" y="5805218"/>
                  </a:lnTo>
                  <a:lnTo>
                    <a:pt x="7726099" y="5764285"/>
                  </a:lnTo>
                  <a:lnTo>
                    <a:pt x="7745043" y="5723102"/>
                  </a:lnTo>
                  <a:lnTo>
                    <a:pt x="7763537" y="5681673"/>
                  </a:lnTo>
                  <a:lnTo>
                    <a:pt x="7781580" y="5640000"/>
                  </a:lnTo>
                  <a:lnTo>
                    <a:pt x="7799169" y="5598087"/>
                  </a:lnTo>
                  <a:lnTo>
                    <a:pt x="7816299" y="5555936"/>
                  </a:lnTo>
                  <a:lnTo>
                    <a:pt x="7832969" y="5513552"/>
                  </a:lnTo>
                  <a:lnTo>
                    <a:pt x="7849175" y="5470937"/>
                  </a:lnTo>
                  <a:lnTo>
                    <a:pt x="7864914" y="5428093"/>
                  </a:lnTo>
                  <a:lnTo>
                    <a:pt x="7880182" y="5385025"/>
                  </a:lnTo>
                  <a:lnTo>
                    <a:pt x="7894977" y="5341735"/>
                  </a:lnTo>
                  <a:lnTo>
                    <a:pt x="7909296" y="5298227"/>
                  </a:lnTo>
                  <a:lnTo>
                    <a:pt x="7923135" y="5254503"/>
                  </a:lnTo>
                  <a:lnTo>
                    <a:pt x="7936492" y="5210567"/>
                  </a:lnTo>
                  <a:lnTo>
                    <a:pt x="7949363" y="5166422"/>
                  </a:lnTo>
                  <a:lnTo>
                    <a:pt x="7961745" y="5122070"/>
                  </a:lnTo>
                  <a:lnTo>
                    <a:pt x="7973635" y="5077515"/>
                  </a:lnTo>
                  <a:lnTo>
                    <a:pt x="7985030" y="5032761"/>
                  </a:lnTo>
                  <a:lnTo>
                    <a:pt x="7995927" y="4987809"/>
                  </a:lnTo>
                  <a:lnTo>
                    <a:pt x="8006322" y="4942664"/>
                  </a:lnTo>
                  <a:lnTo>
                    <a:pt x="8016213" y="4897329"/>
                  </a:lnTo>
                  <a:lnTo>
                    <a:pt x="8025597" y="4851805"/>
                  </a:lnTo>
                  <a:lnTo>
                    <a:pt x="8034470" y="4806098"/>
                  </a:lnTo>
                  <a:lnTo>
                    <a:pt x="8042830" y="4760209"/>
                  </a:lnTo>
                  <a:lnTo>
                    <a:pt x="8050672" y="4714142"/>
                  </a:lnTo>
                  <a:lnTo>
                    <a:pt x="8057995" y="4667900"/>
                  </a:lnTo>
                  <a:lnTo>
                    <a:pt x="8064795" y="4621485"/>
                  </a:lnTo>
                  <a:lnTo>
                    <a:pt x="8071068" y="4574902"/>
                  </a:lnTo>
                  <a:lnTo>
                    <a:pt x="8076812" y="4528154"/>
                  </a:lnTo>
                  <a:lnTo>
                    <a:pt x="8082024" y="4481242"/>
                  </a:lnTo>
                  <a:lnTo>
                    <a:pt x="8086701" y="4434171"/>
                  </a:lnTo>
                  <a:lnTo>
                    <a:pt x="8090839" y="4386944"/>
                  </a:lnTo>
                  <a:lnTo>
                    <a:pt x="8094435" y="4339563"/>
                  </a:lnTo>
                  <a:lnTo>
                    <a:pt x="8097487" y="4292032"/>
                  </a:lnTo>
                  <a:lnTo>
                    <a:pt x="8099991" y="4244354"/>
                  </a:lnTo>
                  <a:lnTo>
                    <a:pt x="8101943" y="4196532"/>
                  </a:lnTo>
                  <a:lnTo>
                    <a:pt x="8103342" y="4148569"/>
                  </a:lnTo>
                  <a:lnTo>
                    <a:pt x="8104184" y="4100468"/>
                  </a:lnTo>
                  <a:lnTo>
                    <a:pt x="8104465" y="4052232"/>
                  </a:lnTo>
                  <a:lnTo>
                    <a:pt x="8104184" y="4003997"/>
                  </a:lnTo>
                  <a:lnTo>
                    <a:pt x="8103342" y="3955896"/>
                  </a:lnTo>
                  <a:lnTo>
                    <a:pt x="8101943" y="3907933"/>
                  </a:lnTo>
                  <a:lnTo>
                    <a:pt x="8099991" y="3860111"/>
                  </a:lnTo>
                  <a:lnTo>
                    <a:pt x="8097487" y="3812432"/>
                  </a:lnTo>
                  <a:lnTo>
                    <a:pt x="8094435" y="3764901"/>
                  </a:lnTo>
                  <a:lnTo>
                    <a:pt x="8090839" y="3717521"/>
                  </a:lnTo>
                  <a:lnTo>
                    <a:pt x="8086701" y="3670293"/>
                  </a:lnTo>
                  <a:lnTo>
                    <a:pt x="8082024" y="3623222"/>
                  </a:lnTo>
                  <a:lnTo>
                    <a:pt x="8076812" y="3576311"/>
                  </a:lnTo>
                  <a:lnTo>
                    <a:pt x="8071068" y="3529562"/>
                  </a:lnTo>
                  <a:lnTo>
                    <a:pt x="8064795" y="3482979"/>
                  </a:lnTo>
                  <a:lnTo>
                    <a:pt x="8057995" y="3436565"/>
                  </a:lnTo>
                  <a:lnTo>
                    <a:pt x="8050672" y="3390323"/>
                  </a:lnTo>
                  <a:lnTo>
                    <a:pt x="8042830" y="3344255"/>
                  </a:lnTo>
                  <a:lnTo>
                    <a:pt x="8034470" y="3298367"/>
                  </a:lnTo>
                  <a:lnTo>
                    <a:pt x="8025597" y="3252659"/>
                  </a:lnTo>
                  <a:lnTo>
                    <a:pt x="8016213" y="3207136"/>
                  </a:lnTo>
                  <a:lnTo>
                    <a:pt x="8006322" y="3161800"/>
                  </a:lnTo>
                  <a:lnTo>
                    <a:pt x="7995927" y="3116655"/>
                  </a:lnTo>
                  <a:lnTo>
                    <a:pt x="7985030" y="3071703"/>
                  </a:lnTo>
                  <a:lnTo>
                    <a:pt x="7973635" y="3026949"/>
                  </a:lnTo>
                  <a:lnTo>
                    <a:pt x="7961745" y="2982394"/>
                  </a:lnTo>
                  <a:lnTo>
                    <a:pt x="7949363" y="2938043"/>
                  </a:lnTo>
                  <a:lnTo>
                    <a:pt x="7936492" y="2893897"/>
                  </a:lnTo>
                  <a:lnTo>
                    <a:pt x="7923135" y="2849961"/>
                  </a:lnTo>
                  <a:lnTo>
                    <a:pt x="7909296" y="2806237"/>
                  </a:lnTo>
                  <a:lnTo>
                    <a:pt x="7894977" y="2762729"/>
                  </a:lnTo>
                  <a:lnTo>
                    <a:pt x="7880182" y="2719439"/>
                  </a:lnTo>
                  <a:lnTo>
                    <a:pt x="7864914" y="2676371"/>
                  </a:lnTo>
                  <a:lnTo>
                    <a:pt x="7849175" y="2633528"/>
                  </a:lnTo>
                  <a:lnTo>
                    <a:pt x="7832969" y="2590912"/>
                  </a:lnTo>
                  <a:lnTo>
                    <a:pt x="7816299" y="2548528"/>
                  </a:lnTo>
                  <a:lnTo>
                    <a:pt x="7799169" y="2506378"/>
                  </a:lnTo>
                  <a:lnTo>
                    <a:pt x="7781580" y="2464464"/>
                  </a:lnTo>
                  <a:lnTo>
                    <a:pt x="7763537" y="2422792"/>
                  </a:lnTo>
                  <a:lnTo>
                    <a:pt x="7745043" y="2381362"/>
                  </a:lnTo>
                  <a:lnTo>
                    <a:pt x="7726099" y="2340180"/>
                  </a:lnTo>
                  <a:lnTo>
                    <a:pt x="7706711" y="2299246"/>
                  </a:lnTo>
                  <a:lnTo>
                    <a:pt x="7686880" y="2258566"/>
                  </a:lnTo>
                  <a:lnTo>
                    <a:pt x="7666610" y="2218141"/>
                  </a:lnTo>
                  <a:lnTo>
                    <a:pt x="7645905" y="2177976"/>
                  </a:lnTo>
                  <a:lnTo>
                    <a:pt x="7624766" y="2138072"/>
                  </a:lnTo>
                  <a:lnTo>
                    <a:pt x="7603197" y="2098434"/>
                  </a:lnTo>
                  <a:lnTo>
                    <a:pt x="7581202" y="2059064"/>
                  </a:lnTo>
                  <a:lnTo>
                    <a:pt x="7558783" y="2019965"/>
                  </a:lnTo>
                  <a:lnTo>
                    <a:pt x="7535943" y="1981141"/>
                  </a:lnTo>
                  <a:lnTo>
                    <a:pt x="7512686" y="1942594"/>
                  </a:lnTo>
                  <a:lnTo>
                    <a:pt x="7489015" y="1904328"/>
                  </a:lnTo>
                  <a:lnTo>
                    <a:pt x="7464933" y="1866346"/>
                  </a:lnTo>
                  <a:lnTo>
                    <a:pt x="7440443" y="1828651"/>
                  </a:lnTo>
                  <a:lnTo>
                    <a:pt x="7415547" y="1791245"/>
                  </a:lnTo>
                  <a:lnTo>
                    <a:pt x="7390250" y="1754133"/>
                  </a:lnTo>
                  <a:lnTo>
                    <a:pt x="7364554" y="1717318"/>
                  </a:lnTo>
                  <a:lnTo>
                    <a:pt x="7338463" y="1680801"/>
                  </a:lnTo>
                  <a:lnTo>
                    <a:pt x="7311978" y="1644587"/>
                  </a:lnTo>
                  <a:lnTo>
                    <a:pt x="7285105" y="1608679"/>
                  </a:lnTo>
                  <a:lnTo>
                    <a:pt x="7257845" y="1573079"/>
                  </a:lnTo>
                  <a:lnTo>
                    <a:pt x="7230202" y="1537791"/>
                  </a:lnTo>
                  <a:lnTo>
                    <a:pt x="7202178" y="1502818"/>
                  </a:lnTo>
                  <a:lnTo>
                    <a:pt x="7173778" y="1468162"/>
                  </a:lnTo>
                  <a:lnTo>
                    <a:pt x="7145004" y="1433828"/>
                  </a:lnTo>
                  <a:lnTo>
                    <a:pt x="7115859" y="1399818"/>
                  </a:lnTo>
                  <a:lnTo>
                    <a:pt x="7086346" y="1366136"/>
                  </a:lnTo>
                  <a:lnTo>
                    <a:pt x="7056469" y="1332784"/>
                  </a:lnTo>
                  <a:lnTo>
                    <a:pt x="7026231" y="1299765"/>
                  </a:lnTo>
                  <a:lnTo>
                    <a:pt x="6995633" y="1267083"/>
                  </a:lnTo>
                  <a:lnTo>
                    <a:pt x="6964681" y="1234741"/>
                  </a:lnTo>
                  <a:lnTo>
                    <a:pt x="6933377" y="1202741"/>
                  </a:lnTo>
                  <a:lnTo>
                    <a:pt x="6901723" y="1171088"/>
                  </a:lnTo>
                  <a:lnTo>
                    <a:pt x="6869724" y="1139783"/>
                  </a:lnTo>
                  <a:lnTo>
                    <a:pt x="6837381" y="1108831"/>
                  </a:lnTo>
                  <a:lnTo>
                    <a:pt x="6804699" y="1078234"/>
                  </a:lnTo>
                  <a:lnTo>
                    <a:pt x="6771681" y="1047995"/>
                  </a:lnTo>
                  <a:lnTo>
                    <a:pt x="6738328" y="1018118"/>
                  </a:lnTo>
                  <a:lnTo>
                    <a:pt x="6704646" y="988605"/>
                  </a:lnTo>
                  <a:lnTo>
                    <a:pt x="6670636" y="959460"/>
                  </a:lnTo>
                  <a:lnTo>
                    <a:pt x="6636302" y="930686"/>
                  </a:lnTo>
                  <a:lnTo>
                    <a:pt x="6601647" y="902286"/>
                  </a:lnTo>
                  <a:lnTo>
                    <a:pt x="6566674" y="874263"/>
                  </a:lnTo>
                  <a:lnTo>
                    <a:pt x="6531385" y="846619"/>
                  </a:lnTo>
                  <a:lnTo>
                    <a:pt x="6495786" y="819360"/>
                  </a:lnTo>
                  <a:lnTo>
                    <a:pt x="6459877" y="792486"/>
                  </a:lnTo>
                  <a:lnTo>
                    <a:pt x="6423663" y="766002"/>
                  </a:lnTo>
                  <a:lnTo>
                    <a:pt x="6387147" y="739910"/>
                  </a:lnTo>
                  <a:lnTo>
                    <a:pt x="6350331" y="714214"/>
                  </a:lnTo>
                  <a:lnTo>
                    <a:pt x="6313219" y="688917"/>
                  </a:lnTo>
                  <a:lnTo>
                    <a:pt x="6275814" y="664022"/>
                  </a:lnTo>
                  <a:lnTo>
                    <a:pt x="6238118" y="639531"/>
                  </a:lnTo>
                  <a:lnTo>
                    <a:pt x="6200136" y="615449"/>
                  </a:lnTo>
                  <a:lnTo>
                    <a:pt x="6161870" y="591778"/>
                  </a:lnTo>
                  <a:lnTo>
                    <a:pt x="6123324" y="568521"/>
                  </a:lnTo>
                  <a:lnTo>
                    <a:pt x="6084499" y="545681"/>
                  </a:lnTo>
                  <a:lnTo>
                    <a:pt x="6045401" y="523263"/>
                  </a:lnTo>
                  <a:lnTo>
                    <a:pt x="6006031" y="501267"/>
                  </a:lnTo>
                  <a:lnTo>
                    <a:pt x="5966392" y="479699"/>
                  </a:lnTo>
                  <a:lnTo>
                    <a:pt x="5926489" y="458560"/>
                  </a:lnTo>
                  <a:lnTo>
                    <a:pt x="5886323" y="437854"/>
                  </a:lnTo>
                  <a:lnTo>
                    <a:pt x="5845898" y="417584"/>
                  </a:lnTo>
                  <a:lnTo>
                    <a:pt x="5805218" y="397753"/>
                  </a:lnTo>
                  <a:lnTo>
                    <a:pt x="5764285" y="378365"/>
                  </a:lnTo>
                  <a:lnTo>
                    <a:pt x="5723102" y="359422"/>
                  </a:lnTo>
                  <a:lnTo>
                    <a:pt x="5681673" y="340927"/>
                  </a:lnTo>
                  <a:lnTo>
                    <a:pt x="5640000" y="322884"/>
                  </a:lnTo>
                  <a:lnTo>
                    <a:pt x="5598087" y="305295"/>
                  </a:lnTo>
                  <a:lnTo>
                    <a:pt x="5555936" y="288165"/>
                  </a:lnTo>
                  <a:lnTo>
                    <a:pt x="5513552" y="271495"/>
                  </a:lnTo>
                  <a:lnTo>
                    <a:pt x="5470937" y="255289"/>
                  </a:lnTo>
                  <a:lnTo>
                    <a:pt x="5428093" y="239551"/>
                  </a:lnTo>
                  <a:lnTo>
                    <a:pt x="5385025" y="224282"/>
                  </a:lnTo>
                  <a:lnTo>
                    <a:pt x="5341735" y="209487"/>
                  </a:lnTo>
                  <a:lnTo>
                    <a:pt x="5298227" y="195168"/>
                  </a:lnTo>
                  <a:lnTo>
                    <a:pt x="5254503" y="181329"/>
                  </a:lnTo>
                  <a:lnTo>
                    <a:pt x="5210567" y="167972"/>
                  </a:lnTo>
                  <a:lnTo>
                    <a:pt x="5166422" y="155102"/>
                  </a:lnTo>
                  <a:lnTo>
                    <a:pt x="5122070" y="142720"/>
                  </a:lnTo>
                  <a:lnTo>
                    <a:pt x="5077515" y="130830"/>
                  </a:lnTo>
                  <a:lnTo>
                    <a:pt x="5032761" y="119435"/>
                  </a:lnTo>
                  <a:lnTo>
                    <a:pt x="4987809" y="108538"/>
                  </a:lnTo>
                  <a:lnTo>
                    <a:pt x="4942664" y="98142"/>
                  </a:lnTo>
                  <a:lnTo>
                    <a:pt x="4897329" y="88251"/>
                  </a:lnTo>
                  <a:lnTo>
                    <a:pt x="4851805" y="78867"/>
                  </a:lnTo>
                  <a:lnTo>
                    <a:pt x="4806098" y="69994"/>
                  </a:lnTo>
                  <a:lnTo>
                    <a:pt x="4760209" y="61635"/>
                  </a:lnTo>
                  <a:lnTo>
                    <a:pt x="4714142" y="53792"/>
                  </a:lnTo>
                  <a:lnTo>
                    <a:pt x="4667900" y="46469"/>
                  </a:lnTo>
                  <a:lnTo>
                    <a:pt x="4621485" y="39670"/>
                  </a:lnTo>
                  <a:lnTo>
                    <a:pt x="4574902" y="33396"/>
                  </a:lnTo>
                  <a:lnTo>
                    <a:pt x="4528154" y="27652"/>
                  </a:lnTo>
                  <a:lnTo>
                    <a:pt x="4481242" y="22440"/>
                  </a:lnTo>
                  <a:lnTo>
                    <a:pt x="4434171" y="17763"/>
                  </a:lnTo>
                  <a:lnTo>
                    <a:pt x="4386944" y="13625"/>
                  </a:lnTo>
                  <a:lnTo>
                    <a:pt x="4339563" y="10029"/>
                  </a:lnTo>
                  <a:lnTo>
                    <a:pt x="4292032" y="6977"/>
                  </a:lnTo>
                  <a:lnTo>
                    <a:pt x="4244354" y="4474"/>
                  </a:lnTo>
                  <a:lnTo>
                    <a:pt x="4196532" y="2521"/>
                  </a:lnTo>
                  <a:lnTo>
                    <a:pt x="4148569" y="1122"/>
                  </a:lnTo>
                  <a:lnTo>
                    <a:pt x="4100468" y="281"/>
                  </a:lnTo>
                  <a:lnTo>
                    <a:pt x="40522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701" y="2513012"/>
              <a:ext cx="6397710" cy="639771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9188" y="2527982"/>
            <a:ext cx="8739835" cy="174626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95513" y="6590052"/>
            <a:ext cx="7957791" cy="6430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97660" y="4937513"/>
            <a:ext cx="7024409" cy="10181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96372" y="7869361"/>
            <a:ext cx="6415135" cy="101774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62520" y="4942258"/>
            <a:ext cx="209417" cy="20941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62520" y="6596657"/>
            <a:ext cx="209417" cy="20941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62520" y="7874106"/>
            <a:ext cx="209417" cy="20941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2267" y="792054"/>
            <a:ext cx="95007" cy="208039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047088" y="1045046"/>
            <a:ext cx="317500" cy="24765"/>
          </a:xfrm>
          <a:custGeom>
            <a:avLst/>
            <a:gdLst/>
            <a:ahLst/>
            <a:cxnLst/>
            <a:rect l="l" t="t" r="r" b="b"/>
            <a:pathLst>
              <a:path w="317500" h="24765">
                <a:moveTo>
                  <a:pt x="0" y="24618"/>
                </a:moveTo>
                <a:lnTo>
                  <a:pt x="317011" y="24618"/>
                </a:lnTo>
                <a:lnTo>
                  <a:pt x="317011" y="0"/>
                </a:lnTo>
                <a:lnTo>
                  <a:pt x="0" y="0"/>
                </a:lnTo>
                <a:lnTo>
                  <a:pt x="0" y="246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00582" y="723740"/>
            <a:ext cx="263525" cy="267970"/>
          </a:xfrm>
          <a:custGeom>
            <a:avLst/>
            <a:gdLst/>
            <a:ahLst/>
            <a:cxnLst/>
            <a:rect l="l" t="t" r="r" b="b"/>
            <a:pathLst>
              <a:path w="263525" h="267969">
                <a:moveTo>
                  <a:pt x="263512" y="0"/>
                </a:moveTo>
                <a:lnTo>
                  <a:pt x="0" y="0"/>
                </a:lnTo>
                <a:lnTo>
                  <a:pt x="0" y="48755"/>
                </a:lnTo>
                <a:lnTo>
                  <a:pt x="218224" y="48755"/>
                </a:lnTo>
                <a:lnTo>
                  <a:pt x="218224" y="267970"/>
                </a:lnTo>
                <a:lnTo>
                  <a:pt x="263512" y="267970"/>
                </a:lnTo>
                <a:lnTo>
                  <a:pt x="263512" y="48755"/>
                </a:lnTo>
                <a:lnTo>
                  <a:pt x="263512" y="48425"/>
                </a:lnTo>
                <a:lnTo>
                  <a:pt x="2635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431724" y="722491"/>
            <a:ext cx="998219" cy="127635"/>
            <a:chOff x="1431724" y="722491"/>
            <a:chExt cx="998219" cy="12763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1724" y="725916"/>
              <a:ext cx="103873" cy="12238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58455" y="725950"/>
              <a:ext cx="100330" cy="120650"/>
            </a:xfrm>
            <a:custGeom>
              <a:avLst/>
              <a:gdLst/>
              <a:ahLst/>
              <a:cxnLst/>
              <a:rect l="l" t="t" r="r" b="b"/>
              <a:pathLst>
                <a:path w="100330" h="120650">
                  <a:moveTo>
                    <a:pt x="99961" y="0"/>
                  </a:moveTo>
                  <a:lnTo>
                    <a:pt x="70053" y="0"/>
                  </a:lnTo>
                  <a:lnTo>
                    <a:pt x="70053" y="44450"/>
                  </a:lnTo>
                  <a:lnTo>
                    <a:pt x="29895" y="44450"/>
                  </a:lnTo>
                  <a:lnTo>
                    <a:pt x="2989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4930"/>
                  </a:lnTo>
                  <a:lnTo>
                    <a:pt x="0" y="120650"/>
                  </a:lnTo>
                  <a:lnTo>
                    <a:pt x="29895" y="120650"/>
                  </a:lnTo>
                  <a:lnTo>
                    <a:pt x="29895" y="74930"/>
                  </a:lnTo>
                  <a:lnTo>
                    <a:pt x="70053" y="74930"/>
                  </a:lnTo>
                  <a:lnTo>
                    <a:pt x="70053" y="120650"/>
                  </a:lnTo>
                  <a:lnTo>
                    <a:pt x="99961" y="120650"/>
                  </a:lnTo>
                  <a:lnTo>
                    <a:pt x="99961" y="74930"/>
                  </a:lnTo>
                  <a:lnTo>
                    <a:pt x="99961" y="44450"/>
                  </a:lnTo>
                  <a:lnTo>
                    <a:pt x="999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95363" y="725916"/>
              <a:ext cx="103091" cy="1206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35482" y="725916"/>
              <a:ext cx="92921" cy="12067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58301" y="725950"/>
              <a:ext cx="86360" cy="120650"/>
            </a:xfrm>
            <a:custGeom>
              <a:avLst/>
              <a:gdLst/>
              <a:ahLst/>
              <a:cxnLst/>
              <a:rect l="l" t="t" r="r" b="b"/>
              <a:pathLst>
                <a:path w="86360" h="120650">
                  <a:moveTo>
                    <a:pt x="85801" y="91440"/>
                  </a:moveTo>
                  <a:lnTo>
                    <a:pt x="29908" y="91440"/>
                  </a:lnTo>
                  <a:lnTo>
                    <a:pt x="29908" y="73660"/>
                  </a:lnTo>
                  <a:lnTo>
                    <a:pt x="71628" y="73660"/>
                  </a:lnTo>
                  <a:lnTo>
                    <a:pt x="71628" y="46990"/>
                  </a:lnTo>
                  <a:lnTo>
                    <a:pt x="29908" y="46990"/>
                  </a:lnTo>
                  <a:lnTo>
                    <a:pt x="29908" y="29210"/>
                  </a:lnTo>
                  <a:lnTo>
                    <a:pt x="84226" y="29210"/>
                  </a:lnTo>
                  <a:lnTo>
                    <a:pt x="84226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0" y="46990"/>
                  </a:lnTo>
                  <a:lnTo>
                    <a:pt x="0" y="73660"/>
                  </a:lnTo>
                  <a:lnTo>
                    <a:pt x="0" y="91440"/>
                  </a:lnTo>
                  <a:lnTo>
                    <a:pt x="0" y="120650"/>
                  </a:lnTo>
                  <a:lnTo>
                    <a:pt x="85801" y="120650"/>
                  </a:lnTo>
                  <a:lnTo>
                    <a:pt x="85801" y="914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74784" y="725916"/>
              <a:ext cx="90487" cy="1206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89698" y="722491"/>
              <a:ext cx="109350" cy="1275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26602" y="725916"/>
              <a:ext cx="103091" cy="120674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2457246" y="725950"/>
            <a:ext cx="205104" cy="120650"/>
          </a:xfrm>
          <a:custGeom>
            <a:avLst/>
            <a:gdLst/>
            <a:ahLst/>
            <a:cxnLst/>
            <a:rect l="l" t="t" r="r" b="b"/>
            <a:pathLst>
              <a:path w="205105" h="120650">
                <a:moveTo>
                  <a:pt x="91274" y="0"/>
                </a:moveTo>
                <a:lnTo>
                  <a:pt x="0" y="0"/>
                </a:lnTo>
                <a:lnTo>
                  <a:pt x="0" y="29210"/>
                </a:lnTo>
                <a:lnTo>
                  <a:pt x="30683" y="29210"/>
                </a:lnTo>
                <a:lnTo>
                  <a:pt x="30683" y="120650"/>
                </a:lnTo>
                <a:lnTo>
                  <a:pt x="60591" y="120650"/>
                </a:lnTo>
                <a:lnTo>
                  <a:pt x="60591" y="29210"/>
                </a:lnTo>
                <a:lnTo>
                  <a:pt x="91274" y="29210"/>
                </a:lnTo>
                <a:lnTo>
                  <a:pt x="91274" y="0"/>
                </a:lnTo>
                <a:close/>
              </a:path>
              <a:path w="205105" h="120650">
                <a:moveTo>
                  <a:pt x="204609" y="91440"/>
                </a:moveTo>
                <a:lnTo>
                  <a:pt x="148717" y="91440"/>
                </a:lnTo>
                <a:lnTo>
                  <a:pt x="148717" y="73660"/>
                </a:lnTo>
                <a:lnTo>
                  <a:pt x="190449" y="73660"/>
                </a:lnTo>
                <a:lnTo>
                  <a:pt x="190449" y="46990"/>
                </a:lnTo>
                <a:lnTo>
                  <a:pt x="148717" y="46990"/>
                </a:lnTo>
                <a:lnTo>
                  <a:pt x="148717" y="29210"/>
                </a:lnTo>
                <a:lnTo>
                  <a:pt x="203047" y="29210"/>
                </a:lnTo>
                <a:lnTo>
                  <a:pt x="203047" y="0"/>
                </a:lnTo>
                <a:lnTo>
                  <a:pt x="118821" y="0"/>
                </a:lnTo>
                <a:lnTo>
                  <a:pt x="118821" y="29210"/>
                </a:lnTo>
                <a:lnTo>
                  <a:pt x="118821" y="46990"/>
                </a:lnTo>
                <a:lnTo>
                  <a:pt x="118821" y="73660"/>
                </a:lnTo>
                <a:lnTo>
                  <a:pt x="118821" y="91440"/>
                </a:lnTo>
                <a:lnTo>
                  <a:pt x="118821" y="120650"/>
                </a:lnTo>
                <a:lnTo>
                  <a:pt x="204609" y="120650"/>
                </a:lnTo>
                <a:lnTo>
                  <a:pt x="204609" y="914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83154" y="725950"/>
            <a:ext cx="91440" cy="120650"/>
          </a:xfrm>
          <a:custGeom>
            <a:avLst/>
            <a:gdLst/>
            <a:ahLst/>
            <a:cxnLst/>
            <a:rect l="l" t="t" r="r" b="b"/>
            <a:pathLst>
              <a:path w="91439" h="120650">
                <a:moveTo>
                  <a:pt x="91274" y="0"/>
                </a:moveTo>
                <a:lnTo>
                  <a:pt x="0" y="0"/>
                </a:lnTo>
                <a:lnTo>
                  <a:pt x="0" y="29210"/>
                </a:lnTo>
                <a:lnTo>
                  <a:pt x="30683" y="29210"/>
                </a:lnTo>
                <a:lnTo>
                  <a:pt x="30683" y="120650"/>
                </a:lnTo>
                <a:lnTo>
                  <a:pt x="60591" y="120650"/>
                </a:lnTo>
                <a:lnTo>
                  <a:pt x="60591" y="29210"/>
                </a:lnTo>
                <a:lnTo>
                  <a:pt x="91274" y="29210"/>
                </a:lnTo>
                <a:lnTo>
                  <a:pt x="912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1426683" y="876762"/>
            <a:ext cx="424815" cy="194945"/>
            <a:chOff x="1426683" y="876762"/>
            <a:chExt cx="424815" cy="194945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26683" y="876762"/>
              <a:ext cx="167154" cy="1947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13830" y="881901"/>
              <a:ext cx="157505" cy="18434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805670" y="996393"/>
              <a:ext cx="45720" cy="69850"/>
            </a:xfrm>
            <a:custGeom>
              <a:avLst/>
              <a:gdLst/>
              <a:ahLst/>
              <a:cxnLst/>
              <a:rect l="l" t="t" r="r" b="b"/>
              <a:pathLst>
                <a:path w="45719" h="69850">
                  <a:moveTo>
                    <a:pt x="0" y="69850"/>
                  </a:moveTo>
                  <a:lnTo>
                    <a:pt x="45721" y="69850"/>
                  </a:lnTo>
                  <a:lnTo>
                    <a:pt x="45721" y="0"/>
                  </a:lnTo>
                  <a:lnTo>
                    <a:pt x="0" y="0"/>
                  </a:lnTo>
                  <a:lnTo>
                    <a:pt x="0" y="69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805670" y="881901"/>
            <a:ext cx="969644" cy="184785"/>
            <a:chOff x="1805670" y="881901"/>
            <a:chExt cx="969644" cy="184785"/>
          </a:xfrm>
        </p:grpSpPr>
        <p:sp>
          <p:nvSpPr>
            <p:cNvPr id="31" name="object 31"/>
            <p:cNvSpPr/>
            <p:nvPr/>
          </p:nvSpPr>
          <p:spPr>
            <a:xfrm>
              <a:off x="1805660" y="882097"/>
              <a:ext cx="318770" cy="184150"/>
            </a:xfrm>
            <a:custGeom>
              <a:avLst/>
              <a:gdLst/>
              <a:ahLst/>
              <a:cxnLst/>
              <a:rect l="l" t="t" r="r" b="b"/>
              <a:pathLst>
                <a:path w="318769" h="184150">
                  <a:moveTo>
                    <a:pt x="152730" y="0"/>
                  </a:moveTo>
                  <a:lnTo>
                    <a:pt x="107010" y="0"/>
                  </a:lnTo>
                  <a:lnTo>
                    <a:pt x="107010" y="67310"/>
                  </a:lnTo>
                  <a:lnTo>
                    <a:pt x="45720" y="67310"/>
                  </a:lnTo>
                  <a:lnTo>
                    <a:pt x="45720" y="0"/>
                  </a:lnTo>
                  <a:lnTo>
                    <a:pt x="0" y="0"/>
                  </a:lnTo>
                  <a:lnTo>
                    <a:pt x="0" y="67310"/>
                  </a:lnTo>
                  <a:lnTo>
                    <a:pt x="0" y="114300"/>
                  </a:lnTo>
                  <a:lnTo>
                    <a:pt x="107010" y="114300"/>
                  </a:lnTo>
                  <a:lnTo>
                    <a:pt x="107010" y="184150"/>
                  </a:lnTo>
                  <a:lnTo>
                    <a:pt x="152730" y="184150"/>
                  </a:lnTo>
                  <a:lnTo>
                    <a:pt x="152730" y="114300"/>
                  </a:lnTo>
                  <a:lnTo>
                    <a:pt x="152730" y="67310"/>
                  </a:lnTo>
                  <a:lnTo>
                    <a:pt x="152730" y="0"/>
                  </a:lnTo>
                  <a:close/>
                </a:path>
                <a:path w="318769" h="184150">
                  <a:moveTo>
                    <a:pt x="318236" y="139700"/>
                  </a:moveTo>
                  <a:lnTo>
                    <a:pt x="232867" y="139700"/>
                  </a:lnTo>
                  <a:lnTo>
                    <a:pt x="232867" y="113030"/>
                  </a:lnTo>
                  <a:lnTo>
                    <a:pt x="296583" y="113030"/>
                  </a:lnTo>
                  <a:lnTo>
                    <a:pt x="296583" y="71120"/>
                  </a:lnTo>
                  <a:lnTo>
                    <a:pt x="232867" y="71120"/>
                  </a:lnTo>
                  <a:lnTo>
                    <a:pt x="232867" y="44450"/>
                  </a:lnTo>
                  <a:lnTo>
                    <a:pt x="315798" y="44450"/>
                  </a:lnTo>
                  <a:lnTo>
                    <a:pt x="315798" y="0"/>
                  </a:lnTo>
                  <a:lnTo>
                    <a:pt x="187147" y="0"/>
                  </a:lnTo>
                  <a:lnTo>
                    <a:pt x="187147" y="44450"/>
                  </a:lnTo>
                  <a:lnTo>
                    <a:pt x="187147" y="71120"/>
                  </a:lnTo>
                  <a:lnTo>
                    <a:pt x="187147" y="113030"/>
                  </a:lnTo>
                  <a:lnTo>
                    <a:pt x="187147" y="139700"/>
                  </a:lnTo>
                  <a:lnTo>
                    <a:pt x="187147" y="184150"/>
                  </a:lnTo>
                  <a:lnTo>
                    <a:pt x="318236" y="184150"/>
                  </a:lnTo>
                  <a:lnTo>
                    <a:pt x="318236" y="139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48673" y="881901"/>
              <a:ext cx="138295" cy="18434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311641" y="882097"/>
              <a:ext cx="118110" cy="184150"/>
            </a:xfrm>
            <a:custGeom>
              <a:avLst/>
              <a:gdLst/>
              <a:ahLst/>
              <a:cxnLst/>
              <a:rect l="l" t="t" r="r" b="b"/>
              <a:pathLst>
                <a:path w="118110" h="184150">
                  <a:moveTo>
                    <a:pt x="117868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0" y="184150"/>
                  </a:lnTo>
                  <a:lnTo>
                    <a:pt x="45732" y="184150"/>
                  </a:lnTo>
                  <a:lnTo>
                    <a:pt x="45732" y="46990"/>
                  </a:lnTo>
                  <a:lnTo>
                    <a:pt x="117868" y="46990"/>
                  </a:lnTo>
                  <a:lnTo>
                    <a:pt x="117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49512" y="881901"/>
              <a:ext cx="157592" cy="18434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28146" y="881901"/>
              <a:ext cx="146640" cy="184342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8047977" y="523538"/>
            <a:ext cx="1005205" cy="715645"/>
            <a:chOff x="18047977" y="523538"/>
            <a:chExt cx="1005205" cy="715645"/>
          </a:xfrm>
        </p:grpSpPr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047977" y="523538"/>
              <a:ext cx="1005205" cy="71516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215166" y="762237"/>
              <a:ext cx="836875" cy="298922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16190134" y="683529"/>
            <a:ext cx="24130" cy="363855"/>
            <a:chOff x="16190134" y="683529"/>
            <a:chExt cx="24130" cy="363855"/>
          </a:xfrm>
        </p:grpSpPr>
        <p:sp>
          <p:nvSpPr>
            <p:cNvPr id="40" name="object 40"/>
            <p:cNvSpPr/>
            <p:nvPr/>
          </p:nvSpPr>
          <p:spPr>
            <a:xfrm>
              <a:off x="16190134" y="683529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6"/>
                  </a:lnTo>
                  <a:lnTo>
                    <a:pt x="23541" y="90866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67C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190136" y="774409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428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190136" y="865253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2"/>
                  </a:lnTo>
                  <a:lnTo>
                    <a:pt x="23541" y="90862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285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190136" y="956126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DDE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746721" y="670242"/>
            <a:ext cx="344287" cy="377190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6308099" y="675747"/>
            <a:ext cx="1221567" cy="373097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13966660" y="617784"/>
            <a:ext cx="531495" cy="356870"/>
          </a:xfrm>
          <a:custGeom>
            <a:avLst/>
            <a:gdLst/>
            <a:ahLst/>
            <a:cxnLst/>
            <a:rect l="l" t="t" r="r" b="b"/>
            <a:pathLst>
              <a:path w="531494" h="356869">
                <a:moveTo>
                  <a:pt x="258914" y="292163"/>
                </a:moveTo>
                <a:lnTo>
                  <a:pt x="109143" y="292163"/>
                </a:lnTo>
                <a:lnTo>
                  <a:pt x="122974" y="268960"/>
                </a:lnTo>
                <a:lnTo>
                  <a:pt x="150825" y="243268"/>
                </a:lnTo>
                <a:lnTo>
                  <a:pt x="182194" y="218325"/>
                </a:lnTo>
                <a:lnTo>
                  <a:pt x="206603" y="197370"/>
                </a:lnTo>
                <a:lnTo>
                  <a:pt x="226364" y="175514"/>
                </a:lnTo>
                <a:lnTo>
                  <a:pt x="240715" y="151053"/>
                </a:lnTo>
                <a:lnTo>
                  <a:pt x="249326" y="124714"/>
                </a:lnTo>
                <a:lnTo>
                  <a:pt x="251879" y="97180"/>
                </a:lnTo>
                <a:lnTo>
                  <a:pt x="242811" y="55905"/>
                </a:lnTo>
                <a:lnTo>
                  <a:pt x="217563" y="25400"/>
                </a:lnTo>
                <a:lnTo>
                  <a:pt x="179146" y="6489"/>
                </a:lnTo>
                <a:lnTo>
                  <a:pt x="130543" y="0"/>
                </a:lnTo>
                <a:lnTo>
                  <a:pt x="70726" y="9867"/>
                </a:lnTo>
                <a:lnTo>
                  <a:pt x="30238" y="36525"/>
                </a:lnTo>
                <a:lnTo>
                  <a:pt x="7264" y="75552"/>
                </a:lnTo>
                <a:lnTo>
                  <a:pt x="0" y="122542"/>
                </a:lnTo>
                <a:lnTo>
                  <a:pt x="90538" y="122542"/>
                </a:lnTo>
                <a:lnTo>
                  <a:pt x="92735" y="94818"/>
                </a:lnTo>
                <a:lnTo>
                  <a:pt x="99377" y="76403"/>
                </a:lnTo>
                <a:lnTo>
                  <a:pt x="110604" y="66154"/>
                </a:lnTo>
                <a:lnTo>
                  <a:pt x="126504" y="62992"/>
                </a:lnTo>
                <a:lnTo>
                  <a:pt x="142709" y="65659"/>
                </a:lnTo>
                <a:lnTo>
                  <a:pt x="152857" y="73202"/>
                </a:lnTo>
                <a:lnTo>
                  <a:pt x="158089" y="84950"/>
                </a:lnTo>
                <a:lnTo>
                  <a:pt x="159588" y="100190"/>
                </a:lnTo>
                <a:lnTo>
                  <a:pt x="158572" y="113957"/>
                </a:lnTo>
                <a:lnTo>
                  <a:pt x="140462" y="151777"/>
                </a:lnTo>
                <a:lnTo>
                  <a:pt x="84721" y="199123"/>
                </a:lnTo>
                <a:lnTo>
                  <a:pt x="53975" y="228803"/>
                </a:lnTo>
                <a:lnTo>
                  <a:pt x="26898" y="264083"/>
                </a:lnTo>
                <a:lnTo>
                  <a:pt x="7683" y="306120"/>
                </a:lnTo>
                <a:lnTo>
                  <a:pt x="520" y="356120"/>
                </a:lnTo>
                <a:lnTo>
                  <a:pt x="258914" y="356120"/>
                </a:lnTo>
                <a:lnTo>
                  <a:pt x="258914" y="292163"/>
                </a:lnTo>
                <a:close/>
              </a:path>
              <a:path w="531494" h="356869">
                <a:moveTo>
                  <a:pt x="531050" y="95770"/>
                </a:moveTo>
                <a:lnTo>
                  <a:pt x="525767" y="60312"/>
                </a:lnTo>
                <a:lnTo>
                  <a:pt x="524903" y="58928"/>
                </a:lnTo>
                <a:lnTo>
                  <a:pt x="506666" y="29667"/>
                </a:lnTo>
                <a:lnTo>
                  <a:pt x="468909" y="8128"/>
                </a:lnTo>
                <a:lnTo>
                  <a:pt x="440296" y="4343"/>
                </a:lnTo>
                <a:lnTo>
                  <a:pt x="440296" y="94272"/>
                </a:lnTo>
                <a:lnTo>
                  <a:pt x="440296" y="262128"/>
                </a:lnTo>
                <a:lnTo>
                  <a:pt x="438505" y="277228"/>
                </a:lnTo>
                <a:lnTo>
                  <a:pt x="432676" y="288302"/>
                </a:lnTo>
                <a:lnTo>
                  <a:pt x="422160" y="295135"/>
                </a:lnTo>
                <a:lnTo>
                  <a:pt x="406298" y="297459"/>
                </a:lnTo>
                <a:lnTo>
                  <a:pt x="391109" y="295160"/>
                </a:lnTo>
                <a:lnTo>
                  <a:pt x="382079" y="288378"/>
                </a:lnTo>
                <a:lnTo>
                  <a:pt x="377748" y="277304"/>
                </a:lnTo>
                <a:lnTo>
                  <a:pt x="376631" y="262128"/>
                </a:lnTo>
                <a:lnTo>
                  <a:pt x="376631" y="94272"/>
                </a:lnTo>
                <a:lnTo>
                  <a:pt x="376948" y="94272"/>
                </a:lnTo>
                <a:lnTo>
                  <a:pt x="377863" y="79133"/>
                </a:lnTo>
                <a:lnTo>
                  <a:pt x="381850" y="68046"/>
                </a:lnTo>
                <a:lnTo>
                  <a:pt x="390728" y="61252"/>
                </a:lnTo>
                <a:lnTo>
                  <a:pt x="406298" y="58928"/>
                </a:lnTo>
                <a:lnTo>
                  <a:pt x="422592" y="61252"/>
                </a:lnTo>
                <a:lnTo>
                  <a:pt x="433057" y="68046"/>
                </a:lnTo>
                <a:lnTo>
                  <a:pt x="438645" y="79133"/>
                </a:lnTo>
                <a:lnTo>
                  <a:pt x="440296" y="94272"/>
                </a:lnTo>
                <a:lnTo>
                  <a:pt x="440296" y="4343"/>
                </a:lnTo>
                <a:lnTo>
                  <a:pt x="348881" y="8064"/>
                </a:lnTo>
                <a:lnTo>
                  <a:pt x="311632" y="29464"/>
                </a:lnTo>
                <a:lnTo>
                  <a:pt x="286397" y="95770"/>
                </a:lnTo>
                <a:lnTo>
                  <a:pt x="286397" y="260096"/>
                </a:lnTo>
                <a:lnTo>
                  <a:pt x="292074" y="295846"/>
                </a:lnTo>
                <a:lnTo>
                  <a:pt x="311632" y="326618"/>
                </a:lnTo>
                <a:lnTo>
                  <a:pt x="348881" y="348170"/>
                </a:lnTo>
                <a:lnTo>
                  <a:pt x="407631" y="356298"/>
                </a:lnTo>
                <a:lnTo>
                  <a:pt x="468909" y="348081"/>
                </a:lnTo>
                <a:lnTo>
                  <a:pt x="506666" y="326390"/>
                </a:lnTo>
                <a:lnTo>
                  <a:pt x="524598" y="297459"/>
                </a:lnTo>
                <a:lnTo>
                  <a:pt x="525767" y="295592"/>
                </a:lnTo>
                <a:lnTo>
                  <a:pt x="531050" y="260096"/>
                </a:lnTo>
                <a:lnTo>
                  <a:pt x="531050" y="9577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701215" y="617784"/>
            <a:ext cx="521970" cy="356235"/>
          </a:xfrm>
          <a:custGeom>
            <a:avLst/>
            <a:gdLst/>
            <a:ahLst/>
            <a:cxnLst/>
            <a:rect l="l" t="t" r="r" b="b"/>
            <a:pathLst>
              <a:path w="521969" h="356234">
                <a:moveTo>
                  <a:pt x="245579" y="253199"/>
                </a:moveTo>
                <a:lnTo>
                  <a:pt x="243370" y="221754"/>
                </a:lnTo>
                <a:lnTo>
                  <a:pt x="234238" y="196634"/>
                </a:lnTo>
                <a:lnTo>
                  <a:pt x="214439" y="176720"/>
                </a:lnTo>
                <a:lnTo>
                  <a:pt x="180263" y="160883"/>
                </a:lnTo>
                <a:lnTo>
                  <a:pt x="209283" y="149250"/>
                </a:lnTo>
                <a:lnTo>
                  <a:pt x="226580" y="132130"/>
                </a:lnTo>
                <a:lnTo>
                  <a:pt x="234937" y="110921"/>
                </a:lnTo>
                <a:lnTo>
                  <a:pt x="237096" y="87020"/>
                </a:lnTo>
                <a:lnTo>
                  <a:pt x="228739" y="51625"/>
                </a:lnTo>
                <a:lnTo>
                  <a:pt x="205193" y="24130"/>
                </a:lnTo>
                <a:lnTo>
                  <a:pt x="168732" y="6337"/>
                </a:lnTo>
                <a:lnTo>
                  <a:pt x="121653" y="0"/>
                </a:lnTo>
                <a:lnTo>
                  <a:pt x="66408" y="8343"/>
                </a:lnTo>
                <a:lnTo>
                  <a:pt x="28613" y="30657"/>
                </a:lnTo>
                <a:lnTo>
                  <a:pt x="6934" y="62915"/>
                </a:lnTo>
                <a:lnTo>
                  <a:pt x="0" y="101066"/>
                </a:lnTo>
                <a:lnTo>
                  <a:pt x="0" y="110794"/>
                </a:lnTo>
                <a:lnTo>
                  <a:pt x="86093" y="110693"/>
                </a:lnTo>
                <a:lnTo>
                  <a:pt x="86093" y="92240"/>
                </a:lnTo>
                <a:lnTo>
                  <a:pt x="88430" y="78397"/>
                </a:lnTo>
                <a:lnTo>
                  <a:pt x="95084" y="67843"/>
                </a:lnTo>
                <a:lnTo>
                  <a:pt x="105638" y="61112"/>
                </a:lnTo>
                <a:lnTo>
                  <a:pt x="119583" y="58750"/>
                </a:lnTo>
                <a:lnTo>
                  <a:pt x="133934" y="61849"/>
                </a:lnTo>
                <a:lnTo>
                  <a:pt x="143535" y="70027"/>
                </a:lnTo>
                <a:lnTo>
                  <a:pt x="148920" y="81673"/>
                </a:lnTo>
                <a:lnTo>
                  <a:pt x="150596" y="95148"/>
                </a:lnTo>
                <a:lnTo>
                  <a:pt x="147421" y="118770"/>
                </a:lnTo>
                <a:lnTo>
                  <a:pt x="137172" y="132829"/>
                </a:lnTo>
                <a:lnTo>
                  <a:pt x="118719" y="139598"/>
                </a:lnTo>
                <a:lnTo>
                  <a:pt x="90957" y="141351"/>
                </a:lnTo>
                <a:lnTo>
                  <a:pt x="77203" y="141351"/>
                </a:lnTo>
                <a:lnTo>
                  <a:pt x="77203" y="196392"/>
                </a:lnTo>
                <a:lnTo>
                  <a:pt x="97155" y="196392"/>
                </a:lnTo>
                <a:lnTo>
                  <a:pt x="124447" y="198259"/>
                </a:lnTo>
                <a:lnTo>
                  <a:pt x="142354" y="205181"/>
                </a:lnTo>
                <a:lnTo>
                  <a:pt x="152158" y="219125"/>
                </a:lnTo>
                <a:lnTo>
                  <a:pt x="155143" y="242074"/>
                </a:lnTo>
                <a:lnTo>
                  <a:pt x="153339" y="265925"/>
                </a:lnTo>
                <a:lnTo>
                  <a:pt x="147434" y="281863"/>
                </a:lnTo>
                <a:lnTo>
                  <a:pt x="136740" y="290791"/>
                </a:lnTo>
                <a:lnTo>
                  <a:pt x="120510" y="293573"/>
                </a:lnTo>
                <a:lnTo>
                  <a:pt x="104368" y="289483"/>
                </a:lnTo>
                <a:lnTo>
                  <a:pt x="93853" y="278511"/>
                </a:lnTo>
                <a:lnTo>
                  <a:pt x="88138" y="262559"/>
                </a:lnTo>
                <a:lnTo>
                  <a:pt x="86410" y="243573"/>
                </a:lnTo>
                <a:lnTo>
                  <a:pt x="86410" y="230403"/>
                </a:lnTo>
                <a:lnTo>
                  <a:pt x="0" y="230403"/>
                </a:lnTo>
                <a:lnTo>
                  <a:pt x="0" y="247370"/>
                </a:lnTo>
                <a:lnTo>
                  <a:pt x="9004" y="296354"/>
                </a:lnTo>
                <a:lnTo>
                  <a:pt x="34061" y="330212"/>
                </a:lnTo>
                <a:lnTo>
                  <a:pt x="72212" y="349872"/>
                </a:lnTo>
                <a:lnTo>
                  <a:pt x="120510" y="356209"/>
                </a:lnTo>
                <a:lnTo>
                  <a:pt x="172935" y="350367"/>
                </a:lnTo>
                <a:lnTo>
                  <a:pt x="212267" y="332041"/>
                </a:lnTo>
                <a:lnTo>
                  <a:pt x="236994" y="300050"/>
                </a:lnTo>
                <a:lnTo>
                  <a:pt x="245579" y="253199"/>
                </a:lnTo>
                <a:close/>
              </a:path>
              <a:path w="521969" h="356234">
                <a:moveTo>
                  <a:pt x="521957" y="225907"/>
                </a:moveTo>
                <a:lnTo>
                  <a:pt x="515988" y="175298"/>
                </a:lnTo>
                <a:lnTo>
                  <a:pt x="498309" y="138811"/>
                </a:lnTo>
                <a:lnTo>
                  <a:pt x="428929" y="109283"/>
                </a:lnTo>
                <a:lnTo>
                  <a:pt x="418782" y="109270"/>
                </a:lnTo>
                <a:lnTo>
                  <a:pt x="408736" y="110299"/>
                </a:lnTo>
                <a:lnTo>
                  <a:pt x="372198" y="124510"/>
                </a:lnTo>
                <a:lnTo>
                  <a:pt x="358025" y="136855"/>
                </a:lnTo>
                <a:lnTo>
                  <a:pt x="365988" y="61849"/>
                </a:lnTo>
                <a:lnTo>
                  <a:pt x="506971" y="61849"/>
                </a:lnTo>
                <a:lnTo>
                  <a:pt x="506971" y="3009"/>
                </a:lnTo>
                <a:lnTo>
                  <a:pt x="295186" y="3009"/>
                </a:lnTo>
                <a:lnTo>
                  <a:pt x="283298" y="193395"/>
                </a:lnTo>
                <a:lnTo>
                  <a:pt x="365988" y="193395"/>
                </a:lnTo>
                <a:lnTo>
                  <a:pt x="369468" y="183172"/>
                </a:lnTo>
                <a:lnTo>
                  <a:pt x="375323" y="175094"/>
                </a:lnTo>
                <a:lnTo>
                  <a:pt x="384429" y="169773"/>
                </a:lnTo>
                <a:lnTo>
                  <a:pt x="397611" y="167855"/>
                </a:lnTo>
                <a:lnTo>
                  <a:pt x="412673" y="170738"/>
                </a:lnTo>
                <a:lnTo>
                  <a:pt x="422833" y="180619"/>
                </a:lnTo>
                <a:lnTo>
                  <a:pt x="428574" y="199351"/>
                </a:lnTo>
                <a:lnTo>
                  <a:pt x="430377" y="228815"/>
                </a:lnTo>
                <a:lnTo>
                  <a:pt x="428586" y="262940"/>
                </a:lnTo>
                <a:lnTo>
                  <a:pt x="422973" y="283845"/>
                </a:lnTo>
                <a:lnTo>
                  <a:pt x="413156" y="294322"/>
                </a:lnTo>
                <a:lnTo>
                  <a:pt x="398754" y="297192"/>
                </a:lnTo>
                <a:lnTo>
                  <a:pt x="384238" y="294538"/>
                </a:lnTo>
                <a:lnTo>
                  <a:pt x="374154" y="285572"/>
                </a:lnTo>
                <a:lnTo>
                  <a:pt x="368173" y="268757"/>
                </a:lnTo>
                <a:lnTo>
                  <a:pt x="365988" y="242595"/>
                </a:lnTo>
                <a:lnTo>
                  <a:pt x="279069" y="242595"/>
                </a:lnTo>
                <a:lnTo>
                  <a:pt x="286080" y="294373"/>
                </a:lnTo>
                <a:lnTo>
                  <a:pt x="307987" y="329653"/>
                </a:lnTo>
                <a:lnTo>
                  <a:pt x="346087" y="349808"/>
                </a:lnTo>
                <a:lnTo>
                  <a:pt x="401650" y="356209"/>
                </a:lnTo>
                <a:lnTo>
                  <a:pt x="444004" y="352247"/>
                </a:lnTo>
                <a:lnTo>
                  <a:pt x="477570" y="339090"/>
                </a:lnTo>
                <a:lnTo>
                  <a:pt x="501992" y="314896"/>
                </a:lnTo>
                <a:lnTo>
                  <a:pt x="516902" y="277787"/>
                </a:lnTo>
                <a:lnTo>
                  <a:pt x="521957" y="225907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564900" y="904021"/>
            <a:ext cx="73660" cy="62865"/>
          </a:xfrm>
          <a:custGeom>
            <a:avLst/>
            <a:gdLst/>
            <a:ahLst/>
            <a:cxnLst/>
            <a:rect l="l" t="t" r="r" b="b"/>
            <a:pathLst>
              <a:path w="73659" h="62865">
                <a:moveTo>
                  <a:pt x="73382" y="0"/>
                </a:moveTo>
                <a:lnTo>
                  <a:pt x="0" y="0"/>
                </a:lnTo>
                <a:lnTo>
                  <a:pt x="0" y="62727"/>
                </a:lnTo>
                <a:lnTo>
                  <a:pt x="73382" y="62727"/>
                </a:lnTo>
                <a:lnTo>
                  <a:pt x="73382" y="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3969045" y="1059949"/>
            <a:ext cx="1245244" cy="8940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2631732" y="649194"/>
            <a:ext cx="811391" cy="230480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11863406" y="655250"/>
            <a:ext cx="669925" cy="461645"/>
            <a:chOff x="11863406" y="655250"/>
            <a:chExt cx="669925" cy="461645"/>
          </a:xfrm>
        </p:grpSpPr>
        <p:sp>
          <p:nvSpPr>
            <p:cNvPr id="52" name="object 52"/>
            <p:cNvSpPr/>
            <p:nvPr/>
          </p:nvSpPr>
          <p:spPr>
            <a:xfrm>
              <a:off x="11863406" y="655250"/>
              <a:ext cx="669925" cy="461645"/>
            </a:xfrm>
            <a:custGeom>
              <a:avLst/>
              <a:gdLst/>
              <a:ahLst/>
              <a:cxnLst/>
              <a:rect l="l" t="t" r="r" b="b"/>
              <a:pathLst>
                <a:path w="669925" h="461644">
                  <a:moveTo>
                    <a:pt x="663926" y="0"/>
                  </a:moveTo>
                  <a:lnTo>
                    <a:pt x="214545" y="8"/>
                  </a:lnTo>
                  <a:lnTo>
                    <a:pt x="160" y="454253"/>
                  </a:lnTo>
                  <a:lnTo>
                    <a:pt x="0" y="455409"/>
                  </a:lnTo>
                  <a:lnTo>
                    <a:pt x="352" y="457664"/>
                  </a:lnTo>
                  <a:lnTo>
                    <a:pt x="858" y="458717"/>
                  </a:lnTo>
                  <a:lnTo>
                    <a:pt x="2401" y="460399"/>
                  </a:lnTo>
                  <a:lnTo>
                    <a:pt x="3404" y="460996"/>
                  </a:lnTo>
                  <a:lnTo>
                    <a:pt x="5622" y="461547"/>
                  </a:lnTo>
                  <a:lnTo>
                    <a:pt x="6787" y="461485"/>
                  </a:lnTo>
                  <a:lnTo>
                    <a:pt x="667024" y="221195"/>
                  </a:lnTo>
                  <a:lnTo>
                    <a:pt x="667978" y="220442"/>
                  </a:lnTo>
                  <a:lnTo>
                    <a:pt x="669323" y="218480"/>
                  </a:lnTo>
                  <a:lnTo>
                    <a:pt x="669681" y="217316"/>
                  </a:lnTo>
                  <a:lnTo>
                    <a:pt x="669681" y="5039"/>
                  </a:lnTo>
                  <a:lnTo>
                    <a:pt x="668966" y="2879"/>
                  </a:lnTo>
                  <a:lnTo>
                    <a:pt x="667476" y="1160"/>
                  </a:lnTo>
                  <a:lnTo>
                    <a:pt x="665436" y="148"/>
                  </a:lnTo>
                  <a:lnTo>
                    <a:pt x="663926" y="0"/>
                  </a:lnTo>
                  <a:close/>
                </a:path>
              </a:pathLst>
            </a:custGeom>
            <a:solidFill>
              <a:srgbClr val="548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2084955" y="666186"/>
              <a:ext cx="435609" cy="198755"/>
            </a:xfrm>
            <a:custGeom>
              <a:avLst/>
              <a:gdLst/>
              <a:ahLst/>
              <a:cxnLst/>
              <a:rect l="l" t="t" r="r" b="b"/>
              <a:pathLst>
                <a:path w="435609" h="198755">
                  <a:moveTo>
                    <a:pt x="28542" y="33883"/>
                  </a:moveTo>
                  <a:lnTo>
                    <a:pt x="19282" y="33883"/>
                  </a:lnTo>
                  <a:lnTo>
                    <a:pt x="19282" y="58713"/>
                  </a:lnTo>
                  <a:lnTo>
                    <a:pt x="28542" y="58713"/>
                  </a:lnTo>
                  <a:lnTo>
                    <a:pt x="28542" y="33883"/>
                  </a:lnTo>
                  <a:close/>
                </a:path>
                <a:path w="435609" h="198755">
                  <a:moveTo>
                    <a:pt x="9259" y="662"/>
                  </a:moveTo>
                  <a:lnTo>
                    <a:pt x="0" y="662"/>
                  </a:lnTo>
                  <a:lnTo>
                    <a:pt x="0" y="58610"/>
                  </a:lnTo>
                  <a:lnTo>
                    <a:pt x="9107" y="58610"/>
                  </a:lnTo>
                  <a:lnTo>
                    <a:pt x="9107" y="33883"/>
                  </a:lnTo>
                  <a:lnTo>
                    <a:pt x="28542" y="33883"/>
                  </a:lnTo>
                  <a:lnTo>
                    <a:pt x="28542" y="25487"/>
                  </a:lnTo>
                  <a:lnTo>
                    <a:pt x="9259" y="25487"/>
                  </a:lnTo>
                  <a:lnTo>
                    <a:pt x="9259" y="662"/>
                  </a:lnTo>
                  <a:close/>
                </a:path>
                <a:path w="435609" h="198755">
                  <a:moveTo>
                    <a:pt x="28542" y="662"/>
                  </a:moveTo>
                  <a:lnTo>
                    <a:pt x="19434" y="662"/>
                  </a:lnTo>
                  <a:lnTo>
                    <a:pt x="19434" y="25487"/>
                  </a:lnTo>
                  <a:lnTo>
                    <a:pt x="28542" y="25487"/>
                  </a:lnTo>
                  <a:lnTo>
                    <a:pt x="28542" y="662"/>
                  </a:lnTo>
                  <a:close/>
                </a:path>
                <a:path w="435609" h="198755">
                  <a:moveTo>
                    <a:pt x="403406" y="662"/>
                  </a:moveTo>
                  <a:lnTo>
                    <a:pt x="394146" y="662"/>
                  </a:lnTo>
                  <a:lnTo>
                    <a:pt x="394146" y="58610"/>
                  </a:lnTo>
                  <a:lnTo>
                    <a:pt x="403254" y="58610"/>
                  </a:lnTo>
                  <a:lnTo>
                    <a:pt x="403406" y="662"/>
                  </a:lnTo>
                  <a:close/>
                </a:path>
                <a:path w="435609" h="198755">
                  <a:moveTo>
                    <a:pt x="57084" y="662"/>
                  </a:moveTo>
                  <a:lnTo>
                    <a:pt x="43754" y="662"/>
                  </a:lnTo>
                  <a:lnTo>
                    <a:pt x="34494" y="58610"/>
                  </a:lnTo>
                  <a:lnTo>
                    <a:pt x="43092" y="58610"/>
                  </a:lnTo>
                  <a:lnTo>
                    <a:pt x="44670" y="48079"/>
                  </a:lnTo>
                  <a:lnTo>
                    <a:pt x="64869" y="48079"/>
                  </a:lnTo>
                  <a:lnTo>
                    <a:pt x="63582" y="40243"/>
                  </a:lnTo>
                  <a:lnTo>
                    <a:pt x="45586" y="40243"/>
                  </a:lnTo>
                  <a:lnTo>
                    <a:pt x="49961" y="10937"/>
                  </a:lnTo>
                  <a:lnTo>
                    <a:pt x="58771" y="10937"/>
                  </a:lnTo>
                  <a:lnTo>
                    <a:pt x="57084" y="662"/>
                  </a:lnTo>
                  <a:close/>
                </a:path>
                <a:path w="435609" h="198755">
                  <a:moveTo>
                    <a:pt x="64869" y="48079"/>
                  </a:moveTo>
                  <a:lnTo>
                    <a:pt x="55863" y="48079"/>
                  </a:lnTo>
                  <a:lnTo>
                    <a:pt x="57440" y="58610"/>
                  </a:lnTo>
                  <a:lnTo>
                    <a:pt x="66598" y="58610"/>
                  </a:lnTo>
                  <a:lnTo>
                    <a:pt x="64869" y="48079"/>
                  </a:lnTo>
                  <a:close/>
                </a:path>
                <a:path w="435609" h="198755">
                  <a:moveTo>
                    <a:pt x="58771" y="10937"/>
                  </a:moveTo>
                  <a:lnTo>
                    <a:pt x="49961" y="10937"/>
                  </a:lnTo>
                  <a:lnTo>
                    <a:pt x="54388" y="40243"/>
                  </a:lnTo>
                  <a:lnTo>
                    <a:pt x="63582" y="40243"/>
                  </a:lnTo>
                  <a:lnTo>
                    <a:pt x="58771" y="10937"/>
                  </a:lnTo>
                  <a:close/>
                </a:path>
                <a:path w="435609" h="198755">
                  <a:moveTo>
                    <a:pt x="119409" y="662"/>
                  </a:moveTo>
                  <a:lnTo>
                    <a:pt x="111116" y="662"/>
                  </a:lnTo>
                  <a:lnTo>
                    <a:pt x="111116" y="58610"/>
                  </a:lnTo>
                  <a:lnTo>
                    <a:pt x="120426" y="58610"/>
                  </a:lnTo>
                  <a:lnTo>
                    <a:pt x="126538" y="37343"/>
                  </a:lnTo>
                  <a:lnTo>
                    <a:pt x="119409" y="37343"/>
                  </a:lnTo>
                  <a:lnTo>
                    <a:pt x="119409" y="662"/>
                  </a:lnTo>
                  <a:close/>
                </a:path>
                <a:path w="435609" h="198755">
                  <a:moveTo>
                    <a:pt x="139760" y="17807"/>
                  </a:moveTo>
                  <a:lnTo>
                    <a:pt x="131772" y="17807"/>
                  </a:lnTo>
                  <a:lnTo>
                    <a:pt x="131772" y="58507"/>
                  </a:lnTo>
                  <a:lnTo>
                    <a:pt x="139760" y="58507"/>
                  </a:lnTo>
                  <a:lnTo>
                    <a:pt x="139760" y="17807"/>
                  </a:lnTo>
                  <a:close/>
                </a:path>
                <a:path w="435609" h="198755">
                  <a:moveTo>
                    <a:pt x="139760" y="662"/>
                  </a:moveTo>
                  <a:lnTo>
                    <a:pt x="129584" y="662"/>
                  </a:lnTo>
                  <a:lnTo>
                    <a:pt x="122512" y="24574"/>
                  </a:lnTo>
                  <a:lnTo>
                    <a:pt x="119409" y="37343"/>
                  </a:lnTo>
                  <a:lnTo>
                    <a:pt x="126538" y="37343"/>
                  </a:lnTo>
                  <a:lnTo>
                    <a:pt x="128058" y="32053"/>
                  </a:lnTo>
                  <a:lnTo>
                    <a:pt x="131772" y="17807"/>
                  </a:lnTo>
                  <a:lnTo>
                    <a:pt x="139760" y="17807"/>
                  </a:lnTo>
                  <a:lnTo>
                    <a:pt x="139760" y="662"/>
                  </a:lnTo>
                  <a:close/>
                </a:path>
                <a:path w="435609" h="198755">
                  <a:moveTo>
                    <a:pt x="285268" y="662"/>
                  </a:moveTo>
                  <a:lnTo>
                    <a:pt x="259525" y="662"/>
                  </a:lnTo>
                  <a:lnTo>
                    <a:pt x="258062" y="44060"/>
                  </a:lnTo>
                  <a:lnTo>
                    <a:pt x="258049" y="49860"/>
                  </a:lnTo>
                  <a:lnTo>
                    <a:pt x="256522" y="50420"/>
                  </a:lnTo>
                  <a:lnTo>
                    <a:pt x="252401" y="50420"/>
                  </a:lnTo>
                  <a:lnTo>
                    <a:pt x="252401" y="58713"/>
                  </a:lnTo>
                  <a:lnTo>
                    <a:pt x="262936" y="58713"/>
                  </a:lnTo>
                  <a:lnTo>
                    <a:pt x="266955" y="54591"/>
                  </a:lnTo>
                  <a:lnTo>
                    <a:pt x="266955" y="44060"/>
                  </a:lnTo>
                  <a:lnTo>
                    <a:pt x="267971" y="9058"/>
                  </a:lnTo>
                  <a:lnTo>
                    <a:pt x="285268" y="9058"/>
                  </a:lnTo>
                  <a:lnTo>
                    <a:pt x="285268" y="662"/>
                  </a:lnTo>
                  <a:close/>
                </a:path>
                <a:path w="435609" h="198755">
                  <a:moveTo>
                    <a:pt x="285268" y="9058"/>
                  </a:moveTo>
                  <a:lnTo>
                    <a:pt x="275906" y="9058"/>
                  </a:lnTo>
                  <a:lnTo>
                    <a:pt x="275906" y="58713"/>
                  </a:lnTo>
                  <a:lnTo>
                    <a:pt x="285268" y="58713"/>
                  </a:lnTo>
                  <a:lnTo>
                    <a:pt x="285268" y="9058"/>
                  </a:lnTo>
                  <a:close/>
                </a:path>
                <a:path w="435609" h="198755">
                  <a:moveTo>
                    <a:pt x="371151" y="662"/>
                  </a:moveTo>
                  <a:lnTo>
                    <a:pt x="362093" y="662"/>
                  </a:lnTo>
                  <a:lnTo>
                    <a:pt x="362093" y="58610"/>
                  </a:lnTo>
                  <a:lnTo>
                    <a:pt x="384632" y="58610"/>
                  </a:lnTo>
                  <a:lnTo>
                    <a:pt x="389058" y="53575"/>
                  </a:lnTo>
                  <a:lnTo>
                    <a:pt x="389058" y="50165"/>
                  </a:lnTo>
                  <a:lnTo>
                    <a:pt x="371151" y="50165"/>
                  </a:lnTo>
                  <a:lnTo>
                    <a:pt x="371151" y="30526"/>
                  </a:lnTo>
                  <a:lnTo>
                    <a:pt x="389058" y="30526"/>
                  </a:lnTo>
                  <a:lnTo>
                    <a:pt x="389058" y="27474"/>
                  </a:lnTo>
                  <a:lnTo>
                    <a:pt x="384582" y="22435"/>
                  </a:lnTo>
                  <a:lnTo>
                    <a:pt x="371151" y="22435"/>
                  </a:lnTo>
                  <a:lnTo>
                    <a:pt x="371151" y="662"/>
                  </a:lnTo>
                  <a:close/>
                </a:path>
                <a:path w="435609" h="198755">
                  <a:moveTo>
                    <a:pt x="389058" y="30526"/>
                  </a:moveTo>
                  <a:lnTo>
                    <a:pt x="378375" y="30526"/>
                  </a:lnTo>
                  <a:lnTo>
                    <a:pt x="379950" y="31847"/>
                  </a:lnTo>
                  <a:lnTo>
                    <a:pt x="379950" y="48791"/>
                  </a:lnTo>
                  <a:lnTo>
                    <a:pt x="378375" y="50165"/>
                  </a:lnTo>
                  <a:lnTo>
                    <a:pt x="389058" y="50165"/>
                  </a:lnTo>
                  <a:lnTo>
                    <a:pt x="389058" y="30526"/>
                  </a:lnTo>
                  <a:close/>
                </a:path>
                <a:path w="435609" h="198755">
                  <a:moveTo>
                    <a:pt x="301805" y="662"/>
                  </a:moveTo>
                  <a:lnTo>
                    <a:pt x="292697" y="662"/>
                  </a:lnTo>
                  <a:lnTo>
                    <a:pt x="292697" y="58610"/>
                  </a:lnTo>
                  <a:lnTo>
                    <a:pt x="315186" y="58610"/>
                  </a:lnTo>
                  <a:lnTo>
                    <a:pt x="319662" y="53575"/>
                  </a:lnTo>
                  <a:lnTo>
                    <a:pt x="319662" y="50165"/>
                  </a:lnTo>
                  <a:lnTo>
                    <a:pt x="301805" y="50165"/>
                  </a:lnTo>
                  <a:lnTo>
                    <a:pt x="301805" y="30526"/>
                  </a:lnTo>
                  <a:lnTo>
                    <a:pt x="319662" y="30526"/>
                  </a:lnTo>
                  <a:lnTo>
                    <a:pt x="319662" y="27474"/>
                  </a:lnTo>
                  <a:lnTo>
                    <a:pt x="315186" y="22435"/>
                  </a:lnTo>
                  <a:lnTo>
                    <a:pt x="301805" y="22435"/>
                  </a:lnTo>
                  <a:lnTo>
                    <a:pt x="301805" y="662"/>
                  </a:lnTo>
                  <a:close/>
                </a:path>
                <a:path w="435609" h="198755">
                  <a:moveTo>
                    <a:pt x="319662" y="30526"/>
                  </a:moveTo>
                  <a:lnTo>
                    <a:pt x="308979" y="30526"/>
                  </a:lnTo>
                  <a:lnTo>
                    <a:pt x="310554" y="31847"/>
                  </a:lnTo>
                  <a:lnTo>
                    <a:pt x="310554" y="48791"/>
                  </a:lnTo>
                  <a:lnTo>
                    <a:pt x="308979" y="50165"/>
                  </a:lnTo>
                  <a:lnTo>
                    <a:pt x="319662" y="50165"/>
                  </a:lnTo>
                  <a:lnTo>
                    <a:pt x="319662" y="30526"/>
                  </a:lnTo>
                  <a:close/>
                </a:path>
                <a:path w="435609" h="198755">
                  <a:moveTo>
                    <a:pt x="335232" y="662"/>
                  </a:moveTo>
                  <a:lnTo>
                    <a:pt x="326124" y="662"/>
                  </a:lnTo>
                  <a:lnTo>
                    <a:pt x="326124" y="58610"/>
                  </a:lnTo>
                  <a:lnTo>
                    <a:pt x="335232" y="58610"/>
                  </a:lnTo>
                  <a:lnTo>
                    <a:pt x="335232" y="33579"/>
                  </a:lnTo>
                  <a:lnTo>
                    <a:pt x="354718" y="33579"/>
                  </a:lnTo>
                  <a:lnTo>
                    <a:pt x="354718" y="25487"/>
                  </a:lnTo>
                  <a:lnTo>
                    <a:pt x="335232" y="25487"/>
                  </a:lnTo>
                  <a:lnTo>
                    <a:pt x="335232" y="662"/>
                  </a:lnTo>
                  <a:close/>
                </a:path>
                <a:path w="435609" h="198755">
                  <a:moveTo>
                    <a:pt x="354718" y="33579"/>
                  </a:moveTo>
                  <a:lnTo>
                    <a:pt x="345405" y="33579"/>
                  </a:lnTo>
                  <a:lnTo>
                    <a:pt x="345405" y="58408"/>
                  </a:lnTo>
                  <a:lnTo>
                    <a:pt x="354718" y="58408"/>
                  </a:lnTo>
                  <a:lnTo>
                    <a:pt x="354718" y="33579"/>
                  </a:lnTo>
                  <a:close/>
                </a:path>
                <a:path w="435609" h="198755">
                  <a:moveTo>
                    <a:pt x="354718" y="662"/>
                  </a:moveTo>
                  <a:lnTo>
                    <a:pt x="345405" y="662"/>
                  </a:lnTo>
                  <a:lnTo>
                    <a:pt x="345405" y="25487"/>
                  </a:lnTo>
                  <a:lnTo>
                    <a:pt x="354718" y="25487"/>
                  </a:lnTo>
                  <a:lnTo>
                    <a:pt x="354718" y="662"/>
                  </a:lnTo>
                  <a:close/>
                </a:path>
                <a:path w="435609" h="198755">
                  <a:moveTo>
                    <a:pt x="81403" y="662"/>
                  </a:moveTo>
                  <a:lnTo>
                    <a:pt x="72144" y="662"/>
                  </a:lnTo>
                  <a:lnTo>
                    <a:pt x="72144" y="58610"/>
                  </a:lnTo>
                  <a:lnTo>
                    <a:pt x="95954" y="58610"/>
                  </a:lnTo>
                  <a:lnTo>
                    <a:pt x="95954" y="66393"/>
                  </a:lnTo>
                  <a:lnTo>
                    <a:pt x="104807" y="66393"/>
                  </a:lnTo>
                  <a:lnTo>
                    <a:pt x="104807" y="50522"/>
                  </a:lnTo>
                  <a:lnTo>
                    <a:pt x="100838" y="50522"/>
                  </a:lnTo>
                  <a:lnTo>
                    <a:pt x="100838" y="50366"/>
                  </a:lnTo>
                  <a:lnTo>
                    <a:pt x="81403" y="50366"/>
                  </a:lnTo>
                  <a:lnTo>
                    <a:pt x="81403" y="662"/>
                  </a:lnTo>
                  <a:close/>
                </a:path>
                <a:path w="435609" h="198755">
                  <a:moveTo>
                    <a:pt x="100838" y="662"/>
                  </a:moveTo>
                  <a:lnTo>
                    <a:pt x="91579" y="662"/>
                  </a:lnTo>
                  <a:lnTo>
                    <a:pt x="91579" y="50366"/>
                  </a:lnTo>
                  <a:lnTo>
                    <a:pt x="100838" y="50366"/>
                  </a:lnTo>
                  <a:lnTo>
                    <a:pt x="100838" y="662"/>
                  </a:lnTo>
                  <a:close/>
                </a:path>
                <a:path w="435609" h="198755">
                  <a:moveTo>
                    <a:pt x="238361" y="662"/>
                  </a:moveTo>
                  <a:lnTo>
                    <a:pt x="225082" y="662"/>
                  </a:lnTo>
                  <a:lnTo>
                    <a:pt x="216078" y="58610"/>
                  </a:lnTo>
                  <a:lnTo>
                    <a:pt x="224420" y="58610"/>
                  </a:lnTo>
                  <a:lnTo>
                    <a:pt x="225996" y="48079"/>
                  </a:lnTo>
                  <a:lnTo>
                    <a:pt x="245978" y="48079"/>
                  </a:lnTo>
                  <a:lnTo>
                    <a:pt x="244720" y="40243"/>
                  </a:lnTo>
                  <a:lnTo>
                    <a:pt x="226864" y="40243"/>
                  </a:lnTo>
                  <a:lnTo>
                    <a:pt x="231339" y="10937"/>
                  </a:lnTo>
                  <a:lnTo>
                    <a:pt x="240012" y="10937"/>
                  </a:lnTo>
                  <a:lnTo>
                    <a:pt x="238361" y="662"/>
                  </a:lnTo>
                  <a:close/>
                </a:path>
                <a:path w="435609" h="198755">
                  <a:moveTo>
                    <a:pt x="245978" y="48079"/>
                  </a:moveTo>
                  <a:lnTo>
                    <a:pt x="237139" y="48079"/>
                  </a:lnTo>
                  <a:lnTo>
                    <a:pt x="238460" y="58610"/>
                  </a:lnTo>
                  <a:lnTo>
                    <a:pt x="247670" y="58610"/>
                  </a:lnTo>
                  <a:lnTo>
                    <a:pt x="245978" y="48079"/>
                  </a:lnTo>
                  <a:close/>
                </a:path>
                <a:path w="435609" h="198755">
                  <a:moveTo>
                    <a:pt x="240012" y="10937"/>
                  </a:moveTo>
                  <a:lnTo>
                    <a:pt x="231339" y="10937"/>
                  </a:lnTo>
                  <a:lnTo>
                    <a:pt x="235716" y="40243"/>
                  </a:lnTo>
                  <a:lnTo>
                    <a:pt x="244720" y="40243"/>
                  </a:lnTo>
                  <a:lnTo>
                    <a:pt x="240012" y="10937"/>
                  </a:lnTo>
                  <a:close/>
                </a:path>
                <a:path w="435609" h="198755">
                  <a:moveTo>
                    <a:pt x="435459" y="662"/>
                  </a:moveTo>
                  <a:lnTo>
                    <a:pt x="410629" y="662"/>
                  </a:lnTo>
                  <a:lnTo>
                    <a:pt x="410629" y="58610"/>
                  </a:lnTo>
                  <a:lnTo>
                    <a:pt x="435459" y="58610"/>
                  </a:lnTo>
                  <a:lnTo>
                    <a:pt x="435459" y="50366"/>
                  </a:lnTo>
                  <a:lnTo>
                    <a:pt x="419737" y="50366"/>
                  </a:lnTo>
                  <a:lnTo>
                    <a:pt x="419737" y="33373"/>
                  </a:lnTo>
                  <a:lnTo>
                    <a:pt x="432254" y="33373"/>
                  </a:lnTo>
                  <a:lnTo>
                    <a:pt x="432254" y="25080"/>
                  </a:lnTo>
                  <a:lnTo>
                    <a:pt x="419737" y="25080"/>
                  </a:lnTo>
                  <a:lnTo>
                    <a:pt x="419737" y="8955"/>
                  </a:lnTo>
                  <a:lnTo>
                    <a:pt x="435459" y="8955"/>
                  </a:lnTo>
                  <a:lnTo>
                    <a:pt x="435459" y="662"/>
                  </a:lnTo>
                  <a:close/>
                </a:path>
                <a:path w="435609" h="198755">
                  <a:moveTo>
                    <a:pt x="169472" y="0"/>
                  </a:moveTo>
                  <a:lnTo>
                    <a:pt x="151767" y="0"/>
                  </a:lnTo>
                  <a:lnTo>
                    <a:pt x="146883" y="5088"/>
                  </a:lnTo>
                  <a:lnTo>
                    <a:pt x="146805" y="45282"/>
                  </a:lnTo>
                  <a:lnTo>
                    <a:pt x="146620" y="46623"/>
                  </a:lnTo>
                  <a:lnTo>
                    <a:pt x="158655" y="59461"/>
                  </a:lnTo>
                  <a:lnTo>
                    <a:pt x="160568" y="59321"/>
                  </a:lnTo>
                  <a:lnTo>
                    <a:pt x="169472" y="59321"/>
                  </a:lnTo>
                  <a:lnTo>
                    <a:pt x="174356" y="54233"/>
                  </a:lnTo>
                  <a:lnTo>
                    <a:pt x="174356" y="51028"/>
                  </a:lnTo>
                  <a:lnTo>
                    <a:pt x="157872" y="51028"/>
                  </a:lnTo>
                  <a:lnTo>
                    <a:pt x="155990" y="49453"/>
                  </a:lnTo>
                  <a:lnTo>
                    <a:pt x="155990" y="9868"/>
                  </a:lnTo>
                  <a:lnTo>
                    <a:pt x="157821" y="8293"/>
                  </a:lnTo>
                  <a:lnTo>
                    <a:pt x="174356" y="8293"/>
                  </a:lnTo>
                  <a:lnTo>
                    <a:pt x="174356" y="5343"/>
                  </a:lnTo>
                  <a:lnTo>
                    <a:pt x="169472" y="0"/>
                  </a:lnTo>
                  <a:close/>
                </a:path>
                <a:path w="435609" h="198755">
                  <a:moveTo>
                    <a:pt x="174356" y="8293"/>
                  </a:moveTo>
                  <a:lnTo>
                    <a:pt x="163621" y="8293"/>
                  </a:lnTo>
                  <a:lnTo>
                    <a:pt x="165402" y="9868"/>
                  </a:lnTo>
                  <a:lnTo>
                    <a:pt x="165402" y="49453"/>
                  </a:lnTo>
                  <a:lnTo>
                    <a:pt x="163570" y="51028"/>
                  </a:lnTo>
                  <a:lnTo>
                    <a:pt x="174356" y="51028"/>
                  </a:lnTo>
                  <a:lnTo>
                    <a:pt x="174356" y="8293"/>
                  </a:lnTo>
                  <a:close/>
                </a:path>
                <a:path w="435609" h="198755">
                  <a:moveTo>
                    <a:pt x="209768" y="33883"/>
                  </a:moveTo>
                  <a:lnTo>
                    <a:pt x="200454" y="33883"/>
                  </a:lnTo>
                  <a:lnTo>
                    <a:pt x="200454" y="58713"/>
                  </a:lnTo>
                  <a:lnTo>
                    <a:pt x="209768" y="58713"/>
                  </a:lnTo>
                  <a:lnTo>
                    <a:pt x="209768" y="33883"/>
                  </a:lnTo>
                  <a:close/>
                </a:path>
                <a:path w="435609" h="198755">
                  <a:moveTo>
                    <a:pt x="190635" y="662"/>
                  </a:moveTo>
                  <a:lnTo>
                    <a:pt x="181174" y="662"/>
                  </a:lnTo>
                  <a:lnTo>
                    <a:pt x="181174" y="58610"/>
                  </a:lnTo>
                  <a:lnTo>
                    <a:pt x="190282" y="58610"/>
                  </a:lnTo>
                  <a:lnTo>
                    <a:pt x="190282" y="33883"/>
                  </a:lnTo>
                  <a:lnTo>
                    <a:pt x="209768" y="33883"/>
                  </a:lnTo>
                  <a:lnTo>
                    <a:pt x="209768" y="25487"/>
                  </a:lnTo>
                  <a:lnTo>
                    <a:pt x="190635" y="25487"/>
                  </a:lnTo>
                  <a:lnTo>
                    <a:pt x="190635" y="662"/>
                  </a:lnTo>
                  <a:close/>
                </a:path>
                <a:path w="435609" h="198755">
                  <a:moveTo>
                    <a:pt x="209768" y="662"/>
                  </a:moveTo>
                  <a:lnTo>
                    <a:pt x="200812" y="662"/>
                  </a:lnTo>
                  <a:lnTo>
                    <a:pt x="200812" y="25487"/>
                  </a:lnTo>
                  <a:lnTo>
                    <a:pt x="209768" y="25487"/>
                  </a:lnTo>
                  <a:lnTo>
                    <a:pt x="209768" y="662"/>
                  </a:lnTo>
                  <a:close/>
                </a:path>
                <a:path w="435609" h="198755">
                  <a:moveTo>
                    <a:pt x="317831" y="70210"/>
                  </a:moveTo>
                  <a:lnTo>
                    <a:pt x="293002" y="70210"/>
                  </a:lnTo>
                  <a:lnTo>
                    <a:pt x="293002" y="128158"/>
                  </a:lnTo>
                  <a:lnTo>
                    <a:pt x="317831" y="128158"/>
                  </a:lnTo>
                  <a:lnTo>
                    <a:pt x="317831" y="119865"/>
                  </a:lnTo>
                  <a:lnTo>
                    <a:pt x="302109" y="119865"/>
                  </a:lnTo>
                  <a:lnTo>
                    <a:pt x="302109" y="102872"/>
                  </a:lnTo>
                  <a:lnTo>
                    <a:pt x="314627" y="102872"/>
                  </a:lnTo>
                  <a:lnTo>
                    <a:pt x="314627" y="94632"/>
                  </a:lnTo>
                  <a:lnTo>
                    <a:pt x="302109" y="94632"/>
                  </a:lnTo>
                  <a:lnTo>
                    <a:pt x="302109" y="78503"/>
                  </a:lnTo>
                  <a:lnTo>
                    <a:pt x="317831" y="78503"/>
                  </a:lnTo>
                  <a:lnTo>
                    <a:pt x="317831" y="70210"/>
                  </a:lnTo>
                  <a:close/>
                </a:path>
                <a:path w="435609" h="198755">
                  <a:moveTo>
                    <a:pt x="333500" y="70210"/>
                  </a:moveTo>
                  <a:lnTo>
                    <a:pt x="324392" y="70210"/>
                  </a:lnTo>
                  <a:lnTo>
                    <a:pt x="324392" y="128158"/>
                  </a:lnTo>
                  <a:lnTo>
                    <a:pt x="333500" y="128158"/>
                  </a:lnTo>
                  <a:lnTo>
                    <a:pt x="333500" y="110198"/>
                  </a:lnTo>
                  <a:lnTo>
                    <a:pt x="336297" y="105114"/>
                  </a:lnTo>
                  <a:lnTo>
                    <a:pt x="345434" y="105114"/>
                  </a:lnTo>
                  <a:lnTo>
                    <a:pt x="341846" y="96006"/>
                  </a:lnTo>
                  <a:lnTo>
                    <a:pt x="342022" y="95648"/>
                  </a:lnTo>
                  <a:lnTo>
                    <a:pt x="333500" y="95648"/>
                  </a:lnTo>
                  <a:lnTo>
                    <a:pt x="333500" y="70210"/>
                  </a:lnTo>
                  <a:close/>
                </a:path>
                <a:path w="435609" h="198755">
                  <a:moveTo>
                    <a:pt x="345434" y="105114"/>
                  </a:moveTo>
                  <a:lnTo>
                    <a:pt x="336297" y="105114"/>
                  </a:lnTo>
                  <a:lnTo>
                    <a:pt x="345154" y="128158"/>
                  </a:lnTo>
                  <a:lnTo>
                    <a:pt x="354512" y="128158"/>
                  </a:lnTo>
                  <a:lnTo>
                    <a:pt x="345434" y="105114"/>
                  </a:lnTo>
                  <a:close/>
                </a:path>
                <a:path w="435609" h="198755">
                  <a:moveTo>
                    <a:pt x="354512" y="70210"/>
                  </a:moveTo>
                  <a:lnTo>
                    <a:pt x="345405" y="70210"/>
                  </a:lnTo>
                  <a:lnTo>
                    <a:pt x="333500" y="95648"/>
                  </a:lnTo>
                  <a:lnTo>
                    <a:pt x="342022" y="95648"/>
                  </a:lnTo>
                  <a:lnTo>
                    <a:pt x="354512" y="70210"/>
                  </a:lnTo>
                  <a:close/>
                </a:path>
                <a:path w="435609" h="198755">
                  <a:moveTo>
                    <a:pt x="377815" y="78503"/>
                  </a:moveTo>
                  <a:lnTo>
                    <a:pt x="368708" y="78503"/>
                  </a:lnTo>
                  <a:lnTo>
                    <a:pt x="368708" y="128158"/>
                  </a:lnTo>
                  <a:lnTo>
                    <a:pt x="377815" y="128158"/>
                  </a:lnTo>
                  <a:lnTo>
                    <a:pt x="377815" y="78503"/>
                  </a:lnTo>
                  <a:close/>
                </a:path>
                <a:path w="435609" h="198755">
                  <a:moveTo>
                    <a:pt x="387330" y="70210"/>
                  </a:moveTo>
                  <a:lnTo>
                    <a:pt x="359193" y="70210"/>
                  </a:lnTo>
                  <a:lnTo>
                    <a:pt x="359193" y="78503"/>
                  </a:lnTo>
                  <a:lnTo>
                    <a:pt x="387330" y="78503"/>
                  </a:lnTo>
                  <a:lnTo>
                    <a:pt x="387330" y="70210"/>
                  </a:lnTo>
                  <a:close/>
                </a:path>
                <a:path w="435609" h="198755">
                  <a:moveTo>
                    <a:pt x="402238" y="70210"/>
                  </a:moveTo>
                  <a:lnTo>
                    <a:pt x="393130" y="70210"/>
                  </a:lnTo>
                  <a:lnTo>
                    <a:pt x="393130" y="128158"/>
                  </a:lnTo>
                  <a:lnTo>
                    <a:pt x="415771" y="128158"/>
                  </a:lnTo>
                  <a:lnTo>
                    <a:pt x="420247" y="123123"/>
                  </a:lnTo>
                  <a:lnTo>
                    <a:pt x="420247" y="119663"/>
                  </a:lnTo>
                  <a:lnTo>
                    <a:pt x="402390" y="119663"/>
                  </a:lnTo>
                  <a:lnTo>
                    <a:pt x="402390" y="100025"/>
                  </a:lnTo>
                  <a:lnTo>
                    <a:pt x="420095" y="100025"/>
                  </a:lnTo>
                  <a:lnTo>
                    <a:pt x="420095" y="97022"/>
                  </a:lnTo>
                  <a:lnTo>
                    <a:pt x="415615" y="91987"/>
                  </a:lnTo>
                  <a:lnTo>
                    <a:pt x="402238" y="91987"/>
                  </a:lnTo>
                  <a:lnTo>
                    <a:pt x="402238" y="70210"/>
                  </a:lnTo>
                  <a:close/>
                </a:path>
                <a:path w="435609" h="198755">
                  <a:moveTo>
                    <a:pt x="420095" y="100025"/>
                  </a:moveTo>
                  <a:lnTo>
                    <a:pt x="409564" y="100025"/>
                  </a:lnTo>
                  <a:lnTo>
                    <a:pt x="411139" y="101346"/>
                  </a:lnTo>
                  <a:lnTo>
                    <a:pt x="411139" y="118339"/>
                  </a:lnTo>
                  <a:lnTo>
                    <a:pt x="409564" y="119663"/>
                  </a:lnTo>
                  <a:lnTo>
                    <a:pt x="420247" y="119663"/>
                  </a:lnTo>
                  <a:lnTo>
                    <a:pt x="420247" y="113814"/>
                  </a:lnTo>
                  <a:lnTo>
                    <a:pt x="420095" y="113814"/>
                  </a:lnTo>
                  <a:lnTo>
                    <a:pt x="420095" y="100025"/>
                  </a:lnTo>
                  <a:close/>
                </a:path>
                <a:path w="435609" h="198755">
                  <a:moveTo>
                    <a:pt x="248686" y="70465"/>
                  </a:moveTo>
                  <a:lnTo>
                    <a:pt x="226251" y="70465"/>
                  </a:lnTo>
                  <a:lnTo>
                    <a:pt x="226251" y="128158"/>
                  </a:lnTo>
                  <a:lnTo>
                    <a:pt x="235358" y="128158"/>
                  </a:lnTo>
                  <a:lnTo>
                    <a:pt x="235358" y="106385"/>
                  </a:lnTo>
                  <a:lnTo>
                    <a:pt x="248686" y="106385"/>
                  </a:lnTo>
                  <a:lnTo>
                    <a:pt x="253166" y="101346"/>
                  </a:lnTo>
                  <a:lnTo>
                    <a:pt x="253166" y="98092"/>
                  </a:lnTo>
                  <a:lnTo>
                    <a:pt x="235255" y="98092"/>
                  </a:lnTo>
                  <a:lnTo>
                    <a:pt x="235255" y="78503"/>
                  </a:lnTo>
                  <a:lnTo>
                    <a:pt x="253166" y="78503"/>
                  </a:lnTo>
                  <a:lnTo>
                    <a:pt x="253166" y="75500"/>
                  </a:lnTo>
                  <a:lnTo>
                    <a:pt x="248686" y="70465"/>
                  </a:lnTo>
                  <a:close/>
                </a:path>
                <a:path w="435609" h="198755">
                  <a:moveTo>
                    <a:pt x="253166" y="78503"/>
                  </a:moveTo>
                  <a:lnTo>
                    <a:pt x="242483" y="78503"/>
                  </a:lnTo>
                  <a:lnTo>
                    <a:pt x="244058" y="79774"/>
                  </a:lnTo>
                  <a:lnTo>
                    <a:pt x="244058" y="96767"/>
                  </a:lnTo>
                  <a:lnTo>
                    <a:pt x="242483" y="98092"/>
                  </a:lnTo>
                  <a:lnTo>
                    <a:pt x="253166" y="98092"/>
                  </a:lnTo>
                  <a:lnTo>
                    <a:pt x="253166" y="78503"/>
                  </a:lnTo>
                  <a:close/>
                </a:path>
                <a:path w="435609" h="198755">
                  <a:moveTo>
                    <a:pt x="218723" y="70210"/>
                  </a:moveTo>
                  <a:lnTo>
                    <a:pt x="190179" y="70210"/>
                  </a:lnTo>
                  <a:lnTo>
                    <a:pt x="190179" y="128158"/>
                  </a:lnTo>
                  <a:lnTo>
                    <a:pt x="199286" y="128158"/>
                  </a:lnTo>
                  <a:lnTo>
                    <a:pt x="199286" y="78503"/>
                  </a:lnTo>
                  <a:lnTo>
                    <a:pt x="218723" y="78503"/>
                  </a:lnTo>
                  <a:lnTo>
                    <a:pt x="218723" y="70210"/>
                  </a:lnTo>
                  <a:close/>
                </a:path>
                <a:path w="435609" h="198755">
                  <a:moveTo>
                    <a:pt x="218723" y="78503"/>
                  </a:moveTo>
                  <a:lnTo>
                    <a:pt x="209463" y="78503"/>
                  </a:lnTo>
                  <a:lnTo>
                    <a:pt x="209463" y="128158"/>
                  </a:lnTo>
                  <a:lnTo>
                    <a:pt x="218723" y="128158"/>
                  </a:lnTo>
                  <a:lnTo>
                    <a:pt x="218723" y="78503"/>
                  </a:lnTo>
                  <a:close/>
                </a:path>
                <a:path w="435609" h="198755">
                  <a:moveTo>
                    <a:pt x="434542" y="70210"/>
                  </a:moveTo>
                  <a:lnTo>
                    <a:pt x="425438" y="70210"/>
                  </a:lnTo>
                  <a:lnTo>
                    <a:pt x="425438" y="128158"/>
                  </a:lnTo>
                  <a:lnTo>
                    <a:pt x="434542" y="128158"/>
                  </a:lnTo>
                  <a:lnTo>
                    <a:pt x="434542" y="70210"/>
                  </a:lnTo>
                  <a:close/>
                </a:path>
                <a:path w="435609" h="198755">
                  <a:moveTo>
                    <a:pt x="270628" y="69334"/>
                  </a:moveTo>
                  <a:lnTo>
                    <a:pt x="258452" y="82139"/>
                  </a:lnTo>
                  <a:lnTo>
                    <a:pt x="258711" y="84048"/>
                  </a:lnTo>
                  <a:lnTo>
                    <a:pt x="258642" y="114781"/>
                  </a:lnTo>
                  <a:lnTo>
                    <a:pt x="258452" y="116179"/>
                  </a:lnTo>
                  <a:lnTo>
                    <a:pt x="258629" y="118125"/>
                  </a:lnTo>
                  <a:lnTo>
                    <a:pt x="259813" y="121790"/>
                  </a:lnTo>
                  <a:lnTo>
                    <a:pt x="270628" y="128985"/>
                  </a:lnTo>
                  <a:lnTo>
                    <a:pt x="272549" y="128820"/>
                  </a:lnTo>
                  <a:lnTo>
                    <a:pt x="281504" y="128820"/>
                  </a:lnTo>
                  <a:lnTo>
                    <a:pt x="286338" y="123732"/>
                  </a:lnTo>
                  <a:lnTo>
                    <a:pt x="286338" y="120478"/>
                  </a:lnTo>
                  <a:lnTo>
                    <a:pt x="269649" y="120478"/>
                  </a:lnTo>
                  <a:lnTo>
                    <a:pt x="267818" y="118898"/>
                  </a:lnTo>
                  <a:lnTo>
                    <a:pt x="267818" y="79367"/>
                  </a:lnTo>
                  <a:lnTo>
                    <a:pt x="269649" y="77841"/>
                  </a:lnTo>
                  <a:lnTo>
                    <a:pt x="286338" y="77841"/>
                  </a:lnTo>
                  <a:lnTo>
                    <a:pt x="286338" y="74842"/>
                  </a:lnTo>
                  <a:lnTo>
                    <a:pt x="281504" y="69498"/>
                  </a:lnTo>
                  <a:lnTo>
                    <a:pt x="272549" y="69498"/>
                  </a:lnTo>
                  <a:lnTo>
                    <a:pt x="270628" y="69334"/>
                  </a:lnTo>
                  <a:close/>
                </a:path>
                <a:path w="435609" h="198755">
                  <a:moveTo>
                    <a:pt x="286338" y="77841"/>
                  </a:moveTo>
                  <a:lnTo>
                    <a:pt x="275449" y="77841"/>
                  </a:lnTo>
                  <a:lnTo>
                    <a:pt x="277230" y="79367"/>
                  </a:lnTo>
                  <a:lnTo>
                    <a:pt x="277230" y="118898"/>
                  </a:lnTo>
                  <a:lnTo>
                    <a:pt x="275449" y="120478"/>
                  </a:lnTo>
                  <a:lnTo>
                    <a:pt x="286338" y="120478"/>
                  </a:lnTo>
                  <a:lnTo>
                    <a:pt x="286338" y="77841"/>
                  </a:lnTo>
                  <a:close/>
                </a:path>
                <a:path w="435609" h="198755">
                  <a:moveTo>
                    <a:pt x="434542" y="157006"/>
                  </a:moveTo>
                  <a:lnTo>
                    <a:pt x="426351" y="157006"/>
                  </a:lnTo>
                  <a:lnTo>
                    <a:pt x="426351" y="197710"/>
                  </a:lnTo>
                  <a:lnTo>
                    <a:pt x="434542" y="197710"/>
                  </a:lnTo>
                  <a:lnTo>
                    <a:pt x="434542" y="157006"/>
                  </a:lnTo>
                  <a:close/>
                </a:path>
                <a:path w="435609" h="198755">
                  <a:moveTo>
                    <a:pt x="413784" y="139709"/>
                  </a:moveTo>
                  <a:lnTo>
                    <a:pt x="405697" y="139709"/>
                  </a:lnTo>
                  <a:lnTo>
                    <a:pt x="405697" y="197657"/>
                  </a:lnTo>
                  <a:lnTo>
                    <a:pt x="415006" y="197657"/>
                  </a:lnTo>
                  <a:lnTo>
                    <a:pt x="421166" y="176340"/>
                  </a:lnTo>
                  <a:lnTo>
                    <a:pt x="413784" y="176340"/>
                  </a:lnTo>
                  <a:lnTo>
                    <a:pt x="413784" y="139709"/>
                  </a:lnTo>
                  <a:close/>
                </a:path>
                <a:path w="435609" h="198755">
                  <a:moveTo>
                    <a:pt x="434542" y="139758"/>
                  </a:moveTo>
                  <a:lnTo>
                    <a:pt x="424369" y="139758"/>
                  </a:lnTo>
                  <a:lnTo>
                    <a:pt x="417092" y="163621"/>
                  </a:lnTo>
                  <a:lnTo>
                    <a:pt x="413784" y="176340"/>
                  </a:lnTo>
                  <a:lnTo>
                    <a:pt x="421166" y="176340"/>
                  </a:lnTo>
                  <a:lnTo>
                    <a:pt x="422637" y="171252"/>
                  </a:lnTo>
                  <a:lnTo>
                    <a:pt x="426351" y="157006"/>
                  </a:lnTo>
                  <a:lnTo>
                    <a:pt x="434542" y="157006"/>
                  </a:lnTo>
                  <a:lnTo>
                    <a:pt x="434542" y="139758"/>
                  </a:lnTo>
                  <a:close/>
                </a:path>
                <a:path w="435609" h="198755">
                  <a:moveTo>
                    <a:pt x="291476" y="139047"/>
                  </a:moveTo>
                  <a:lnTo>
                    <a:pt x="273569" y="139047"/>
                  </a:lnTo>
                  <a:lnTo>
                    <a:pt x="268682" y="144135"/>
                  </a:lnTo>
                  <a:lnTo>
                    <a:pt x="268682" y="187439"/>
                  </a:lnTo>
                  <a:lnTo>
                    <a:pt x="270143" y="190960"/>
                  </a:lnTo>
                  <a:lnTo>
                    <a:pt x="275330" y="196151"/>
                  </a:lnTo>
                  <a:lnTo>
                    <a:pt x="278851" y="197607"/>
                  </a:lnTo>
                  <a:lnTo>
                    <a:pt x="286194" y="197607"/>
                  </a:lnTo>
                  <a:lnTo>
                    <a:pt x="289711" y="196151"/>
                  </a:lnTo>
                  <a:lnTo>
                    <a:pt x="294902" y="190960"/>
                  </a:lnTo>
                  <a:lnTo>
                    <a:pt x="295268" y="190076"/>
                  </a:lnTo>
                  <a:lnTo>
                    <a:pt x="279620" y="190076"/>
                  </a:lnTo>
                  <a:lnTo>
                    <a:pt x="277790" y="188500"/>
                  </a:lnTo>
                  <a:lnTo>
                    <a:pt x="277790" y="148919"/>
                  </a:lnTo>
                  <a:lnTo>
                    <a:pt x="279620" y="147340"/>
                  </a:lnTo>
                  <a:lnTo>
                    <a:pt x="296358" y="147340"/>
                  </a:lnTo>
                  <a:lnTo>
                    <a:pt x="296358" y="144390"/>
                  </a:lnTo>
                  <a:lnTo>
                    <a:pt x="291476" y="139047"/>
                  </a:lnTo>
                  <a:close/>
                </a:path>
                <a:path w="435609" h="198755">
                  <a:moveTo>
                    <a:pt x="296358" y="147340"/>
                  </a:moveTo>
                  <a:lnTo>
                    <a:pt x="285420" y="147340"/>
                  </a:lnTo>
                  <a:lnTo>
                    <a:pt x="287255" y="148919"/>
                  </a:lnTo>
                  <a:lnTo>
                    <a:pt x="287255" y="188500"/>
                  </a:lnTo>
                  <a:lnTo>
                    <a:pt x="285420" y="190076"/>
                  </a:lnTo>
                  <a:lnTo>
                    <a:pt x="295268" y="190076"/>
                  </a:lnTo>
                  <a:lnTo>
                    <a:pt x="296358" y="187439"/>
                  </a:lnTo>
                  <a:lnTo>
                    <a:pt x="296358" y="147340"/>
                  </a:lnTo>
                  <a:close/>
                </a:path>
                <a:path w="435609" h="198755">
                  <a:moveTo>
                    <a:pt x="258662" y="139758"/>
                  </a:moveTo>
                  <a:lnTo>
                    <a:pt x="236428" y="139758"/>
                  </a:lnTo>
                  <a:lnTo>
                    <a:pt x="236428" y="197657"/>
                  </a:lnTo>
                  <a:lnTo>
                    <a:pt x="245535" y="197657"/>
                  </a:lnTo>
                  <a:lnTo>
                    <a:pt x="245535" y="175884"/>
                  </a:lnTo>
                  <a:lnTo>
                    <a:pt x="258912" y="175884"/>
                  </a:lnTo>
                  <a:lnTo>
                    <a:pt x="263392" y="170795"/>
                  </a:lnTo>
                  <a:lnTo>
                    <a:pt x="263392" y="167640"/>
                  </a:lnTo>
                  <a:lnTo>
                    <a:pt x="245280" y="167640"/>
                  </a:lnTo>
                  <a:lnTo>
                    <a:pt x="245280" y="148002"/>
                  </a:lnTo>
                  <a:lnTo>
                    <a:pt x="263225" y="148002"/>
                  </a:lnTo>
                  <a:lnTo>
                    <a:pt x="263137" y="144797"/>
                  </a:lnTo>
                  <a:lnTo>
                    <a:pt x="258662" y="139758"/>
                  </a:lnTo>
                  <a:close/>
                </a:path>
                <a:path w="435609" h="198755">
                  <a:moveTo>
                    <a:pt x="263225" y="148002"/>
                  </a:moveTo>
                  <a:lnTo>
                    <a:pt x="252454" y="148002"/>
                  </a:lnTo>
                  <a:lnTo>
                    <a:pt x="254030" y="149326"/>
                  </a:lnTo>
                  <a:lnTo>
                    <a:pt x="254030" y="166320"/>
                  </a:lnTo>
                  <a:lnTo>
                    <a:pt x="252454" y="167640"/>
                  </a:lnTo>
                  <a:lnTo>
                    <a:pt x="263392" y="167640"/>
                  </a:lnTo>
                  <a:lnTo>
                    <a:pt x="263392" y="154057"/>
                  </a:lnTo>
                  <a:lnTo>
                    <a:pt x="263225" y="148002"/>
                  </a:lnTo>
                  <a:close/>
                </a:path>
                <a:path w="435609" h="198755">
                  <a:moveTo>
                    <a:pt x="325158" y="139047"/>
                  </a:moveTo>
                  <a:lnTo>
                    <a:pt x="307300" y="139047"/>
                  </a:lnTo>
                  <a:lnTo>
                    <a:pt x="302669" y="144135"/>
                  </a:lnTo>
                  <a:lnTo>
                    <a:pt x="302669" y="193029"/>
                  </a:lnTo>
                  <a:lnTo>
                    <a:pt x="307300" y="198319"/>
                  </a:lnTo>
                  <a:lnTo>
                    <a:pt x="325207" y="198319"/>
                  </a:lnTo>
                  <a:lnTo>
                    <a:pt x="329785" y="193231"/>
                  </a:lnTo>
                  <a:lnTo>
                    <a:pt x="329785" y="190232"/>
                  </a:lnTo>
                  <a:lnTo>
                    <a:pt x="313557" y="190232"/>
                  </a:lnTo>
                  <a:lnTo>
                    <a:pt x="311776" y="188755"/>
                  </a:lnTo>
                  <a:lnTo>
                    <a:pt x="311776" y="148919"/>
                  </a:lnTo>
                  <a:lnTo>
                    <a:pt x="313557" y="147340"/>
                  </a:lnTo>
                  <a:lnTo>
                    <a:pt x="329785" y="147340"/>
                  </a:lnTo>
                  <a:lnTo>
                    <a:pt x="329785" y="144390"/>
                  </a:lnTo>
                  <a:lnTo>
                    <a:pt x="325158" y="139047"/>
                  </a:lnTo>
                  <a:close/>
                </a:path>
                <a:path w="435609" h="198755">
                  <a:moveTo>
                    <a:pt x="329785" y="176340"/>
                  </a:moveTo>
                  <a:lnTo>
                    <a:pt x="321188" y="176340"/>
                  </a:lnTo>
                  <a:lnTo>
                    <a:pt x="321188" y="188755"/>
                  </a:lnTo>
                  <a:lnTo>
                    <a:pt x="319357" y="190232"/>
                  </a:lnTo>
                  <a:lnTo>
                    <a:pt x="329785" y="190232"/>
                  </a:lnTo>
                  <a:lnTo>
                    <a:pt x="329785" y="176340"/>
                  </a:lnTo>
                  <a:close/>
                </a:path>
                <a:path w="435609" h="198755">
                  <a:moveTo>
                    <a:pt x="329785" y="147340"/>
                  </a:moveTo>
                  <a:lnTo>
                    <a:pt x="319357" y="147340"/>
                  </a:lnTo>
                  <a:lnTo>
                    <a:pt x="321188" y="148919"/>
                  </a:lnTo>
                  <a:lnTo>
                    <a:pt x="321188" y="159298"/>
                  </a:lnTo>
                  <a:lnTo>
                    <a:pt x="329785" y="159298"/>
                  </a:lnTo>
                  <a:lnTo>
                    <a:pt x="329785" y="147340"/>
                  </a:lnTo>
                  <a:close/>
                </a:path>
                <a:path w="435609" h="198755">
                  <a:moveTo>
                    <a:pt x="358531" y="139047"/>
                  </a:moveTo>
                  <a:lnTo>
                    <a:pt x="340571" y="139047"/>
                  </a:lnTo>
                  <a:lnTo>
                    <a:pt x="335943" y="144135"/>
                  </a:lnTo>
                  <a:lnTo>
                    <a:pt x="335943" y="193029"/>
                  </a:lnTo>
                  <a:lnTo>
                    <a:pt x="340571" y="198319"/>
                  </a:lnTo>
                  <a:lnTo>
                    <a:pt x="358482" y="198319"/>
                  </a:lnTo>
                  <a:lnTo>
                    <a:pt x="363109" y="193231"/>
                  </a:lnTo>
                  <a:lnTo>
                    <a:pt x="363109" y="190232"/>
                  </a:lnTo>
                  <a:lnTo>
                    <a:pt x="346881" y="190232"/>
                  </a:lnTo>
                  <a:lnTo>
                    <a:pt x="345051" y="188755"/>
                  </a:lnTo>
                  <a:lnTo>
                    <a:pt x="345051" y="148919"/>
                  </a:lnTo>
                  <a:lnTo>
                    <a:pt x="346881" y="147340"/>
                  </a:lnTo>
                  <a:lnTo>
                    <a:pt x="363109" y="147340"/>
                  </a:lnTo>
                  <a:lnTo>
                    <a:pt x="363109" y="144390"/>
                  </a:lnTo>
                  <a:lnTo>
                    <a:pt x="358531" y="139047"/>
                  </a:lnTo>
                  <a:close/>
                </a:path>
                <a:path w="435609" h="198755">
                  <a:moveTo>
                    <a:pt x="363109" y="176340"/>
                  </a:moveTo>
                  <a:lnTo>
                    <a:pt x="354512" y="176340"/>
                  </a:lnTo>
                  <a:lnTo>
                    <a:pt x="354512" y="188755"/>
                  </a:lnTo>
                  <a:lnTo>
                    <a:pt x="352681" y="190232"/>
                  </a:lnTo>
                  <a:lnTo>
                    <a:pt x="363109" y="190232"/>
                  </a:lnTo>
                  <a:lnTo>
                    <a:pt x="363109" y="176340"/>
                  </a:lnTo>
                  <a:close/>
                </a:path>
                <a:path w="435609" h="198755">
                  <a:moveTo>
                    <a:pt x="363109" y="147340"/>
                  </a:moveTo>
                  <a:lnTo>
                    <a:pt x="352681" y="147340"/>
                  </a:lnTo>
                  <a:lnTo>
                    <a:pt x="354512" y="148919"/>
                  </a:lnTo>
                  <a:lnTo>
                    <a:pt x="354512" y="159298"/>
                  </a:lnTo>
                  <a:lnTo>
                    <a:pt x="363109" y="159298"/>
                  </a:lnTo>
                  <a:lnTo>
                    <a:pt x="363109" y="147340"/>
                  </a:lnTo>
                  <a:close/>
                </a:path>
                <a:path w="435609" h="198755">
                  <a:moveTo>
                    <a:pt x="377713" y="139758"/>
                  </a:moveTo>
                  <a:lnTo>
                    <a:pt x="369625" y="139758"/>
                  </a:lnTo>
                  <a:lnTo>
                    <a:pt x="369625" y="197657"/>
                  </a:lnTo>
                  <a:lnTo>
                    <a:pt x="378885" y="197657"/>
                  </a:lnTo>
                  <a:lnTo>
                    <a:pt x="384996" y="176390"/>
                  </a:lnTo>
                  <a:lnTo>
                    <a:pt x="377713" y="176390"/>
                  </a:lnTo>
                  <a:lnTo>
                    <a:pt x="377713" y="139758"/>
                  </a:lnTo>
                  <a:close/>
                </a:path>
                <a:path w="435609" h="198755">
                  <a:moveTo>
                    <a:pt x="398420" y="156854"/>
                  </a:moveTo>
                  <a:lnTo>
                    <a:pt x="390230" y="156854"/>
                  </a:lnTo>
                  <a:lnTo>
                    <a:pt x="390230" y="197558"/>
                  </a:lnTo>
                  <a:lnTo>
                    <a:pt x="398420" y="197558"/>
                  </a:lnTo>
                  <a:lnTo>
                    <a:pt x="398420" y="156854"/>
                  </a:lnTo>
                  <a:close/>
                </a:path>
                <a:path w="435609" h="198755">
                  <a:moveTo>
                    <a:pt x="398420" y="139758"/>
                  </a:moveTo>
                  <a:lnTo>
                    <a:pt x="388243" y="139758"/>
                  </a:lnTo>
                  <a:lnTo>
                    <a:pt x="381020" y="163670"/>
                  </a:lnTo>
                  <a:lnTo>
                    <a:pt x="377713" y="176390"/>
                  </a:lnTo>
                  <a:lnTo>
                    <a:pt x="384996" y="176390"/>
                  </a:lnTo>
                  <a:lnTo>
                    <a:pt x="386516" y="171100"/>
                  </a:lnTo>
                  <a:lnTo>
                    <a:pt x="390230" y="156854"/>
                  </a:lnTo>
                  <a:lnTo>
                    <a:pt x="398420" y="156854"/>
                  </a:lnTo>
                  <a:lnTo>
                    <a:pt x="398420" y="1397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1047088" y="670396"/>
            <a:ext cx="374650" cy="374650"/>
            <a:chOff x="1047088" y="670396"/>
            <a:chExt cx="374650" cy="374650"/>
          </a:xfrm>
        </p:grpSpPr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59502" y="745348"/>
              <a:ext cx="112226" cy="22465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047076" y="67040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374459" y="53416"/>
                  </a:moveTo>
                  <a:lnTo>
                    <a:pt x="320967" y="53416"/>
                  </a:lnTo>
                  <a:lnTo>
                    <a:pt x="320967" y="321119"/>
                  </a:lnTo>
                  <a:lnTo>
                    <a:pt x="374459" y="321119"/>
                  </a:lnTo>
                  <a:lnTo>
                    <a:pt x="374459" y="53416"/>
                  </a:lnTo>
                  <a:close/>
                </a:path>
                <a:path w="374650" h="374650">
                  <a:moveTo>
                    <a:pt x="374459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321310"/>
                  </a:lnTo>
                  <a:lnTo>
                    <a:pt x="0" y="374650"/>
                  </a:lnTo>
                  <a:lnTo>
                    <a:pt x="374459" y="374650"/>
                  </a:lnTo>
                  <a:lnTo>
                    <a:pt x="374459" y="321310"/>
                  </a:lnTo>
                  <a:lnTo>
                    <a:pt x="53505" y="321310"/>
                  </a:lnTo>
                  <a:lnTo>
                    <a:pt x="53505" y="53340"/>
                  </a:lnTo>
                  <a:lnTo>
                    <a:pt x="374459" y="53340"/>
                  </a:lnTo>
                  <a:lnTo>
                    <a:pt x="374459" y="0"/>
                  </a:lnTo>
                  <a:close/>
                </a:path>
              </a:pathLst>
            </a:custGeom>
            <a:solidFill>
              <a:srgbClr val="FF0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1495485" y="670137"/>
            <a:ext cx="1592580" cy="377190"/>
          </a:xfrm>
          <a:custGeom>
            <a:avLst/>
            <a:gdLst/>
            <a:ahLst/>
            <a:cxnLst/>
            <a:rect l="l" t="t" r="r" b="b"/>
            <a:pathLst>
              <a:path w="1592580" h="377190">
                <a:moveTo>
                  <a:pt x="18983" y="101546"/>
                </a:moveTo>
                <a:lnTo>
                  <a:pt x="18983" y="133200"/>
                </a:lnTo>
                <a:lnTo>
                  <a:pt x="23297" y="134634"/>
                </a:lnTo>
                <a:lnTo>
                  <a:pt x="26784" y="135556"/>
                </a:lnTo>
                <a:lnTo>
                  <a:pt x="30899" y="135974"/>
                </a:lnTo>
                <a:lnTo>
                  <a:pt x="35611" y="135974"/>
                </a:lnTo>
                <a:lnTo>
                  <a:pt x="73987" y="115856"/>
                </a:lnTo>
                <a:lnTo>
                  <a:pt x="81570" y="103389"/>
                </a:lnTo>
                <a:lnTo>
                  <a:pt x="27297" y="103389"/>
                </a:lnTo>
                <a:lnTo>
                  <a:pt x="24627" y="103085"/>
                </a:lnTo>
                <a:lnTo>
                  <a:pt x="22166" y="102468"/>
                </a:lnTo>
                <a:lnTo>
                  <a:pt x="21245" y="102363"/>
                </a:lnTo>
                <a:lnTo>
                  <a:pt x="20219" y="102059"/>
                </a:lnTo>
                <a:lnTo>
                  <a:pt x="18983" y="101546"/>
                </a:lnTo>
                <a:close/>
              </a:path>
              <a:path w="1592580" h="377190">
                <a:moveTo>
                  <a:pt x="44961" y="3811"/>
                </a:moveTo>
                <a:lnTo>
                  <a:pt x="5947" y="3811"/>
                </a:lnTo>
                <a:lnTo>
                  <a:pt x="50605" y="90342"/>
                </a:lnTo>
                <a:lnTo>
                  <a:pt x="49684" y="92185"/>
                </a:lnTo>
                <a:lnTo>
                  <a:pt x="46092" y="99693"/>
                </a:lnTo>
                <a:lnTo>
                  <a:pt x="39621" y="103389"/>
                </a:lnTo>
                <a:lnTo>
                  <a:pt x="81570" y="103389"/>
                </a:lnTo>
                <a:lnTo>
                  <a:pt x="83055" y="100614"/>
                </a:lnTo>
                <a:lnTo>
                  <a:pt x="103229" y="57767"/>
                </a:lnTo>
                <a:lnTo>
                  <a:pt x="68783" y="57767"/>
                </a:lnTo>
                <a:lnTo>
                  <a:pt x="44961" y="3811"/>
                </a:lnTo>
                <a:close/>
              </a:path>
              <a:path w="1592580" h="377190">
                <a:moveTo>
                  <a:pt x="128634" y="3811"/>
                </a:moveTo>
                <a:lnTo>
                  <a:pt x="89620" y="3811"/>
                </a:lnTo>
                <a:lnTo>
                  <a:pt x="69495" y="57767"/>
                </a:lnTo>
                <a:lnTo>
                  <a:pt x="103229" y="57767"/>
                </a:lnTo>
                <a:lnTo>
                  <a:pt x="128634" y="3811"/>
                </a:lnTo>
                <a:close/>
              </a:path>
              <a:path w="1592580" h="377190">
                <a:moveTo>
                  <a:pt x="273729" y="84793"/>
                </a:moveTo>
                <a:lnTo>
                  <a:pt x="238411" y="84793"/>
                </a:lnTo>
                <a:lnTo>
                  <a:pt x="238411" y="134121"/>
                </a:lnTo>
                <a:lnTo>
                  <a:pt x="273729" y="134121"/>
                </a:lnTo>
                <a:lnTo>
                  <a:pt x="273729" y="84793"/>
                </a:lnTo>
                <a:close/>
              </a:path>
              <a:path w="1592580" h="377190">
                <a:moveTo>
                  <a:pt x="190967" y="3811"/>
                </a:moveTo>
                <a:lnTo>
                  <a:pt x="155649" y="3811"/>
                </a:lnTo>
                <a:lnTo>
                  <a:pt x="155649" y="134111"/>
                </a:lnTo>
                <a:lnTo>
                  <a:pt x="190978" y="134111"/>
                </a:lnTo>
                <a:lnTo>
                  <a:pt x="190978" y="84793"/>
                </a:lnTo>
                <a:lnTo>
                  <a:pt x="273729" y="84793"/>
                </a:lnTo>
                <a:lnTo>
                  <a:pt x="273729" y="51286"/>
                </a:lnTo>
                <a:lnTo>
                  <a:pt x="190967" y="51286"/>
                </a:lnTo>
                <a:lnTo>
                  <a:pt x="190967" y="3811"/>
                </a:lnTo>
                <a:close/>
              </a:path>
              <a:path w="1592580" h="377190">
                <a:moveTo>
                  <a:pt x="273729" y="3811"/>
                </a:moveTo>
                <a:lnTo>
                  <a:pt x="238401" y="3811"/>
                </a:lnTo>
                <a:lnTo>
                  <a:pt x="238401" y="51286"/>
                </a:lnTo>
                <a:lnTo>
                  <a:pt x="273729" y="51286"/>
                </a:lnTo>
                <a:lnTo>
                  <a:pt x="273729" y="3811"/>
                </a:lnTo>
                <a:close/>
              </a:path>
              <a:path w="1592580" h="377190">
                <a:moveTo>
                  <a:pt x="352690" y="3811"/>
                </a:moveTo>
                <a:lnTo>
                  <a:pt x="317372" y="3811"/>
                </a:lnTo>
                <a:lnTo>
                  <a:pt x="317372" y="134121"/>
                </a:lnTo>
                <a:lnTo>
                  <a:pt x="348083" y="134121"/>
                </a:lnTo>
                <a:lnTo>
                  <a:pt x="393765" y="75432"/>
                </a:lnTo>
                <a:lnTo>
                  <a:pt x="352690" y="75432"/>
                </a:lnTo>
                <a:lnTo>
                  <a:pt x="352690" y="3811"/>
                </a:lnTo>
                <a:close/>
              </a:path>
              <a:path w="1592580" h="377190">
                <a:moveTo>
                  <a:pt x="439138" y="62500"/>
                </a:moveTo>
                <a:lnTo>
                  <a:pt x="403830" y="62500"/>
                </a:lnTo>
                <a:lnTo>
                  <a:pt x="403830" y="134121"/>
                </a:lnTo>
                <a:lnTo>
                  <a:pt x="439138" y="134121"/>
                </a:lnTo>
                <a:lnTo>
                  <a:pt x="439138" y="62500"/>
                </a:lnTo>
                <a:close/>
              </a:path>
              <a:path w="1592580" h="377190">
                <a:moveTo>
                  <a:pt x="439138" y="3821"/>
                </a:moveTo>
                <a:lnTo>
                  <a:pt x="408437" y="3821"/>
                </a:lnTo>
                <a:lnTo>
                  <a:pt x="352690" y="75432"/>
                </a:lnTo>
                <a:lnTo>
                  <a:pt x="393765" y="75432"/>
                </a:lnTo>
                <a:lnTo>
                  <a:pt x="403830" y="62500"/>
                </a:lnTo>
                <a:lnTo>
                  <a:pt x="439138" y="62500"/>
                </a:lnTo>
                <a:lnTo>
                  <a:pt x="439138" y="3821"/>
                </a:lnTo>
                <a:close/>
              </a:path>
              <a:path w="1592580" h="377190">
                <a:moveTo>
                  <a:pt x="540454" y="3811"/>
                </a:moveTo>
                <a:lnTo>
                  <a:pt x="482864" y="3811"/>
                </a:lnTo>
                <a:lnTo>
                  <a:pt x="482864" y="134111"/>
                </a:lnTo>
                <a:lnTo>
                  <a:pt x="545187" y="134111"/>
                </a:lnTo>
                <a:lnTo>
                  <a:pt x="555679" y="133473"/>
                </a:lnTo>
                <a:lnTo>
                  <a:pt x="589463" y="112025"/>
                </a:lnTo>
                <a:lnTo>
                  <a:pt x="591509" y="106164"/>
                </a:lnTo>
                <a:lnTo>
                  <a:pt x="518172" y="106164"/>
                </a:lnTo>
                <a:lnTo>
                  <a:pt x="518172" y="80060"/>
                </a:lnTo>
                <a:lnTo>
                  <a:pt x="587013" y="80060"/>
                </a:lnTo>
                <a:lnTo>
                  <a:pt x="585301" y="77512"/>
                </a:lnTo>
                <a:lnTo>
                  <a:pt x="579584" y="72154"/>
                </a:lnTo>
                <a:lnTo>
                  <a:pt x="575678" y="69275"/>
                </a:lnTo>
                <a:lnTo>
                  <a:pt x="571364" y="67013"/>
                </a:lnTo>
                <a:lnTo>
                  <a:pt x="566537" y="65265"/>
                </a:lnTo>
                <a:lnTo>
                  <a:pt x="570443" y="63725"/>
                </a:lnTo>
                <a:lnTo>
                  <a:pt x="573731" y="61977"/>
                </a:lnTo>
                <a:lnTo>
                  <a:pt x="576202" y="59820"/>
                </a:lnTo>
                <a:lnTo>
                  <a:pt x="582767" y="54270"/>
                </a:lnTo>
                <a:lnTo>
                  <a:pt x="582858" y="54071"/>
                </a:lnTo>
                <a:lnTo>
                  <a:pt x="518183" y="54071"/>
                </a:lnTo>
                <a:lnTo>
                  <a:pt x="518183" y="31663"/>
                </a:lnTo>
                <a:lnTo>
                  <a:pt x="585328" y="31663"/>
                </a:lnTo>
                <a:lnTo>
                  <a:pt x="585278" y="31209"/>
                </a:lnTo>
                <a:lnTo>
                  <a:pt x="550570" y="4427"/>
                </a:lnTo>
                <a:lnTo>
                  <a:pt x="540454" y="3811"/>
                </a:lnTo>
                <a:close/>
              </a:path>
              <a:path w="1592580" h="377190">
                <a:moveTo>
                  <a:pt x="587013" y="80060"/>
                </a:moveTo>
                <a:lnTo>
                  <a:pt x="546412" y="80060"/>
                </a:lnTo>
                <a:lnTo>
                  <a:pt x="549805" y="81295"/>
                </a:lnTo>
                <a:lnTo>
                  <a:pt x="552370" y="83767"/>
                </a:lnTo>
                <a:lnTo>
                  <a:pt x="554935" y="86332"/>
                </a:lnTo>
                <a:lnTo>
                  <a:pt x="556276" y="89421"/>
                </a:lnTo>
                <a:lnTo>
                  <a:pt x="556276" y="96918"/>
                </a:lnTo>
                <a:lnTo>
                  <a:pt x="554935" y="99996"/>
                </a:lnTo>
                <a:lnTo>
                  <a:pt x="552370" y="102468"/>
                </a:lnTo>
                <a:lnTo>
                  <a:pt x="549700" y="104939"/>
                </a:lnTo>
                <a:lnTo>
                  <a:pt x="546412" y="106164"/>
                </a:lnTo>
                <a:lnTo>
                  <a:pt x="591509" y="106164"/>
                </a:lnTo>
                <a:lnTo>
                  <a:pt x="591831" y="105241"/>
                </a:lnTo>
                <a:lnTo>
                  <a:pt x="592620" y="97839"/>
                </a:lnTo>
                <a:lnTo>
                  <a:pt x="591810" y="90344"/>
                </a:lnTo>
                <a:lnTo>
                  <a:pt x="589373" y="83572"/>
                </a:lnTo>
                <a:lnTo>
                  <a:pt x="587013" y="80060"/>
                </a:lnTo>
                <a:close/>
              </a:path>
              <a:path w="1592580" h="377190">
                <a:moveTo>
                  <a:pt x="585328" y="31663"/>
                </a:moveTo>
                <a:lnTo>
                  <a:pt x="541386" y="31663"/>
                </a:lnTo>
                <a:lnTo>
                  <a:pt x="544360" y="32690"/>
                </a:lnTo>
                <a:lnTo>
                  <a:pt x="548674" y="36794"/>
                </a:lnTo>
                <a:lnTo>
                  <a:pt x="549805" y="39475"/>
                </a:lnTo>
                <a:lnTo>
                  <a:pt x="549805" y="46249"/>
                </a:lnTo>
                <a:lnTo>
                  <a:pt x="548674" y="48930"/>
                </a:lnTo>
                <a:lnTo>
                  <a:pt x="544360" y="53035"/>
                </a:lnTo>
                <a:lnTo>
                  <a:pt x="541386" y="54061"/>
                </a:lnTo>
                <a:lnTo>
                  <a:pt x="518183" y="54061"/>
                </a:lnTo>
                <a:lnTo>
                  <a:pt x="582862" y="54061"/>
                </a:lnTo>
                <a:lnTo>
                  <a:pt x="586044" y="47077"/>
                </a:lnTo>
                <a:lnTo>
                  <a:pt x="586044" y="38239"/>
                </a:lnTo>
                <a:lnTo>
                  <a:pt x="585328" y="31663"/>
                </a:lnTo>
                <a:close/>
              </a:path>
              <a:path w="1592580" h="377190">
                <a:moveTo>
                  <a:pt x="727433" y="3811"/>
                </a:moveTo>
                <a:lnTo>
                  <a:pt x="627949" y="3811"/>
                </a:lnTo>
                <a:lnTo>
                  <a:pt x="627949" y="134121"/>
                </a:lnTo>
                <a:lnTo>
                  <a:pt x="729286" y="134121"/>
                </a:lnTo>
                <a:lnTo>
                  <a:pt x="729286" y="102468"/>
                </a:lnTo>
                <a:lnTo>
                  <a:pt x="663267" y="102468"/>
                </a:lnTo>
                <a:lnTo>
                  <a:pt x="663267" y="83871"/>
                </a:lnTo>
                <a:lnTo>
                  <a:pt x="712554" y="83871"/>
                </a:lnTo>
                <a:lnTo>
                  <a:pt x="712554" y="54061"/>
                </a:lnTo>
                <a:lnTo>
                  <a:pt x="663267" y="54061"/>
                </a:lnTo>
                <a:lnTo>
                  <a:pt x="663267" y="35464"/>
                </a:lnTo>
                <a:lnTo>
                  <a:pt x="727433" y="35464"/>
                </a:lnTo>
                <a:lnTo>
                  <a:pt x="727433" y="3811"/>
                </a:lnTo>
                <a:close/>
              </a:path>
              <a:path w="1592580" h="377190">
                <a:moveTo>
                  <a:pt x="824058" y="3811"/>
                </a:moveTo>
                <a:lnTo>
                  <a:pt x="765526" y="3811"/>
                </a:lnTo>
                <a:lnTo>
                  <a:pt x="765526" y="134121"/>
                </a:lnTo>
                <a:lnTo>
                  <a:pt x="800855" y="134121"/>
                </a:lnTo>
                <a:lnTo>
                  <a:pt x="800855" y="95065"/>
                </a:lnTo>
                <a:lnTo>
                  <a:pt x="824058" y="95065"/>
                </a:lnTo>
                <a:lnTo>
                  <a:pt x="864837" y="75221"/>
                </a:lnTo>
                <a:lnTo>
                  <a:pt x="870226" y="63442"/>
                </a:lnTo>
                <a:lnTo>
                  <a:pt x="824142" y="63442"/>
                </a:lnTo>
                <a:lnTo>
                  <a:pt x="822863" y="63422"/>
                </a:lnTo>
                <a:lnTo>
                  <a:pt x="800855" y="63422"/>
                </a:lnTo>
                <a:lnTo>
                  <a:pt x="800855" y="35464"/>
                </a:lnTo>
                <a:lnTo>
                  <a:pt x="822205" y="35464"/>
                </a:lnTo>
                <a:lnTo>
                  <a:pt x="824141" y="35443"/>
                </a:lnTo>
                <a:lnTo>
                  <a:pt x="870254" y="35443"/>
                </a:lnTo>
                <a:lnTo>
                  <a:pt x="869075" y="31402"/>
                </a:lnTo>
                <a:lnTo>
                  <a:pt x="834263" y="4620"/>
                </a:lnTo>
                <a:lnTo>
                  <a:pt x="824058" y="3811"/>
                </a:lnTo>
                <a:close/>
              </a:path>
              <a:path w="1592580" h="377190">
                <a:moveTo>
                  <a:pt x="870254" y="35443"/>
                </a:moveTo>
                <a:lnTo>
                  <a:pt x="824141" y="35443"/>
                </a:lnTo>
                <a:lnTo>
                  <a:pt x="826063" y="35804"/>
                </a:lnTo>
                <a:lnTo>
                  <a:pt x="829656" y="37249"/>
                </a:lnTo>
                <a:lnTo>
                  <a:pt x="831293" y="38318"/>
                </a:lnTo>
                <a:lnTo>
                  <a:pt x="832676" y="39674"/>
                </a:lnTo>
                <a:lnTo>
                  <a:pt x="835660" y="42448"/>
                </a:lnTo>
                <a:lnTo>
                  <a:pt x="837094" y="45736"/>
                </a:lnTo>
                <a:lnTo>
                  <a:pt x="837094" y="53139"/>
                </a:lnTo>
                <a:lnTo>
                  <a:pt x="835555" y="56427"/>
                </a:lnTo>
                <a:lnTo>
                  <a:pt x="832676" y="59202"/>
                </a:lnTo>
                <a:lnTo>
                  <a:pt x="831299" y="60565"/>
                </a:lnTo>
                <a:lnTo>
                  <a:pt x="829663" y="61640"/>
                </a:lnTo>
                <a:lnTo>
                  <a:pt x="826067" y="63086"/>
                </a:lnTo>
                <a:lnTo>
                  <a:pt x="824142" y="63442"/>
                </a:lnTo>
                <a:lnTo>
                  <a:pt x="870226" y="63442"/>
                </a:lnTo>
                <a:lnTo>
                  <a:pt x="871568" y="58878"/>
                </a:lnTo>
                <a:lnTo>
                  <a:pt x="872413" y="49433"/>
                </a:lnTo>
                <a:lnTo>
                  <a:pt x="871581" y="39993"/>
                </a:lnTo>
                <a:lnTo>
                  <a:pt x="870254" y="35443"/>
                </a:lnTo>
                <a:close/>
              </a:path>
              <a:path w="1592580" h="377190">
                <a:moveTo>
                  <a:pt x="822205" y="63411"/>
                </a:moveTo>
                <a:lnTo>
                  <a:pt x="800855" y="63411"/>
                </a:lnTo>
                <a:lnTo>
                  <a:pt x="822863" y="63422"/>
                </a:lnTo>
                <a:lnTo>
                  <a:pt x="822205" y="63411"/>
                </a:lnTo>
                <a:close/>
              </a:path>
              <a:path w="1592580" h="377190">
                <a:moveTo>
                  <a:pt x="973739" y="0"/>
                </a:moveTo>
                <a:lnTo>
                  <a:pt x="933024" y="11277"/>
                </a:lnTo>
                <a:lnTo>
                  <a:pt x="906422" y="42214"/>
                </a:lnTo>
                <a:lnTo>
                  <a:pt x="901250" y="68856"/>
                </a:lnTo>
                <a:lnTo>
                  <a:pt x="902541" y="82710"/>
                </a:lnTo>
                <a:lnTo>
                  <a:pt x="921992" y="117671"/>
                </a:lnTo>
                <a:lnTo>
                  <a:pt x="958838" y="136460"/>
                </a:lnTo>
                <a:lnTo>
                  <a:pt x="973739" y="137713"/>
                </a:lnTo>
                <a:lnTo>
                  <a:pt x="985388" y="136940"/>
                </a:lnTo>
                <a:lnTo>
                  <a:pt x="1021315" y="121736"/>
                </a:lnTo>
                <a:lnTo>
                  <a:pt x="1030418" y="112635"/>
                </a:lnTo>
                <a:lnTo>
                  <a:pt x="1023786" y="105138"/>
                </a:lnTo>
                <a:lnTo>
                  <a:pt x="973739" y="105138"/>
                </a:lnTo>
                <a:lnTo>
                  <a:pt x="966404" y="104482"/>
                </a:lnTo>
                <a:lnTo>
                  <a:pt x="938145" y="76197"/>
                </a:lnTo>
                <a:lnTo>
                  <a:pt x="937489" y="68856"/>
                </a:lnTo>
                <a:lnTo>
                  <a:pt x="938145" y="61515"/>
                </a:lnTo>
                <a:lnTo>
                  <a:pt x="966404" y="33230"/>
                </a:lnTo>
                <a:lnTo>
                  <a:pt x="973739" y="32574"/>
                </a:lnTo>
                <a:lnTo>
                  <a:pt x="1022857" y="32574"/>
                </a:lnTo>
                <a:lnTo>
                  <a:pt x="1029486" y="25077"/>
                </a:lnTo>
                <a:lnTo>
                  <a:pt x="995902" y="3162"/>
                </a:lnTo>
                <a:lnTo>
                  <a:pt x="985133" y="790"/>
                </a:lnTo>
                <a:lnTo>
                  <a:pt x="973739" y="0"/>
                </a:lnTo>
                <a:close/>
              </a:path>
              <a:path w="1592580" h="377190">
                <a:moveTo>
                  <a:pt x="1009058" y="88489"/>
                </a:moveTo>
                <a:lnTo>
                  <a:pt x="973739" y="105138"/>
                </a:lnTo>
                <a:lnTo>
                  <a:pt x="1023786" y="105138"/>
                </a:lnTo>
                <a:lnTo>
                  <a:pt x="1009058" y="88489"/>
                </a:lnTo>
                <a:close/>
              </a:path>
              <a:path w="1592580" h="377190">
                <a:moveTo>
                  <a:pt x="1022857" y="32574"/>
                </a:moveTo>
                <a:lnTo>
                  <a:pt x="973739" y="32574"/>
                </a:lnTo>
                <a:lnTo>
                  <a:pt x="980152" y="33095"/>
                </a:lnTo>
                <a:lnTo>
                  <a:pt x="986447" y="34656"/>
                </a:lnTo>
                <a:lnTo>
                  <a:pt x="1008136" y="49223"/>
                </a:lnTo>
                <a:lnTo>
                  <a:pt x="1022857" y="32574"/>
                </a:lnTo>
                <a:close/>
              </a:path>
              <a:path w="1592580" h="377190">
                <a:moveTo>
                  <a:pt x="1098291" y="3811"/>
                </a:moveTo>
                <a:lnTo>
                  <a:pt x="1062972" y="3811"/>
                </a:lnTo>
                <a:lnTo>
                  <a:pt x="1062972" y="134121"/>
                </a:lnTo>
                <a:lnTo>
                  <a:pt x="1093673" y="134121"/>
                </a:lnTo>
                <a:lnTo>
                  <a:pt x="1139355" y="75432"/>
                </a:lnTo>
                <a:lnTo>
                  <a:pt x="1098291" y="75432"/>
                </a:lnTo>
                <a:lnTo>
                  <a:pt x="1098291" y="3811"/>
                </a:lnTo>
                <a:close/>
              </a:path>
              <a:path w="1592580" h="377190">
                <a:moveTo>
                  <a:pt x="1184738" y="62500"/>
                </a:moveTo>
                <a:lnTo>
                  <a:pt x="1149420" y="62500"/>
                </a:lnTo>
                <a:lnTo>
                  <a:pt x="1149420" y="134121"/>
                </a:lnTo>
                <a:lnTo>
                  <a:pt x="1184738" y="134121"/>
                </a:lnTo>
                <a:lnTo>
                  <a:pt x="1184738" y="62500"/>
                </a:lnTo>
                <a:close/>
              </a:path>
              <a:path w="1592580" h="377190">
                <a:moveTo>
                  <a:pt x="1184738" y="3811"/>
                </a:moveTo>
                <a:lnTo>
                  <a:pt x="1154038" y="3811"/>
                </a:lnTo>
                <a:lnTo>
                  <a:pt x="1098291" y="75432"/>
                </a:lnTo>
                <a:lnTo>
                  <a:pt x="1139355" y="75432"/>
                </a:lnTo>
                <a:lnTo>
                  <a:pt x="1149420" y="62500"/>
                </a:lnTo>
                <a:lnTo>
                  <a:pt x="1184738" y="62500"/>
                </a:lnTo>
                <a:lnTo>
                  <a:pt x="1184738" y="3811"/>
                </a:lnTo>
                <a:close/>
              </a:path>
              <a:path w="1592580" h="377190">
                <a:moveTo>
                  <a:pt x="1288871" y="35464"/>
                </a:moveTo>
                <a:lnTo>
                  <a:pt x="1253542" y="35464"/>
                </a:lnTo>
                <a:lnTo>
                  <a:pt x="1253542" y="134121"/>
                </a:lnTo>
                <a:lnTo>
                  <a:pt x="1288871" y="134121"/>
                </a:lnTo>
                <a:lnTo>
                  <a:pt x="1288871" y="35464"/>
                </a:lnTo>
                <a:close/>
              </a:path>
              <a:path w="1592580" h="377190">
                <a:moveTo>
                  <a:pt x="1325111" y="3811"/>
                </a:moveTo>
                <a:lnTo>
                  <a:pt x="1217303" y="3811"/>
                </a:lnTo>
                <a:lnTo>
                  <a:pt x="1217303" y="35464"/>
                </a:lnTo>
                <a:lnTo>
                  <a:pt x="1325111" y="35464"/>
                </a:lnTo>
                <a:lnTo>
                  <a:pt x="1325111" y="3811"/>
                </a:lnTo>
                <a:close/>
              </a:path>
              <a:path w="1592580" h="377190">
                <a:moveTo>
                  <a:pt x="1457138" y="3811"/>
                </a:moveTo>
                <a:lnTo>
                  <a:pt x="1357644" y="3811"/>
                </a:lnTo>
                <a:lnTo>
                  <a:pt x="1357644" y="134121"/>
                </a:lnTo>
                <a:lnTo>
                  <a:pt x="1458981" y="134121"/>
                </a:lnTo>
                <a:lnTo>
                  <a:pt x="1458981" y="102468"/>
                </a:lnTo>
                <a:lnTo>
                  <a:pt x="1392962" y="102468"/>
                </a:lnTo>
                <a:lnTo>
                  <a:pt x="1392962" y="83871"/>
                </a:lnTo>
                <a:lnTo>
                  <a:pt x="1442249" y="83871"/>
                </a:lnTo>
                <a:lnTo>
                  <a:pt x="1442249" y="54061"/>
                </a:lnTo>
                <a:lnTo>
                  <a:pt x="1392962" y="54061"/>
                </a:lnTo>
                <a:lnTo>
                  <a:pt x="1392962" y="35464"/>
                </a:lnTo>
                <a:lnTo>
                  <a:pt x="1457138" y="35464"/>
                </a:lnTo>
                <a:lnTo>
                  <a:pt x="1457138" y="3811"/>
                </a:lnTo>
                <a:close/>
              </a:path>
              <a:path w="1592580" h="377190">
                <a:moveTo>
                  <a:pt x="1555680" y="35464"/>
                </a:moveTo>
                <a:lnTo>
                  <a:pt x="1520362" y="35464"/>
                </a:lnTo>
                <a:lnTo>
                  <a:pt x="1520362" y="134121"/>
                </a:lnTo>
                <a:lnTo>
                  <a:pt x="1555680" y="134121"/>
                </a:lnTo>
                <a:lnTo>
                  <a:pt x="1555680" y="35464"/>
                </a:lnTo>
                <a:close/>
              </a:path>
              <a:path w="1592580" h="377190">
                <a:moveTo>
                  <a:pt x="1591930" y="3811"/>
                </a:moveTo>
                <a:lnTo>
                  <a:pt x="1484122" y="3811"/>
                </a:lnTo>
                <a:lnTo>
                  <a:pt x="1484122" y="35464"/>
                </a:lnTo>
                <a:lnTo>
                  <a:pt x="1591930" y="35464"/>
                </a:lnTo>
                <a:lnTo>
                  <a:pt x="1591930" y="3811"/>
                </a:lnTo>
                <a:close/>
              </a:path>
              <a:path w="1592580" h="377190">
                <a:moveTo>
                  <a:pt x="110781" y="166675"/>
                </a:moveTo>
                <a:lnTo>
                  <a:pt x="67275" y="174307"/>
                </a:lnTo>
                <a:lnTo>
                  <a:pt x="31622" y="197198"/>
                </a:lnTo>
                <a:lnTo>
                  <a:pt x="7918" y="231113"/>
                </a:lnTo>
                <a:lnTo>
                  <a:pt x="0" y="271813"/>
                </a:lnTo>
                <a:lnTo>
                  <a:pt x="1966" y="293009"/>
                </a:lnTo>
                <a:lnTo>
                  <a:pt x="17757" y="330311"/>
                </a:lnTo>
                <a:lnTo>
                  <a:pt x="48467" y="359770"/>
                </a:lnTo>
                <a:lnTo>
                  <a:pt x="88047" y="375033"/>
                </a:lnTo>
                <a:lnTo>
                  <a:pt x="110781" y="376941"/>
                </a:lnTo>
                <a:lnTo>
                  <a:pt x="128553" y="375762"/>
                </a:lnTo>
                <a:lnTo>
                  <a:pt x="175261" y="357926"/>
                </a:lnTo>
                <a:lnTo>
                  <a:pt x="197439" y="338607"/>
                </a:lnTo>
                <a:lnTo>
                  <a:pt x="187375" y="327204"/>
                </a:lnTo>
                <a:lnTo>
                  <a:pt x="110886" y="327204"/>
                </a:lnTo>
                <a:lnTo>
                  <a:pt x="99701" y="326201"/>
                </a:lnTo>
                <a:lnTo>
                  <a:pt x="64549" y="302689"/>
                </a:lnTo>
                <a:lnTo>
                  <a:pt x="55537" y="271813"/>
                </a:lnTo>
                <a:lnTo>
                  <a:pt x="56538" y="260614"/>
                </a:lnTo>
                <a:lnTo>
                  <a:pt x="80029" y="225434"/>
                </a:lnTo>
                <a:lnTo>
                  <a:pt x="110886" y="216422"/>
                </a:lnTo>
                <a:lnTo>
                  <a:pt x="186036" y="216422"/>
                </a:lnTo>
                <a:lnTo>
                  <a:pt x="196109" y="205009"/>
                </a:lnTo>
                <a:lnTo>
                  <a:pt x="160183" y="177560"/>
                </a:lnTo>
                <a:lnTo>
                  <a:pt x="128184" y="167888"/>
                </a:lnTo>
                <a:lnTo>
                  <a:pt x="110781" y="166675"/>
                </a:lnTo>
                <a:close/>
              </a:path>
              <a:path w="1592580" h="377190">
                <a:moveTo>
                  <a:pt x="164790" y="301613"/>
                </a:moveTo>
                <a:lnTo>
                  <a:pt x="130189" y="324029"/>
                </a:lnTo>
                <a:lnTo>
                  <a:pt x="110886" y="327204"/>
                </a:lnTo>
                <a:lnTo>
                  <a:pt x="187375" y="327204"/>
                </a:lnTo>
                <a:lnTo>
                  <a:pt x="164790" y="301613"/>
                </a:lnTo>
                <a:close/>
              </a:path>
              <a:path w="1592580" h="377190">
                <a:moveTo>
                  <a:pt x="186036" y="216422"/>
                </a:moveTo>
                <a:lnTo>
                  <a:pt x="110886" y="216422"/>
                </a:lnTo>
                <a:lnTo>
                  <a:pt x="120649" y="217213"/>
                </a:lnTo>
                <a:lnTo>
                  <a:pt x="130239" y="219592"/>
                </a:lnTo>
                <a:lnTo>
                  <a:pt x="163460" y="242003"/>
                </a:lnTo>
                <a:lnTo>
                  <a:pt x="186036" y="216422"/>
                </a:lnTo>
                <a:close/>
              </a:path>
              <a:path w="1592580" h="377190">
                <a:moveTo>
                  <a:pt x="275080" y="172246"/>
                </a:moveTo>
                <a:lnTo>
                  <a:pt x="221071" y="172246"/>
                </a:lnTo>
                <a:lnTo>
                  <a:pt x="221071" y="371297"/>
                </a:lnTo>
                <a:lnTo>
                  <a:pt x="267887" y="371287"/>
                </a:lnTo>
                <a:lnTo>
                  <a:pt x="337671" y="281687"/>
                </a:lnTo>
                <a:lnTo>
                  <a:pt x="275080" y="281687"/>
                </a:lnTo>
                <a:lnTo>
                  <a:pt x="275080" y="172246"/>
                </a:lnTo>
                <a:close/>
              </a:path>
              <a:path w="1592580" h="377190">
                <a:moveTo>
                  <a:pt x="407118" y="261866"/>
                </a:moveTo>
                <a:lnTo>
                  <a:pt x="353109" y="261866"/>
                </a:lnTo>
                <a:lnTo>
                  <a:pt x="353109" y="371297"/>
                </a:lnTo>
                <a:lnTo>
                  <a:pt x="407118" y="371297"/>
                </a:lnTo>
                <a:lnTo>
                  <a:pt x="407118" y="261866"/>
                </a:lnTo>
                <a:close/>
              </a:path>
              <a:path w="1592580" h="377190">
                <a:moveTo>
                  <a:pt x="407118" y="172235"/>
                </a:moveTo>
                <a:lnTo>
                  <a:pt x="360295" y="172246"/>
                </a:lnTo>
                <a:lnTo>
                  <a:pt x="275080" y="281687"/>
                </a:lnTo>
                <a:lnTo>
                  <a:pt x="337671" y="281687"/>
                </a:lnTo>
                <a:lnTo>
                  <a:pt x="353109" y="261866"/>
                </a:lnTo>
                <a:lnTo>
                  <a:pt x="407118" y="261866"/>
                </a:lnTo>
                <a:lnTo>
                  <a:pt x="407118" y="172235"/>
                </a:lnTo>
                <a:close/>
              </a:path>
              <a:path w="1592580" h="377190">
                <a:moveTo>
                  <a:pt x="501660" y="172246"/>
                </a:moveTo>
                <a:lnTo>
                  <a:pt x="447651" y="172246"/>
                </a:lnTo>
                <a:lnTo>
                  <a:pt x="447651" y="371297"/>
                </a:lnTo>
                <a:lnTo>
                  <a:pt x="501660" y="371297"/>
                </a:lnTo>
                <a:lnTo>
                  <a:pt x="501660" y="295970"/>
                </a:lnTo>
                <a:lnTo>
                  <a:pt x="628043" y="295970"/>
                </a:lnTo>
                <a:lnTo>
                  <a:pt x="628043" y="244798"/>
                </a:lnTo>
                <a:lnTo>
                  <a:pt x="501660" y="244798"/>
                </a:lnTo>
                <a:lnTo>
                  <a:pt x="501660" y="172246"/>
                </a:lnTo>
                <a:close/>
              </a:path>
              <a:path w="1592580" h="377190">
                <a:moveTo>
                  <a:pt x="628043" y="295970"/>
                </a:moveTo>
                <a:lnTo>
                  <a:pt x="574045" y="295970"/>
                </a:lnTo>
                <a:lnTo>
                  <a:pt x="574045" y="371297"/>
                </a:lnTo>
                <a:lnTo>
                  <a:pt x="628043" y="371297"/>
                </a:lnTo>
                <a:lnTo>
                  <a:pt x="628043" y="295970"/>
                </a:lnTo>
                <a:close/>
              </a:path>
              <a:path w="1592580" h="377190">
                <a:moveTo>
                  <a:pt x="628043" y="172235"/>
                </a:moveTo>
                <a:lnTo>
                  <a:pt x="574045" y="172235"/>
                </a:lnTo>
                <a:lnTo>
                  <a:pt x="574045" y="244798"/>
                </a:lnTo>
                <a:lnTo>
                  <a:pt x="628043" y="244798"/>
                </a:lnTo>
                <a:lnTo>
                  <a:pt x="628043" y="172235"/>
                </a:lnTo>
                <a:close/>
              </a:path>
              <a:path w="1592580" h="377190">
                <a:moveTo>
                  <a:pt x="820676" y="172246"/>
                </a:moveTo>
                <a:lnTo>
                  <a:pt x="668723" y="172246"/>
                </a:lnTo>
                <a:lnTo>
                  <a:pt x="668723" y="371297"/>
                </a:lnTo>
                <a:lnTo>
                  <a:pt x="823556" y="371297"/>
                </a:lnTo>
                <a:lnTo>
                  <a:pt x="823556" y="322995"/>
                </a:lnTo>
                <a:lnTo>
                  <a:pt x="722731" y="322995"/>
                </a:lnTo>
                <a:lnTo>
                  <a:pt x="722731" y="294535"/>
                </a:lnTo>
                <a:lnTo>
                  <a:pt x="797986" y="294535"/>
                </a:lnTo>
                <a:lnTo>
                  <a:pt x="797986" y="249008"/>
                </a:lnTo>
                <a:lnTo>
                  <a:pt x="722731" y="249008"/>
                </a:lnTo>
                <a:lnTo>
                  <a:pt x="722731" y="220537"/>
                </a:lnTo>
                <a:lnTo>
                  <a:pt x="820676" y="220537"/>
                </a:lnTo>
                <a:lnTo>
                  <a:pt x="820676" y="172246"/>
                </a:lnTo>
                <a:close/>
              </a:path>
              <a:path w="1592580" h="377190">
                <a:moveTo>
                  <a:pt x="942254" y="172246"/>
                </a:moveTo>
                <a:lnTo>
                  <a:pt x="852822" y="172246"/>
                </a:lnTo>
                <a:lnTo>
                  <a:pt x="852822" y="371297"/>
                </a:lnTo>
                <a:lnTo>
                  <a:pt x="906726" y="371297"/>
                </a:lnTo>
                <a:lnTo>
                  <a:pt x="906726" y="311592"/>
                </a:lnTo>
                <a:lnTo>
                  <a:pt x="942254" y="311592"/>
                </a:lnTo>
                <a:lnTo>
                  <a:pt x="984471" y="300496"/>
                </a:lnTo>
                <a:lnTo>
                  <a:pt x="1011018" y="269472"/>
                </a:lnTo>
                <a:lnTo>
                  <a:pt x="1012873" y="263185"/>
                </a:lnTo>
                <a:lnTo>
                  <a:pt x="906726" y="263185"/>
                </a:lnTo>
                <a:lnTo>
                  <a:pt x="906726" y="220642"/>
                </a:lnTo>
                <a:lnTo>
                  <a:pt x="1012879" y="220642"/>
                </a:lnTo>
                <a:lnTo>
                  <a:pt x="1011018" y="214323"/>
                </a:lnTo>
                <a:lnTo>
                  <a:pt x="984471" y="183342"/>
                </a:lnTo>
                <a:lnTo>
                  <a:pt x="957829" y="173479"/>
                </a:lnTo>
                <a:lnTo>
                  <a:pt x="942254" y="172246"/>
                </a:lnTo>
                <a:close/>
              </a:path>
              <a:path w="1592580" h="377190">
                <a:moveTo>
                  <a:pt x="1012879" y="220642"/>
                </a:moveTo>
                <a:lnTo>
                  <a:pt x="945636" y="220642"/>
                </a:lnTo>
                <a:lnTo>
                  <a:pt x="950976" y="222694"/>
                </a:lnTo>
                <a:lnTo>
                  <a:pt x="955394" y="227019"/>
                </a:lnTo>
                <a:lnTo>
                  <a:pt x="959813" y="231239"/>
                </a:lnTo>
                <a:lnTo>
                  <a:pt x="962064" y="236265"/>
                </a:lnTo>
                <a:lnTo>
                  <a:pt x="962064" y="247573"/>
                </a:lnTo>
                <a:lnTo>
                  <a:pt x="959813" y="252505"/>
                </a:lnTo>
                <a:lnTo>
                  <a:pt x="955394" y="256819"/>
                </a:lnTo>
                <a:lnTo>
                  <a:pt x="950976" y="261028"/>
                </a:lnTo>
                <a:lnTo>
                  <a:pt x="945636" y="263185"/>
                </a:lnTo>
                <a:lnTo>
                  <a:pt x="1012873" y="263185"/>
                </a:lnTo>
                <a:lnTo>
                  <a:pt x="1014888" y="256353"/>
                </a:lnTo>
                <a:lnTo>
                  <a:pt x="1016178" y="241919"/>
                </a:lnTo>
                <a:lnTo>
                  <a:pt x="1014888" y="227465"/>
                </a:lnTo>
                <a:lnTo>
                  <a:pt x="1012879" y="220642"/>
                </a:lnTo>
                <a:close/>
              </a:path>
              <a:path w="1592580" h="377190">
                <a:moveTo>
                  <a:pt x="1184571" y="172246"/>
                </a:moveTo>
                <a:lnTo>
                  <a:pt x="1045350" y="172246"/>
                </a:lnTo>
                <a:lnTo>
                  <a:pt x="1045350" y="371297"/>
                </a:lnTo>
                <a:lnTo>
                  <a:pt x="1099359" y="371297"/>
                </a:lnTo>
                <a:lnTo>
                  <a:pt x="1099359" y="223417"/>
                </a:lnTo>
                <a:lnTo>
                  <a:pt x="1184571" y="223417"/>
                </a:lnTo>
                <a:lnTo>
                  <a:pt x="1184571" y="172246"/>
                </a:lnTo>
                <a:close/>
              </a:path>
              <a:path w="1592580" h="377190">
                <a:moveTo>
                  <a:pt x="1262181" y="172246"/>
                </a:moveTo>
                <a:lnTo>
                  <a:pt x="1208183" y="172246"/>
                </a:lnTo>
                <a:lnTo>
                  <a:pt x="1208183" y="371308"/>
                </a:lnTo>
                <a:lnTo>
                  <a:pt x="1255006" y="371297"/>
                </a:lnTo>
                <a:lnTo>
                  <a:pt x="1324785" y="281687"/>
                </a:lnTo>
                <a:lnTo>
                  <a:pt x="1262181" y="281687"/>
                </a:lnTo>
                <a:lnTo>
                  <a:pt x="1262181" y="172246"/>
                </a:lnTo>
                <a:close/>
              </a:path>
              <a:path w="1592580" h="377190">
                <a:moveTo>
                  <a:pt x="1394219" y="261866"/>
                </a:moveTo>
                <a:lnTo>
                  <a:pt x="1340220" y="261866"/>
                </a:lnTo>
                <a:lnTo>
                  <a:pt x="1340220" y="371297"/>
                </a:lnTo>
                <a:lnTo>
                  <a:pt x="1394219" y="371297"/>
                </a:lnTo>
                <a:lnTo>
                  <a:pt x="1394219" y="261866"/>
                </a:lnTo>
                <a:close/>
              </a:path>
              <a:path w="1592580" h="377190">
                <a:moveTo>
                  <a:pt x="1394219" y="172235"/>
                </a:moveTo>
                <a:lnTo>
                  <a:pt x="1347395" y="172246"/>
                </a:lnTo>
                <a:lnTo>
                  <a:pt x="1262181" y="281687"/>
                </a:lnTo>
                <a:lnTo>
                  <a:pt x="1324785" y="281687"/>
                </a:lnTo>
                <a:lnTo>
                  <a:pt x="1340220" y="261866"/>
                </a:lnTo>
                <a:lnTo>
                  <a:pt x="1394219" y="261866"/>
                </a:lnTo>
                <a:lnTo>
                  <a:pt x="1394219" y="172235"/>
                </a:lnTo>
                <a:close/>
              </a:path>
              <a:path w="1592580" h="377190">
                <a:moveTo>
                  <a:pt x="1592401" y="172235"/>
                </a:moveTo>
                <a:lnTo>
                  <a:pt x="1498666" y="172235"/>
                </a:lnTo>
                <a:lnTo>
                  <a:pt x="1483629" y="173470"/>
                </a:lnTo>
                <a:lnTo>
                  <a:pt x="1446709" y="191868"/>
                </a:lnTo>
                <a:lnTo>
                  <a:pt x="1427553" y="226565"/>
                </a:lnTo>
                <a:lnTo>
                  <a:pt x="1426281" y="240474"/>
                </a:lnTo>
                <a:lnTo>
                  <a:pt x="1427341" y="253479"/>
                </a:lnTo>
                <a:lnTo>
                  <a:pt x="1448107" y="290145"/>
                </a:lnTo>
                <a:lnTo>
                  <a:pt x="1460364" y="297415"/>
                </a:lnTo>
                <a:lnTo>
                  <a:pt x="1419192" y="371297"/>
                </a:lnTo>
                <a:lnTo>
                  <a:pt x="1475976" y="371297"/>
                </a:lnTo>
                <a:lnTo>
                  <a:pt x="1508624" y="308713"/>
                </a:lnTo>
                <a:lnTo>
                  <a:pt x="1592401" y="308713"/>
                </a:lnTo>
                <a:lnTo>
                  <a:pt x="1592401" y="260421"/>
                </a:lnTo>
                <a:lnTo>
                  <a:pt x="1495350" y="260410"/>
                </a:lnTo>
                <a:lnTo>
                  <a:pt x="1490237" y="258463"/>
                </a:lnTo>
                <a:lnTo>
                  <a:pt x="1486342" y="254662"/>
                </a:lnTo>
                <a:lnTo>
                  <a:pt x="1482331" y="250861"/>
                </a:lnTo>
                <a:lnTo>
                  <a:pt x="1480384" y="246128"/>
                </a:lnTo>
                <a:lnTo>
                  <a:pt x="1480384" y="234830"/>
                </a:lnTo>
                <a:lnTo>
                  <a:pt x="1482331" y="230097"/>
                </a:lnTo>
                <a:lnTo>
                  <a:pt x="1486342" y="226296"/>
                </a:lnTo>
                <a:lnTo>
                  <a:pt x="1490237" y="222495"/>
                </a:lnTo>
                <a:lnTo>
                  <a:pt x="1495378" y="220642"/>
                </a:lnTo>
                <a:lnTo>
                  <a:pt x="1592401" y="220642"/>
                </a:lnTo>
                <a:lnTo>
                  <a:pt x="1592401" y="172235"/>
                </a:lnTo>
                <a:close/>
              </a:path>
              <a:path w="1592580" h="377190">
                <a:moveTo>
                  <a:pt x="1592401" y="308713"/>
                </a:moveTo>
                <a:lnTo>
                  <a:pt x="1538393" y="308713"/>
                </a:lnTo>
                <a:lnTo>
                  <a:pt x="1538393" y="371297"/>
                </a:lnTo>
                <a:lnTo>
                  <a:pt x="1592401" y="371297"/>
                </a:lnTo>
                <a:lnTo>
                  <a:pt x="1592401" y="308713"/>
                </a:lnTo>
                <a:close/>
              </a:path>
              <a:path w="1592580" h="377190">
                <a:moveTo>
                  <a:pt x="1592401" y="220642"/>
                </a:moveTo>
                <a:lnTo>
                  <a:pt x="1538602" y="220642"/>
                </a:lnTo>
                <a:lnTo>
                  <a:pt x="1538602" y="260410"/>
                </a:lnTo>
                <a:lnTo>
                  <a:pt x="1501640" y="260410"/>
                </a:lnTo>
                <a:lnTo>
                  <a:pt x="1592401" y="260421"/>
                </a:lnTo>
                <a:lnTo>
                  <a:pt x="1592401" y="220642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7670" y="7015493"/>
            <a:ext cx="11508105" cy="4000500"/>
            <a:chOff x="837670" y="7015493"/>
            <a:chExt cx="11508105" cy="4000500"/>
          </a:xfrm>
        </p:grpSpPr>
        <p:sp>
          <p:nvSpPr>
            <p:cNvPr id="3" name="object 3"/>
            <p:cNvSpPr/>
            <p:nvPr/>
          </p:nvSpPr>
          <p:spPr>
            <a:xfrm>
              <a:off x="1057559" y="7057377"/>
              <a:ext cx="3549650" cy="1497965"/>
            </a:xfrm>
            <a:custGeom>
              <a:avLst/>
              <a:gdLst/>
              <a:ahLst/>
              <a:cxnLst/>
              <a:rect l="l" t="t" r="r" b="b"/>
              <a:pathLst>
                <a:path w="3549650" h="1497965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92627"/>
                  </a:lnTo>
                  <a:lnTo>
                    <a:pt x="8228" y="1433385"/>
                  </a:lnTo>
                  <a:lnTo>
                    <a:pt x="30668" y="1466668"/>
                  </a:lnTo>
                  <a:lnTo>
                    <a:pt x="63951" y="1489108"/>
                  </a:lnTo>
                  <a:lnTo>
                    <a:pt x="104708" y="1497336"/>
                  </a:lnTo>
                  <a:lnTo>
                    <a:pt x="3444921" y="1497336"/>
                  </a:lnTo>
                  <a:lnTo>
                    <a:pt x="3485678" y="1489108"/>
                  </a:lnTo>
                  <a:lnTo>
                    <a:pt x="3518961" y="1466668"/>
                  </a:lnTo>
                  <a:lnTo>
                    <a:pt x="3541401" y="1433385"/>
                  </a:lnTo>
                  <a:lnTo>
                    <a:pt x="3549630" y="1392627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4263" y="7015493"/>
              <a:ext cx="3696222" cy="16439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437" y="7057377"/>
              <a:ext cx="3821873" cy="17695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9083" y="7172556"/>
              <a:ext cx="3926582" cy="1874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7670" y="7381974"/>
              <a:ext cx="3989407" cy="19371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57559" y="7057377"/>
              <a:ext cx="3549650" cy="1497965"/>
            </a:xfrm>
            <a:custGeom>
              <a:avLst/>
              <a:gdLst/>
              <a:ahLst/>
              <a:cxnLst/>
              <a:rect l="l" t="t" r="r" b="b"/>
              <a:pathLst>
                <a:path w="3549650" h="1497965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92627"/>
                  </a:lnTo>
                  <a:lnTo>
                    <a:pt x="8228" y="1433385"/>
                  </a:lnTo>
                  <a:lnTo>
                    <a:pt x="30668" y="1466668"/>
                  </a:lnTo>
                  <a:lnTo>
                    <a:pt x="63951" y="1489108"/>
                  </a:lnTo>
                  <a:lnTo>
                    <a:pt x="104708" y="1497336"/>
                  </a:lnTo>
                  <a:lnTo>
                    <a:pt x="3444921" y="1497336"/>
                  </a:lnTo>
                  <a:lnTo>
                    <a:pt x="3485678" y="1489108"/>
                  </a:lnTo>
                  <a:lnTo>
                    <a:pt x="3518961" y="1466668"/>
                  </a:lnTo>
                  <a:lnTo>
                    <a:pt x="3541401" y="1433385"/>
                  </a:lnTo>
                  <a:lnTo>
                    <a:pt x="3549630" y="1392627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57559" y="8764131"/>
              <a:ext cx="3549650" cy="1487170"/>
            </a:xfrm>
            <a:custGeom>
              <a:avLst/>
              <a:gdLst/>
              <a:ahLst/>
              <a:cxnLst/>
              <a:rect l="l" t="t" r="r" b="b"/>
              <a:pathLst>
                <a:path w="3549650" h="1487170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82156"/>
                  </a:lnTo>
                  <a:lnTo>
                    <a:pt x="8228" y="1422914"/>
                  </a:lnTo>
                  <a:lnTo>
                    <a:pt x="30668" y="1456197"/>
                  </a:lnTo>
                  <a:lnTo>
                    <a:pt x="63951" y="1478637"/>
                  </a:lnTo>
                  <a:lnTo>
                    <a:pt x="104708" y="1486865"/>
                  </a:lnTo>
                  <a:lnTo>
                    <a:pt x="3444921" y="1486865"/>
                  </a:lnTo>
                  <a:lnTo>
                    <a:pt x="3485678" y="1478637"/>
                  </a:lnTo>
                  <a:lnTo>
                    <a:pt x="3518961" y="1456197"/>
                  </a:lnTo>
                  <a:lnTo>
                    <a:pt x="3541401" y="1422914"/>
                  </a:lnTo>
                  <a:lnTo>
                    <a:pt x="3549630" y="1382156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4263" y="8722247"/>
              <a:ext cx="3696222" cy="16334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1437" y="8764131"/>
              <a:ext cx="3821873" cy="17591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9083" y="8879311"/>
              <a:ext cx="3926582" cy="18638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7670" y="9088728"/>
              <a:ext cx="3989407" cy="192664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57559" y="8764131"/>
              <a:ext cx="3549650" cy="1487170"/>
            </a:xfrm>
            <a:custGeom>
              <a:avLst/>
              <a:gdLst/>
              <a:ahLst/>
              <a:cxnLst/>
              <a:rect l="l" t="t" r="r" b="b"/>
              <a:pathLst>
                <a:path w="3549650" h="1487170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82156"/>
                  </a:lnTo>
                  <a:lnTo>
                    <a:pt x="8228" y="1422914"/>
                  </a:lnTo>
                  <a:lnTo>
                    <a:pt x="30668" y="1456197"/>
                  </a:lnTo>
                  <a:lnTo>
                    <a:pt x="63951" y="1478637"/>
                  </a:lnTo>
                  <a:lnTo>
                    <a:pt x="104708" y="1486865"/>
                  </a:lnTo>
                  <a:lnTo>
                    <a:pt x="3444921" y="1486865"/>
                  </a:lnTo>
                  <a:lnTo>
                    <a:pt x="3485678" y="1478637"/>
                  </a:lnTo>
                  <a:lnTo>
                    <a:pt x="3518961" y="1456197"/>
                  </a:lnTo>
                  <a:lnTo>
                    <a:pt x="3541401" y="1422914"/>
                  </a:lnTo>
                  <a:lnTo>
                    <a:pt x="3549630" y="1382156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16607" y="7057377"/>
              <a:ext cx="3549650" cy="1497965"/>
            </a:xfrm>
            <a:custGeom>
              <a:avLst/>
              <a:gdLst/>
              <a:ahLst/>
              <a:cxnLst/>
              <a:rect l="l" t="t" r="r" b="b"/>
              <a:pathLst>
                <a:path w="3549650" h="1497965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92627"/>
                  </a:lnTo>
                  <a:lnTo>
                    <a:pt x="8228" y="1433385"/>
                  </a:lnTo>
                  <a:lnTo>
                    <a:pt x="30668" y="1466668"/>
                  </a:lnTo>
                  <a:lnTo>
                    <a:pt x="63951" y="1489108"/>
                  </a:lnTo>
                  <a:lnTo>
                    <a:pt x="104708" y="1497336"/>
                  </a:lnTo>
                  <a:lnTo>
                    <a:pt x="3444921" y="1497336"/>
                  </a:lnTo>
                  <a:lnTo>
                    <a:pt x="3485678" y="1489108"/>
                  </a:lnTo>
                  <a:lnTo>
                    <a:pt x="3518961" y="1466668"/>
                  </a:lnTo>
                  <a:lnTo>
                    <a:pt x="3541401" y="1433385"/>
                  </a:lnTo>
                  <a:lnTo>
                    <a:pt x="3549630" y="1392627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3311" y="7015493"/>
              <a:ext cx="3696222" cy="16439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485" y="7057377"/>
              <a:ext cx="3821873" cy="17695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8131" y="7172556"/>
              <a:ext cx="3926582" cy="18742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6718" y="7381974"/>
              <a:ext cx="3989407" cy="193711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816607" y="7057377"/>
              <a:ext cx="3549650" cy="1497965"/>
            </a:xfrm>
            <a:custGeom>
              <a:avLst/>
              <a:gdLst/>
              <a:ahLst/>
              <a:cxnLst/>
              <a:rect l="l" t="t" r="r" b="b"/>
              <a:pathLst>
                <a:path w="3549650" h="1497965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92627"/>
                  </a:lnTo>
                  <a:lnTo>
                    <a:pt x="8228" y="1433385"/>
                  </a:lnTo>
                  <a:lnTo>
                    <a:pt x="30668" y="1466668"/>
                  </a:lnTo>
                  <a:lnTo>
                    <a:pt x="63951" y="1489108"/>
                  </a:lnTo>
                  <a:lnTo>
                    <a:pt x="104708" y="1497336"/>
                  </a:lnTo>
                  <a:lnTo>
                    <a:pt x="3444921" y="1497336"/>
                  </a:lnTo>
                  <a:lnTo>
                    <a:pt x="3485678" y="1489108"/>
                  </a:lnTo>
                  <a:lnTo>
                    <a:pt x="3518961" y="1466668"/>
                  </a:lnTo>
                  <a:lnTo>
                    <a:pt x="3541401" y="1433385"/>
                  </a:lnTo>
                  <a:lnTo>
                    <a:pt x="3549630" y="1392627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16607" y="8764131"/>
              <a:ext cx="3549650" cy="1487170"/>
            </a:xfrm>
            <a:custGeom>
              <a:avLst/>
              <a:gdLst/>
              <a:ahLst/>
              <a:cxnLst/>
              <a:rect l="l" t="t" r="r" b="b"/>
              <a:pathLst>
                <a:path w="3549650" h="1487170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82156"/>
                  </a:lnTo>
                  <a:lnTo>
                    <a:pt x="8228" y="1422914"/>
                  </a:lnTo>
                  <a:lnTo>
                    <a:pt x="30668" y="1456197"/>
                  </a:lnTo>
                  <a:lnTo>
                    <a:pt x="63951" y="1478637"/>
                  </a:lnTo>
                  <a:lnTo>
                    <a:pt x="104708" y="1486865"/>
                  </a:lnTo>
                  <a:lnTo>
                    <a:pt x="3444921" y="1486865"/>
                  </a:lnTo>
                  <a:lnTo>
                    <a:pt x="3485678" y="1478637"/>
                  </a:lnTo>
                  <a:lnTo>
                    <a:pt x="3518961" y="1456197"/>
                  </a:lnTo>
                  <a:lnTo>
                    <a:pt x="3541401" y="1422914"/>
                  </a:lnTo>
                  <a:lnTo>
                    <a:pt x="3549630" y="1382156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3311" y="8722247"/>
              <a:ext cx="3696222" cy="16334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0485" y="8764131"/>
              <a:ext cx="3821873" cy="17591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8131" y="8879311"/>
              <a:ext cx="3926582" cy="18638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96718" y="9088728"/>
              <a:ext cx="3989407" cy="192664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816607" y="8764131"/>
              <a:ext cx="3549650" cy="1487170"/>
            </a:xfrm>
            <a:custGeom>
              <a:avLst/>
              <a:gdLst/>
              <a:ahLst/>
              <a:cxnLst/>
              <a:rect l="l" t="t" r="r" b="b"/>
              <a:pathLst>
                <a:path w="3549650" h="1487170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82156"/>
                  </a:lnTo>
                  <a:lnTo>
                    <a:pt x="8228" y="1422914"/>
                  </a:lnTo>
                  <a:lnTo>
                    <a:pt x="30668" y="1456197"/>
                  </a:lnTo>
                  <a:lnTo>
                    <a:pt x="63951" y="1478637"/>
                  </a:lnTo>
                  <a:lnTo>
                    <a:pt x="104708" y="1486865"/>
                  </a:lnTo>
                  <a:lnTo>
                    <a:pt x="3444921" y="1486865"/>
                  </a:lnTo>
                  <a:lnTo>
                    <a:pt x="3485678" y="1478637"/>
                  </a:lnTo>
                  <a:lnTo>
                    <a:pt x="3518961" y="1456197"/>
                  </a:lnTo>
                  <a:lnTo>
                    <a:pt x="3541401" y="1422914"/>
                  </a:lnTo>
                  <a:lnTo>
                    <a:pt x="3549630" y="1382156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75655" y="7057377"/>
              <a:ext cx="3549650" cy="1497965"/>
            </a:xfrm>
            <a:custGeom>
              <a:avLst/>
              <a:gdLst/>
              <a:ahLst/>
              <a:cxnLst/>
              <a:rect l="l" t="t" r="r" b="b"/>
              <a:pathLst>
                <a:path w="3549650" h="1497965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92627"/>
                  </a:lnTo>
                  <a:lnTo>
                    <a:pt x="8228" y="1433385"/>
                  </a:lnTo>
                  <a:lnTo>
                    <a:pt x="30668" y="1466668"/>
                  </a:lnTo>
                  <a:lnTo>
                    <a:pt x="63951" y="1489108"/>
                  </a:lnTo>
                  <a:lnTo>
                    <a:pt x="104708" y="1497336"/>
                  </a:lnTo>
                  <a:lnTo>
                    <a:pt x="3444921" y="1497336"/>
                  </a:lnTo>
                  <a:lnTo>
                    <a:pt x="3485678" y="1489108"/>
                  </a:lnTo>
                  <a:lnTo>
                    <a:pt x="3518961" y="1466668"/>
                  </a:lnTo>
                  <a:lnTo>
                    <a:pt x="3541401" y="1433385"/>
                  </a:lnTo>
                  <a:lnTo>
                    <a:pt x="3549630" y="1392627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2358" y="7015493"/>
              <a:ext cx="3696222" cy="164392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9533" y="7057377"/>
              <a:ext cx="3821873" cy="17695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7179" y="7172556"/>
              <a:ext cx="3926582" cy="187428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55766" y="7381974"/>
              <a:ext cx="3989407" cy="193711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75655" y="7057377"/>
              <a:ext cx="3549650" cy="1497965"/>
            </a:xfrm>
            <a:custGeom>
              <a:avLst/>
              <a:gdLst/>
              <a:ahLst/>
              <a:cxnLst/>
              <a:rect l="l" t="t" r="r" b="b"/>
              <a:pathLst>
                <a:path w="3549650" h="1497965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92627"/>
                  </a:lnTo>
                  <a:lnTo>
                    <a:pt x="8228" y="1433385"/>
                  </a:lnTo>
                  <a:lnTo>
                    <a:pt x="30668" y="1466668"/>
                  </a:lnTo>
                  <a:lnTo>
                    <a:pt x="63951" y="1489108"/>
                  </a:lnTo>
                  <a:lnTo>
                    <a:pt x="104708" y="1497336"/>
                  </a:lnTo>
                  <a:lnTo>
                    <a:pt x="3444921" y="1497336"/>
                  </a:lnTo>
                  <a:lnTo>
                    <a:pt x="3485678" y="1489108"/>
                  </a:lnTo>
                  <a:lnTo>
                    <a:pt x="3518961" y="1466668"/>
                  </a:lnTo>
                  <a:lnTo>
                    <a:pt x="3541401" y="1433385"/>
                  </a:lnTo>
                  <a:lnTo>
                    <a:pt x="3549630" y="1392627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575655" y="8764131"/>
              <a:ext cx="3549650" cy="1487170"/>
            </a:xfrm>
            <a:custGeom>
              <a:avLst/>
              <a:gdLst/>
              <a:ahLst/>
              <a:cxnLst/>
              <a:rect l="l" t="t" r="r" b="b"/>
              <a:pathLst>
                <a:path w="3549650" h="1487170">
                  <a:moveTo>
                    <a:pt x="3444921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1382156"/>
                  </a:lnTo>
                  <a:lnTo>
                    <a:pt x="8228" y="1422914"/>
                  </a:lnTo>
                  <a:lnTo>
                    <a:pt x="30668" y="1456197"/>
                  </a:lnTo>
                  <a:lnTo>
                    <a:pt x="63951" y="1478637"/>
                  </a:lnTo>
                  <a:lnTo>
                    <a:pt x="104708" y="1486865"/>
                  </a:lnTo>
                  <a:lnTo>
                    <a:pt x="3444921" y="1486865"/>
                  </a:lnTo>
                  <a:lnTo>
                    <a:pt x="3485678" y="1478637"/>
                  </a:lnTo>
                  <a:lnTo>
                    <a:pt x="3518961" y="1456197"/>
                  </a:lnTo>
                  <a:lnTo>
                    <a:pt x="3541401" y="1422914"/>
                  </a:lnTo>
                  <a:lnTo>
                    <a:pt x="3549630" y="1382156"/>
                  </a:lnTo>
                  <a:lnTo>
                    <a:pt x="3549630" y="104708"/>
                  </a:lnTo>
                  <a:lnTo>
                    <a:pt x="3541401" y="63951"/>
                  </a:lnTo>
                  <a:lnTo>
                    <a:pt x="3518961" y="30668"/>
                  </a:lnTo>
                  <a:lnTo>
                    <a:pt x="3485678" y="8228"/>
                  </a:lnTo>
                  <a:lnTo>
                    <a:pt x="3444921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02358" y="8722247"/>
              <a:ext cx="3696222" cy="163345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39533" y="8764131"/>
              <a:ext cx="3821873" cy="175910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87179" y="8879311"/>
              <a:ext cx="3926582" cy="186381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55766" y="9088728"/>
              <a:ext cx="3989407" cy="1926642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2979" y="2368638"/>
            <a:ext cx="14144253" cy="52622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575654" y="8764130"/>
            <a:ext cx="3549630" cy="1486865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2159027" y="7541879"/>
            <a:ext cx="1340485" cy="246379"/>
          </a:xfrm>
          <a:custGeom>
            <a:avLst/>
            <a:gdLst/>
            <a:ahLst/>
            <a:cxnLst/>
            <a:rect l="l" t="t" r="r" b="b"/>
            <a:pathLst>
              <a:path w="1340485" h="246379">
                <a:moveTo>
                  <a:pt x="31780" y="0"/>
                </a:moveTo>
                <a:lnTo>
                  <a:pt x="0" y="0"/>
                </a:lnTo>
                <a:lnTo>
                  <a:pt x="0" y="206575"/>
                </a:lnTo>
                <a:lnTo>
                  <a:pt x="31208" y="206575"/>
                </a:lnTo>
                <a:lnTo>
                  <a:pt x="65506" y="155897"/>
                </a:lnTo>
                <a:lnTo>
                  <a:pt x="31780" y="155897"/>
                </a:lnTo>
                <a:lnTo>
                  <a:pt x="31780" y="0"/>
                </a:lnTo>
                <a:close/>
              </a:path>
              <a:path w="1340485" h="246379">
                <a:moveTo>
                  <a:pt x="170356" y="51106"/>
                </a:moveTo>
                <a:lnTo>
                  <a:pt x="138575" y="51106"/>
                </a:lnTo>
                <a:lnTo>
                  <a:pt x="138575" y="206575"/>
                </a:lnTo>
                <a:lnTo>
                  <a:pt x="170356" y="206575"/>
                </a:lnTo>
                <a:lnTo>
                  <a:pt x="170356" y="51106"/>
                </a:lnTo>
                <a:close/>
              </a:path>
              <a:path w="1340485" h="246379">
                <a:moveTo>
                  <a:pt x="170356" y="0"/>
                </a:moveTo>
                <a:lnTo>
                  <a:pt x="139148" y="0"/>
                </a:lnTo>
                <a:lnTo>
                  <a:pt x="33928" y="155897"/>
                </a:lnTo>
                <a:lnTo>
                  <a:pt x="65506" y="155897"/>
                </a:lnTo>
                <a:lnTo>
                  <a:pt x="136428" y="51106"/>
                </a:lnTo>
                <a:lnTo>
                  <a:pt x="170356" y="51106"/>
                </a:lnTo>
                <a:lnTo>
                  <a:pt x="170356" y="0"/>
                </a:lnTo>
                <a:close/>
              </a:path>
              <a:path w="1340485" h="246379">
                <a:moveTo>
                  <a:pt x="238212" y="55974"/>
                </a:moveTo>
                <a:lnTo>
                  <a:pt x="207433" y="55974"/>
                </a:lnTo>
                <a:lnTo>
                  <a:pt x="207433" y="206575"/>
                </a:lnTo>
                <a:lnTo>
                  <a:pt x="238212" y="206575"/>
                </a:lnTo>
                <a:lnTo>
                  <a:pt x="238212" y="141009"/>
                </a:lnTo>
                <a:lnTo>
                  <a:pt x="337133" y="141009"/>
                </a:lnTo>
                <a:lnTo>
                  <a:pt x="337133" y="116672"/>
                </a:lnTo>
                <a:lnTo>
                  <a:pt x="238212" y="116672"/>
                </a:lnTo>
                <a:lnTo>
                  <a:pt x="238212" y="55974"/>
                </a:lnTo>
                <a:close/>
              </a:path>
              <a:path w="1340485" h="246379">
                <a:moveTo>
                  <a:pt x="337133" y="141009"/>
                </a:moveTo>
                <a:lnTo>
                  <a:pt x="306355" y="141009"/>
                </a:lnTo>
                <a:lnTo>
                  <a:pt x="306355" y="206575"/>
                </a:lnTo>
                <a:lnTo>
                  <a:pt x="337133" y="206575"/>
                </a:lnTo>
                <a:lnTo>
                  <a:pt x="337133" y="141009"/>
                </a:lnTo>
                <a:close/>
              </a:path>
              <a:path w="1340485" h="246379">
                <a:moveTo>
                  <a:pt x="337133" y="55974"/>
                </a:moveTo>
                <a:lnTo>
                  <a:pt x="306355" y="55974"/>
                </a:lnTo>
                <a:lnTo>
                  <a:pt x="306355" y="116672"/>
                </a:lnTo>
                <a:lnTo>
                  <a:pt x="337133" y="116672"/>
                </a:lnTo>
                <a:lnTo>
                  <a:pt x="337133" y="55974"/>
                </a:lnTo>
                <a:close/>
              </a:path>
              <a:path w="1340485" h="246379">
                <a:moveTo>
                  <a:pt x="439061" y="55974"/>
                </a:moveTo>
                <a:lnTo>
                  <a:pt x="370632" y="55974"/>
                </a:lnTo>
                <a:lnTo>
                  <a:pt x="370632" y="206575"/>
                </a:lnTo>
                <a:lnTo>
                  <a:pt x="439920" y="206575"/>
                </a:lnTo>
                <a:lnTo>
                  <a:pt x="461966" y="203521"/>
                </a:lnTo>
                <a:lnTo>
                  <a:pt x="478644" y="194818"/>
                </a:lnTo>
                <a:lnTo>
                  <a:pt x="486923" y="184099"/>
                </a:lnTo>
                <a:lnTo>
                  <a:pt x="401124" y="184099"/>
                </a:lnTo>
                <a:lnTo>
                  <a:pt x="401124" y="139577"/>
                </a:lnTo>
                <a:lnTo>
                  <a:pt x="484078" y="139577"/>
                </a:lnTo>
                <a:lnTo>
                  <a:pt x="473803" y="131914"/>
                </a:lnTo>
                <a:lnTo>
                  <a:pt x="460534" y="127982"/>
                </a:lnTo>
                <a:lnTo>
                  <a:pt x="460534" y="126836"/>
                </a:lnTo>
                <a:lnTo>
                  <a:pt x="470638" y="122806"/>
                </a:lnTo>
                <a:lnTo>
                  <a:pt x="475972" y="117961"/>
                </a:lnTo>
                <a:lnTo>
                  <a:pt x="401124" y="117961"/>
                </a:lnTo>
                <a:lnTo>
                  <a:pt x="401124" y="78449"/>
                </a:lnTo>
                <a:lnTo>
                  <a:pt x="482953" y="78449"/>
                </a:lnTo>
                <a:lnTo>
                  <a:pt x="482927" y="78320"/>
                </a:lnTo>
                <a:lnTo>
                  <a:pt x="473615" y="66245"/>
                </a:lnTo>
                <a:lnTo>
                  <a:pt x="458801" y="58627"/>
                </a:lnTo>
                <a:lnTo>
                  <a:pt x="439061" y="55974"/>
                </a:lnTo>
                <a:close/>
              </a:path>
              <a:path w="1340485" h="246379">
                <a:moveTo>
                  <a:pt x="484078" y="139577"/>
                </a:moveTo>
                <a:lnTo>
                  <a:pt x="431760" y="139577"/>
                </a:lnTo>
                <a:lnTo>
                  <a:pt x="445078" y="140973"/>
                </a:lnTo>
                <a:lnTo>
                  <a:pt x="454558" y="145160"/>
                </a:lnTo>
                <a:lnTo>
                  <a:pt x="460226" y="152139"/>
                </a:lnTo>
                <a:lnTo>
                  <a:pt x="462109" y="161910"/>
                </a:lnTo>
                <a:lnTo>
                  <a:pt x="460360" y="171477"/>
                </a:lnTo>
                <a:lnTo>
                  <a:pt x="455202" y="178426"/>
                </a:lnTo>
                <a:lnTo>
                  <a:pt x="446769" y="182665"/>
                </a:lnTo>
                <a:lnTo>
                  <a:pt x="435196" y="184099"/>
                </a:lnTo>
                <a:lnTo>
                  <a:pt x="486923" y="184099"/>
                </a:lnTo>
                <a:lnTo>
                  <a:pt x="489202" y="181149"/>
                </a:lnTo>
                <a:lnTo>
                  <a:pt x="492888" y="163198"/>
                </a:lnTo>
                <a:lnTo>
                  <a:pt x="490570" y="150086"/>
                </a:lnTo>
                <a:lnTo>
                  <a:pt x="484078" y="139577"/>
                </a:lnTo>
                <a:close/>
              </a:path>
              <a:path w="1340485" h="246379">
                <a:moveTo>
                  <a:pt x="482953" y="78449"/>
                </a:moveTo>
                <a:lnTo>
                  <a:pt x="432762" y="78449"/>
                </a:lnTo>
                <a:lnTo>
                  <a:pt x="442727" y="79740"/>
                </a:lnTo>
                <a:lnTo>
                  <a:pt x="449994" y="83514"/>
                </a:lnTo>
                <a:lnTo>
                  <a:pt x="454444" y="89622"/>
                </a:lnTo>
                <a:lnTo>
                  <a:pt x="455953" y="97919"/>
                </a:lnTo>
                <a:lnTo>
                  <a:pt x="454316" y="106667"/>
                </a:lnTo>
                <a:lnTo>
                  <a:pt x="449404" y="112932"/>
                </a:lnTo>
                <a:lnTo>
                  <a:pt x="441217" y="116701"/>
                </a:lnTo>
                <a:lnTo>
                  <a:pt x="429756" y="117961"/>
                </a:lnTo>
                <a:lnTo>
                  <a:pt x="475972" y="117961"/>
                </a:lnTo>
                <a:lnTo>
                  <a:pt x="478769" y="115420"/>
                </a:lnTo>
                <a:lnTo>
                  <a:pt x="484189" y="105618"/>
                </a:lnTo>
                <a:lnTo>
                  <a:pt x="486159" y="94340"/>
                </a:lnTo>
                <a:lnTo>
                  <a:pt x="482953" y="78449"/>
                </a:lnTo>
                <a:close/>
              </a:path>
              <a:path w="1340485" h="246379">
                <a:moveTo>
                  <a:pt x="635304" y="78449"/>
                </a:moveTo>
                <a:lnTo>
                  <a:pt x="581502" y="78449"/>
                </a:lnTo>
                <a:lnTo>
                  <a:pt x="594193" y="80277"/>
                </a:lnTo>
                <a:lnTo>
                  <a:pt x="603691" y="85553"/>
                </a:lnTo>
                <a:lnTo>
                  <a:pt x="609645" y="93971"/>
                </a:lnTo>
                <a:lnTo>
                  <a:pt x="611708" y="105220"/>
                </a:lnTo>
                <a:lnTo>
                  <a:pt x="611708" y="116815"/>
                </a:lnTo>
                <a:lnTo>
                  <a:pt x="570479" y="119249"/>
                </a:lnTo>
                <a:lnTo>
                  <a:pt x="546634" y="123347"/>
                </a:lnTo>
                <a:lnTo>
                  <a:pt x="529071" y="132384"/>
                </a:lnTo>
                <a:lnTo>
                  <a:pt x="518218" y="145983"/>
                </a:lnTo>
                <a:lnTo>
                  <a:pt x="514504" y="163771"/>
                </a:lnTo>
                <a:lnTo>
                  <a:pt x="518186" y="182276"/>
                </a:lnTo>
                <a:lnTo>
                  <a:pt x="528498" y="196607"/>
                </a:lnTo>
                <a:lnTo>
                  <a:pt x="544339" y="205865"/>
                </a:lnTo>
                <a:lnTo>
                  <a:pt x="564609" y="209151"/>
                </a:lnTo>
                <a:lnTo>
                  <a:pt x="579142" y="207234"/>
                </a:lnTo>
                <a:lnTo>
                  <a:pt x="592507" y="201761"/>
                </a:lnTo>
                <a:lnTo>
                  <a:pt x="603805" y="193147"/>
                </a:lnTo>
                <a:lnTo>
                  <a:pt x="610033" y="184672"/>
                </a:lnTo>
                <a:lnTo>
                  <a:pt x="573199" y="184672"/>
                </a:lnTo>
                <a:lnTo>
                  <a:pt x="561898" y="183124"/>
                </a:lnTo>
                <a:lnTo>
                  <a:pt x="553228" y="178731"/>
                </a:lnTo>
                <a:lnTo>
                  <a:pt x="547672" y="171868"/>
                </a:lnTo>
                <a:lnTo>
                  <a:pt x="545713" y="162912"/>
                </a:lnTo>
                <a:lnTo>
                  <a:pt x="547634" y="154168"/>
                </a:lnTo>
                <a:lnTo>
                  <a:pt x="553246" y="147397"/>
                </a:lnTo>
                <a:lnTo>
                  <a:pt x="562321" y="142800"/>
                </a:lnTo>
                <a:lnTo>
                  <a:pt x="574630" y="140579"/>
                </a:lnTo>
                <a:lnTo>
                  <a:pt x="611708" y="138289"/>
                </a:lnTo>
                <a:lnTo>
                  <a:pt x="642486" y="138289"/>
                </a:lnTo>
                <a:lnTo>
                  <a:pt x="642486" y="102786"/>
                </a:lnTo>
                <a:lnTo>
                  <a:pt x="638270" y="82303"/>
                </a:lnTo>
                <a:lnTo>
                  <a:pt x="635304" y="78449"/>
                </a:lnTo>
                <a:close/>
              </a:path>
              <a:path w="1340485" h="246379">
                <a:moveTo>
                  <a:pt x="642486" y="181808"/>
                </a:moveTo>
                <a:lnTo>
                  <a:pt x="612853" y="181808"/>
                </a:lnTo>
                <a:lnTo>
                  <a:pt x="612853" y="206575"/>
                </a:lnTo>
                <a:lnTo>
                  <a:pt x="642486" y="206575"/>
                </a:lnTo>
                <a:lnTo>
                  <a:pt x="642486" y="181808"/>
                </a:lnTo>
                <a:close/>
              </a:path>
              <a:path w="1340485" h="246379">
                <a:moveTo>
                  <a:pt x="642486" y="138289"/>
                </a:moveTo>
                <a:lnTo>
                  <a:pt x="611708" y="138289"/>
                </a:lnTo>
                <a:lnTo>
                  <a:pt x="611708" y="150171"/>
                </a:lnTo>
                <a:lnTo>
                  <a:pt x="608731" y="163836"/>
                </a:lnTo>
                <a:lnTo>
                  <a:pt x="600559" y="174776"/>
                </a:lnTo>
                <a:lnTo>
                  <a:pt x="588335" y="182039"/>
                </a:lnTo>
                <a:lnTo>
                  <a:pt x="573199" y="184672"/>
                </a:lnTo>
                <a:lnTo>
                  <a:pt x="610033" y="184672"/>
                </a:lnTo>
                <a:lnTo>
                  <a:pt x="612137" y="181808"/>
                </a:lnTo>
                <a:lnTo>
                  <a:pt x="642486" y="181808"/>
                </a:lnTo>
                <a:lnTo>
                  <a:pt x="642486" y="138289"/>
                </a:lnTo>
                <a:close/>
              </a:path>
              <a:path w="1340485" h="246379">
                <a:moveTo>
                  <a:pt x="582647" y="53254"/>
                </a:moveTo>
                <a:lnTo>
                  <a:pt x="557478" y="56810"/>
                </a:lnTo>
                <a:lnTo>
                  <a:pt x="538253" y="66693"/>
                </a:lnTo>
                <a:lnTo>
                  <a:pt x="525715" y="81639"/>
                </a:lnTo>
                <a:lnTo>
                  <a:pt x="520517" y="100495"/>
                </a:lnTo>
                <a:lnTo>
                  <a:pt x="549721" y="100495"/>
                </a:lnTo>
                <a:lnTo>
                  <a:pt x="553318" y="91374"/>
                </a:lnTo>
                <a:lnTo>
                  <a:pt x="559921" y="84426"/>
                </a:lnTo>
                <a:lnTo>
                  <a:pt x="569369" y="80002"/>
                </a:lnTo>
                <a:lnTo>
                  <a:pt x="581502" y="78449"/>
                </a:lnTo>
                <a:lnTo>
                  <a:pt x="635304" y="78449"/>
                </a:lnTo>
                <a:lnTo>
                  <a:pt x="626256" y="66693"/>
                </a:lnTo>
                <a:lnTo>
                  <a:pt x="607397" y="56745"/>
                </a:lnTo>
                <a:lnTo>
                  <a:pt x="582647" y="53254"/>
                </a:lnTo>
                <a:close/>
              </a:path>
              <a:path w="1340485" h="246379">
                <a:moveTo>
                  <a:pt x="662672" y="179232"/>
                </a:moveTo>
                <a:lnTo>
                  <a:pt x="662672" y="206431"/>
                </a:lnTo>
                <a:lnTo>
                  <a:pt x="664533" y="207147"/>
                </a:lnTo>
                <a:lnTo>
                  <a:pt x="668112" y="208006"/>
                </a:lnTo>
                <a:lnTo>
                  <a:pt x="673122" y="208006"/>
                </a:lnTo>
                <a:lnTo>
                  <a:pt x="694376" y="203067"/>
                </a:lnTo>
                <a:lnTo>
                  <a:pt x="708410" y="189002"/>
                </a:lnTo>
                <a:lnTo>
                  <a:pt x="711630" y="180377"/>
                </a:lnTo>
                <a:lnTo>
                  <a:pt x="666966" y="180377"/>
                </a:lnTo>
                <a:lnTo>
                  <a:pt x="664103" y="179661"/>
                </a:lnTo>
                <a:lnTo>
                  <a:pt x="662672" y="179232"/>
                </a:lnTo>
                <a:close/>
              </a:path>
              <a:path w="1340485" h="246379">
                <a:moveTo>
                  <a:pt x="801820" y="80454"/>
                </a:moveTo>
                <a:lnTo>
                  <a:pt x="771041" y="80454"/>
                </a:lnTo>
                <a:lnTo>
                  <a:pt x="771041" y="206575"/>
                </a:lnTo>
                <a:lnTo>
                  <a:pt x="801820" y="206575"/>
                </a:lnTo>
                <a:lnTo>
                  <a:pt x="801820" y="80454"/>
                </a:lnTo>
                <a:close/>
              </a:path>
              <a:path w="1340485" h="246379">
                <a:moveTo>
                  <a:pt x="801820" y="55974"/>
                </a:moveTo>
                <a:lnTo>
                  <a:pt x="697459" y="55974"/>
                </a:lnTo>
                <a:lnTo>
                  <a:pt x="692305" y="136714"/>
                </a:lnTo>
                <a:lnTo>
                  <a:pt x="690278" y="154589"/>
                </a:lnTo>
                <a:lnTo>
                  <a:pt x="686400" y="168370"/>
                </a:lnTo>
                <a:lnTo>
                  <a:pt x="680105" y="177239"/>
                </a:lnTo>
                <a:lnTo>
                  <a:pt x="670832" y="180377"/>
                </a:lnTo>
                <a:lnTo>
                  <a:pt x="711630" y="180377"/>
                </a:lnTo>
                <a:lnTo>
                  <a:pt x="716646" y="166938"/>
                </a:lnTo>
                <a:lnTo>
                  <a:pt x="720507" y="138003"/>
                </a:lnTo>
                <a:lnTo>
                  <a:pt x="724658" y="80454"/>
                </a:lnTo>
                <a:lnTo>
                  <a:pt x="801820" y="80454"/>
                </a:lnTo>
                <a:lnTo>
                  <a:pt x="801820" y="55974"/>
                </a:lnTo>
                <a:close/>
              </a:path>
              <a:path w="1340485" h="246379">
                <a:moveTo>
                  <a:pt x="865525" y="55974"/>
                </a:moveTo>
                <a:lnTo>
                  <a:pt x="835032" y="55974"/>
                </a:lnTo>
                <a:lnTo>
                  <a:pt x="835032" y="206575"/>
                </a:lnTo>
                <a:lnTo>
                  <a:pt x="865525" y="206575"/>
                </a:lnTo>
                <a:lnTo>
                  <a:pt x="895181" y="161480"/>
                </a:lnTo>
                <a:lnTo>
                  <a:pt x="865525" y="161480"/>
                </a:lnTo>
                <a:lnTo>
                  <a:pt x="865525" y="55974"/>
                </a:lnTo>
                <a:close/>
              </a:path>
              <a:path w="1340485" h="246379">
                <a:moveTo>
                  <a:pt x="966736" y="100782"/>
                </a:moveTo>
                <a:lnTo>
                  <a:pt x="936244" y="100782"/>
                </a:lnTo>
                <a:lnTo>
                  <a:pt x="936244" y="206575"/>
                </a:lnTo>
                <a:lnTo>
                  <a:pt x="966736" y="206575"/>
                </a:lnTo>
                <a:lnTo>
                  <a:pt x="966736" y="100782"/>
                </a:lnTo>
                <a:close/>
              </a:path>
              <a:path w="1340485" h="246379">
                <a:moveTo>
                  <a:pt x="966736" y="55974"/>
                </a:moveTo>
                <a:lnTo>
                  <a:pt x="936244" y="55974"/>
                </a:lnTo>
                <a:lnTo>
                  <a:pt x="866670" y="161480"/>
                </a:lnTo>
                <a:lnTo>
                  <a:pt x="895181" y="161480"/>
                </a:lnTo>
                <a:lnTo>
                  <a:pt x="935099" y="100782"/>
                </a:lnTo>
                <a:lnTo>
                  <a:pt x="966736" y="100782"/>
                </a:lnTo>
                <a:lnTo>
                  <a:pt x="966736" y="55974"/>
                </a:lnTo>
                <a:close/>
              </a:path>
              <a:path w="1340485" h="246379">
                <a:moveTo>
                  <a:pt x="1154271" y="182095"/>
                </a:moveTo>
                <a:lnTo>
                  <a:pt x="986062" y="182095"/>
                </a:lnTo>
                <a:lnTo>
                  <a:pt x="986062" y="246086"/>
                </a:lnTo>
                <a:lnTo>
                  <a:pt x="1014551" y="246086"/>
                </a:lnTo>
                <a:lnTo>
                  <a:pt x="1014551" y="206575"/>
                </a:lnTo>
                <a:lnTo>
                  <a:pt x="1154271" y="206575"/>
                </a:lnTo>
                <a:lnTo>
                  <a:pt x="1154271" y="182095"/>
                </a:lnTo>
                <a:close/>
              </a:path>
              <a:path w="1340485" h="246379">
                <a:moveTo>
                  <a:pt x="1154271" y="206575"/>
                </a:moveTo>
                <a:lnTo>
                  <a:pt x="1125640" y="206575"/>
                </a:lnTo>
                <a:lnTo>
                  <a:pt x="1125640" y="246086"/>
                </a:lnTo>
                <a:lnTo>
                  <a:pt x="1154271" y="246086"/>
                </a:lnTo>
                <a:lnTo>
                  <a:pt x="1154271" y="206575"/>
                </a:lnTo>
                <a:close/>
              </a:path>
              <a:path w="1340485" h="246379">
                <a:moveTo>
                  <a:pt x="1130937" y="55974"/>
                </a:moveTo>
                <a:lnTo>
                  <a:pt x="1021136" y="55974"/>
                </a:lnTo>
                <a:lnTo>
                  <a:pt x="1015696" y="136714"/>
                </a:lnTo>
                <a:lnTo>
                  <a:pt x="1013913" y="151414"/>
                </a:lnTo>
                <a:lnTo>
                  <a:pt x="1010560" y="164451"/>
                </a:lnTo>
                <a:lnTo>
                  <a:pt x="1005409" y="174964"/>
                </a:lnTo>
                <a:lnTo>
                  <a:pt x="998231" y="182095"/>
                </a:lnTo>
                <a:lnTo>
                  <a:pt x="1031873" y="182095"/>
                </a:lnTo>
                <a:lnTo>
                  <a:pt x="1031873" y="180949"/>
                </a:lnTo>
                <a:lnTo>
                  <a:pt x="1036445" y="172629"/>
                </a:lnTo>
                <a:lnTo>
                  <a:pt x="1039889" y="162482"/>
                </a:lnTo>
                <a:lnTo>
                  <a:pt x="1042260" y="150833"/>
                </a:lnTo>
                <a:lnTo>
                  <a:pt x="1043611" y="138003"/>
                </a:lnTo>
                <a:lnTo>
                  <a:pt x="1047763" y="80454"/>
                </a:lnTo>
                <a:lnTo>
                  <a:pt x="1130937" y="80454"/>
                </a:lnTo>
                <a:lnTo>
                  <a:pt x="1130937" y="55974"/>
                </a:lnTo>
                <a:close/>
              </a:path>
              <a:path w="1340485" h="246379">
                <a:moveTo>
                  <a:pt x="1130937" y="80454"/>
                </a:moveTo>
                <a:lnTo>
                  <a:pt x="1100158" y="80454"/>
                </a:lnTo>
                <a:lnTo>
                  <a:pt x="1100158" y="182095"/>
                </a:lnTo>
                <a:lnTo>
                  <a:pt x="1130937" y="182095"/>
                </a:lnTo>
                <a:lnTo>
                  <a:pt x="1130937" y="80454"/>
                </a:lnTo>
                <a:close/>
              </a:path>
              <a:path w="1340485" h="246379">
                <a:moveTo>
                  <a:pt x="1339946" y="55974"/>
                </a:moveTo>
                <a:lnTo>
                  <a:pt x="1309310" y="55974"/>
                </a:lnTo>
                <a:lnTo>
                  <a:pt x="1309310" y="206575"/>
                </a:lnTo>
                <a:lnTo>
                  <a:pt x="1339946" y="206575"/>
                </a:lnTo>
                <a:lnTo>
                  <a:pt x="1339946" y="55974"/>
                </a:lnTo>
                <a:close/>
              </a:path>
              <a:path w="1340485" h="246379">
                <a:moveTo>
                  <a:pt x="1205951" y="55974"/>
                </a:moveTo>
                <a:lnTo>
                  <a:pt x="1175172" y="55974"/>
                </a:lnTo>
                <a:lnTo>
                  <a:pt x="1175172" y="206575"/>
                </a:lnTo>
                <a:lnTo>
                  <a:pt x="1234725" y="206575"/>
                </a:lnTo>
                <a:lnTo>
                  <a:pt x="1258349" y="202922"/>
                </a:lnTo>
                <a:lnTo>
                  <a:pt x="1276402" y="192491"/>
                </a:lnTo>
                <a:lnTo>
                  <a:pt x="1283604" y="182238"/>
                </a:lnTo>
                <a:lnTo>
                  <a:pt x="1205951" y="182238"/>
                </a:lnTo>
                <a:lnTo>
                  <a:pt x="1205951" y="126693"/>
                </a:lnTo>
                <a:lnTo>
                  <a:pt x="1283535" y="126693"/>
                </a:lnTo>
                <a:lnTo>
                  <a:pt x="1276402" y="116565"/>
                </a:lnTo>
                <a:lnTo>
                  <a:pt x="1258349" y="106150"/>
                </a:lnTo>
                <a:lnTo>
                  <a:pt x="1234725" y="102500"/>
                </a:lnTo>
                <a:lnTo>
                  <a:pt x="1205951" y="102500"/>
                </a:lnTo>
                <a:lnTo>
                  <a:pt x="1205951" y="55974"/>
                </a:lnTo>
                <a:close/>
              </a:path>
              <a:path w="1340485" h="246379">
                <a:moveTo>
                  <a:pt x="1283535" y="126693"/>
                </a:moveTo>
                <a:lnTo>
                  <a:pt x="1232006" y="126693"/>
                </a:lnTo>
                <a:lnTo>
                  <a:pt x="1243997" y="128677"/>
                </a:lnTo>
                <a:lnTo>
                  <a:pt x="1253211" y="134298"/>
                </a:lnTo>
                <a:lnTo>
                  <a:pt x="1259123" y="143060"/>
                </a:lnTo>
                <a:lnTo>
                  <a:pt x="1261209" y="154466"/>
                </a:lnTo>
                <a:lnTo>
                  <a:pt x="1259143" y="165811"/>
                </a:lnTo>
                <a:lnTo>
                  <a:pt x="1253264" y="174579"/>
                </a:lnTo>
                <a:lnTo>
                  <a:pt x="1244058" y="180234"/>
                </a:lnTo>
                <a:lnTo>
                  <a:pt x="1232006" y="182238"/>
                </a:lnTo>
                <a:lnTo>
                  <a:pt x="1283604" y="182238"/>
                </a:lnTo>
                <a:lnTo>
                  <a:pt x="1287933" y="176075"/>
                </a:lnTo>
                <a:lnTo>
                  <a:pt x="1291988" y="154466"/>
                </a:lnTo>
                <a:lnTo>
                  <a:pt x="1287933" y="132938"/>
                </a:lnTo>
                <a:lnTo>
                  <a:pt x="1283535" y="126693"/>
                </a:lnTo>
                <a:close/>
              </a:path>
            </a:pathLst>
          </a:custGeom>
          <a:solidFill>
            <a:srgbClr val="000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85020" y="9244769"/>
            <a:ext cx="1291590" cy="266700"/>
          </a:xfrm>
          <a:custGeom>
            <a:avLst/>
            <a:gdLst/>
            <a:ahLst/>
            <a:cxnLst/>
            <a:rect l="l" t="t" r="r" b="b"/>
            <a:pathLst>
              <a:path w="1291589" h="266700">
                <a:moveTo>
                  <a:pt x="94626" y="0"/>
                </a:moveTo>
                <a:lnTo>
                  <a:pt x="55502" y="7531"/>
                </a:lnTo>
                <a:lnTo>
                  <a:pt x="25678" y="29007"/>
                </a:lnTo>
                <a:lnTo>
                  <a:pt x="6672" y="62749"/>
                </a:lnTo>
                <a:lnTo>
                  <a:pt x="0" y="107081"/>
                </a:lnTo>
                <a:lnTo>
                  <a:pt x="6632" y="151616"/>
                </a:lnTo>
                <a:lnTo>
                  <a:pt x="25571" y="185387"/>
                </a:lnTo>
                <a:lnTo>
                  <a:pt x="55381" y="206812"/>
                </a:lnTo>
                <a:lnTo>
                  <a:pt x="94626" y="214305"/>
                </a:lnTo>
                <a:lnTo>
                  <a:pt x="126568" y="209907"/>
                </a:lnTo>
                <a:lnTo>
                  <a:pt x="152282" y="197162"/>
                </a:lnTo>
                <a:lnTo>
                  <a:pt x="162661" y="185817"/>
                </a:lnTo>
                <a:lnTo>
                  <a:pt x="94769" y="185817"/>
                </a:lnTo>
                <a:lnTo>
                  <a:pt x="69079" y="180299"/>
                </a:lnTo>
                <a:lnTo>
                  <a:pt x="49550" y="164540"/>
                </a:lnTo>
                <a:lnTo>
                  <a:pt x="37133" y="139736"/>
                </a:lnTo>
                <a:lnTo>
                  <a:pt x="32782" y="107081"/>
                </a:lnTo>
                <a:lnTo>
                  <a:pt x="37171" y="74629"/>
                </a:lnTo>
                <a:lnTo>
                  <a:pt x="49639" y="49854"/>
                </a:lnTo>
                <a:lnTo>
                  <a:pt x="69140" y="34044"/>
                </a:lnTo>
                <a:lnTo>
                  <a:pt x="94626" y="28488"/>
                </a:lnTo>
                <a:lnTo>
                  <a:pt x="161023" y="28488"/>
                </a:lnTo>
                <a:lnTo>
                  <a:pt x="152712" y="18968"/>
                </a:lnTo>
                <a:lnTo>
                  <a:pt x="126487" y="4961"/>
                </a:lnTo>
                <a:lnTo>
                  <a:pt x="94626" y="0"/>
                </a:lnTo>
                <a:close/>
              </a:path>
              <a:path w="1291589" h="266700">
                <a:moveTo>
                  <a:pt x="181808" y="149312"/>
                </a:moveTo>
                <a:lnTo>
                  <a:pt x="149598" y="149312"/>
                </a:lnTo>
                <a:lnTo>
                  <a:pt x="141836" y="164739"/>
                </a:lnTo>
                <a:lnTo>
                  <a:pt x="129807" y="176207"/>
                </a:lnTo>
                <a:lnTo>
                  <a:pt x="113966" y="183354"/>
                </a:lnTo>
                <a:lnTo>
                  <a:pt x="94769" y="185817"/>
                </a:lnTo>
                <a:lnTo>
                  <a:pt x="162661" y="185817"/>
                </a:lnTo>
                <a:lnTo>
                  <a:pt x="170964" y="176740"/>
                </a:lnTo>
                <a:lnTo>
                  <a:pt x="181808" y="149312"/>
                </a:lnTo>
                <a:close/>
              </a:path>
              <a:path w="1291589" h="266700">
                <a:moveTo>
                  <a:pt x="161023" y="28488"/>
                </a:moveTo>
                <a:lnTo>
                  <a:pt x="94626" y="28488"/>
                </a:lnTo>
                <a:lnTo>
                  <a:pt x="113563" y="31353"/>
                </a:lnTo>
                <a:lnTo>
                  <a:pt x="129628" y="39493"/>
                </a:lnTo>
                <a:lnTo>
                  <a:pt x="141935" y="52223"/>
                </a:lnTo>
                <a:lnTo>
                  <a:pt x="149598" y="68858"/>
                </a:lnTo>
                <a:lnTo>
                  <a:pt x="181808" y="68858"/>
                </a:lnTo>
                <a:lnTo>
                  <a:pt x="171689" y="40705"/>
                </a:lnTo>
                <a:lnTo>
                  <a:pt x="161023" y="28488"/>
                </a:lnTo>
                <a:close/>
              </a:path>
              <a:path w="1291589" h="266700">
                <a:moveTo>
                  <a:pt x="277294" y="84319"/>
                </a:moveTo>
                <a:lnTo>
                  <a:pt x="246515" y="84319"/>
                </a:lnTo>
                <a:lnTo>
                  <a:pt x="246515" y="210440"/>
                </a:lnTo>
                <a:lnTo>
                  <a:pt x="277294" y="210440"/>
                </a:lnTo>
                <a:lnTo>
                  <a:pt x="277294" y="84319"/>
                </a:lnTo>
                <a:close/>
              </a:path>
              <a:path w="1291589" h="266700">
                <a:moveTo>
                  <a:pt x="324536" y="59839"/>
                </a:moveTo>
                <a:lnTo>
                  <a:pt x="199274" y="59839"/>
                </a:lnTo>
                <a:lnTo>
                  <a:pt x="199274" y="84319"/>
                </a:lnTo>
                <a:lnTo>
                  <a:pt x="324536" y="84319"/>
                </a:lnTo>
                <a:lnTo>
                  <a:pt x="324536" y="59839"/>
                </a:lnTo>
                <a:close/>
              </a:path>
              <a:path w="1291589" h="266700">
                <a:moveTo>
                  <a:pt x="349588" y="240789"/>
                </a:moveTo>
                <a:lnTo>
                  <a:pt x="349588" y="265841"/>
                </a:lnTo>
                <a:lnTo>
                  <a:pt x="351879" y="266271"/>
                </a:lnTo>
                <a:lnTo>
                  <a:pt x="359752" y="266557"/>
                </a:lnTo>
                <a:lnTo>
                  <a:pt x="362186" y="266557"/>
                </a:lnTo>
                <a:lnTo>
                  <a:pt x="382816" y="264153"/>
                </a:lnTo>
                <a:lnTo>
                  <a:pt x="398601" y="256125"/>
                </a:lnTo>
                <a:lnTo>
                  <a:pt x="410833" y="241362"/>
                </a:lnTo>
                <a:lnTo>
                  <a:pt x="351879" y="241362"/>
                </a:lnTo>
                <a:lnTo>
                  <a:pt x="349588" y="240789"/>
                </a:lnTo>
                <a:close/>
              </a:path>
              <a:path w="1291589" h="266700">
                <a:moveTo>
                  <a:pt x="368198" y="59839"/>
                </a:moveTo>
                <a:lnTo>
                  <a:pt x="334700" y="59839"/>
                </a:lnTo>
                <a:lnTo>
                  <a:pt x="389099" y="210583"/>
                </a:lnTo>
                <a:lnTo>
                  <a:pt x="389099" y="210726"/>
                </a:lnTo>
                <a:lnTo>
                  <a:pt x="386379" y="219602"/>
                </a:lnTo>
                <a:lnTo>
                  <a:pt x="386379" y="219888"/>
                </a:lnTo>
                <a:lnTo>
                  <a:pt x="382237" y="229766"/>
                </a:lnTo>
                <a:lnTo>
                  <a:pt x="376645" y="236423"/>
                </a:lnTo>
                <a:lnTo>
                  <a:pt x="369227" y="240181"/>
                </a:lnTo>
                <a:lnTo>
                  <a:pt x="359609" y="241362"/>
                </a:lnTo>
                <a:lnTo>
                  <a:pt x="410833" y="241362"/>
                </a:lnTo>
                <a:lnTo>
                  <a:pt x="421166" y="218313"/>
                </a:lnTo>
                <a:lnTo>
                  <a:pt x="433988" y="182381"/>
                </a:lnTo>
                <a:lnTo>
                  <a:pt x="406421" y="182381"/>
                </a:lnTo>
                <a:lnTo>
                  <a:pt x="368198" y="59839"/>
                </a:lnTo>
                <a:close/>
              </a:path>
              <a:path w="1291589" h="266700">
                <a:moveTo>
                  <a:pt x="477713" y="59839"/>
                </a:moveTo>
                <a:lnTo>
                  <a:pt x="445073" y="59839"/>
                </a:lnTo>
                <a:lnTo>
                  <a:pt x="406851" y="182381"/>
                </a:lnTo>
                <a:lnTo>
                  <a:pt x="433988" y="182381"/>
                </a:lnTo>
                <a:lnTo>
                  <a:pt x="477713" y="59839"/>
                </a:lnTo>
                <a:close/>
              </a:path>
              <a:path w="1291589" h="266700">
                <a:moveTo>
                  <a:pt x="647497" y="185960"/>
                </a:moveTo>
                <a:lnTo>
                  <a:pt x="479288" y="185960"/>
                </a:lnTo>
                <a:lnTo>
                  <a:pt x="479288" y="249951"/>
                </a:lnTo>
                <a:lnTo>
                  <a:pt x="507776" y="249951"/>
                </a:lnTo>
                <a:lnTo>
                  <a:pt x="507776" y="210440"/>
                </a:lnTo>
                <a:lnTo>
                  <a:pt x="647497" y="210440"/>
                </a:lnTo>
                <a:lnTo>
                  <a:pt x="647497" y="185960"/>
                </a:lnTo>
                <a:close/>
              </a:path>
              <a:path w="1291589" h="266700">
                <a:moveTo>
                  <a:pt x="647497" y="210440"/>
                </a:moveTo>
                <a:lnTo>
                  <a:pt x="618866" y="210440"/>
                </a:lnTo>
                <a:lnTo>
                  <a:pt x="618866" y="249951"/>
                </a:lnTo>
                <a:lnTo>
                  <a:pt x="647497" y="249951"/>
                </a:lnTo>
                <a:lnTo>
                  <a:pt x="647497" y="210440"/>
                </a:lnTo>
                <a:close/>
              </a:path>
              <a:path w="1291589" h="266700">
                <a:moveTo>
                  <a:pt x="624162" y="59839"/>
                </a:moveTo>
                <a:lnTo>
                  <a:pt x="514361" y="59839"/>
                </a:lnTo>
                <a:lnTo>
                  <a:pt x="508921" y="140579"/>
                </a:lnTo>
                <a:lnTo>
                  <a:pt x="507139" y="155280"/>
                </a:lnTo>
                <a:lnTo>
                  <a:pt x="503786" y="168316"/>
                </a:lnTo>
                <a:lnTo>
                  <a:pt x="498634" y="178829"/>
                </a:lnTo>
                <a:lnTo>
                  <a:pt x="491456" y="185960"/>
                </a:lnTo>
                <a:lnTo>
                  <a:pt x="525098" y="185960"/>
                </a:lnTo>
                <a:lnTo>
                  <a:pt x="525098" y="184815"/>
                </a:lnTo>
                <a:lnTo>
                  <a:pt x="529670" y="176494"/>
                </a:lnTo>
                <a:lnTo>
                  <a:pt x="533115" y="166348"/>
                </a:lnTo>
                <a:lnTo>
                  <a:pt x="535486" y="154698"/>
                </a:lnTo>
                <a:lnTo>
                  <a:pt x="536837" y="141868"/>
                </a:lnTo>
                <a:lnTo>
                  <a:pt x="540988" y="84319"/>
                </a:lnTo>
                <a:lnTo>
                  <a:pt x="624162" y="84319"/>
                </a:lnTo>
                <a:lnTo>
                  <a:pt x="624162" y="59839"/>
                </a:lnTo>
                <a:close/>
              </a:path>
              <a:path w="1291589" h="266700">
                <a:moveTo>
                  <a:pt x="624162" y="84319"/>
                </a:moveTo>
                <a:lnTo>
                  <a:pt x="593384" y="84319"/>
                </a:lnTo>
                <a:lnTo>
                  <a:pt x="593384" y="185960"/>
                </a:lnTo>
                <a:lnTo>
                  <a:pt x="624162" y="185960"/>
                </a:lnTo>
                <a:lnTo>
                  <a:pt x="624162" y="84319"/>
                </a:lnTo>
                <a:close/>
              </a:path>
              <a:path w="1291589" h="266700">
                <a:moveTo>
                  <a:pt x="731530" y="57119"/>
                </a:moveTo>
                <a:lnTo>
                  <a:pt x="702700" y="62778"/>
                </a:lnTo>
                <a:lnTo>
                  <a:pt x="680727" y="78771"/>
                </a:lnTo>
                <a:lnTo>
                  <a:pt x="666727" y="103623"/>
                </a:lnTo>
                <a:lnTo>
                  <a:pt x="661813" y="135855"/>
                </a:lnTo>
                <a:lnTo>
                  <a:pt x="666687" y="168007"/>
                </a:lnTo>
                <a:lnTo>
                  <a:pt x="680727" y="192402"/>
                </a:lnTo>
                <a:lnTo>
                  <a:pt x="703062" y="207885"/>
                </a:lnTo>
                <a:lnTo>
                  <a:pt x="732818" y="213303"/>
                </a:lnTo>
                <a:lnTo>
                  <a:pt x="756902" y="209809"/>
                </a:lnTo>
                <a:lnTo>
                  <a:pt x="776571" y="200061"/>
                </a:lnTo>
                <a:lnTo>
                  <a:pt x="787670" y="188250"/>
                </a:lnTo>
                <a:lnTo>
                  <a:pt x="733534" y="188250"/>
                </a:lnTo>
                <a:lnTo>
                  <a:pt x="716756" y="185135"/>
                </a:lnTo>
                <a:lnTo>
                  <a:pt x="703990" y="176315"/>
                </a:lnTo>
                <a:lnTo>
                  <a:pt x="695868" y="162583"/>
                </a:lnTo>
                <a:lnTo>
                  <a:pt x="693021" y="144731"/>
                </a:lnTo>
                <a:lnTo>
                  <a:pt x="693021" y="142870"/>
                </a:lnTo>
                <a:lnTo>
                  <a:pt x="799386" y="142870"/>
                </a:lnTo>
                <a:lnTo>
                  <a:pt x="799386" y="132276"/>
                </a:lnTo>
                <a:lnTo>
                  <a:pt x="797707" y="121253"/>
                </a:lnTo>
                <a:lnTo>
                  <a:pt x="693164" y="121253"/>
                </a:lnTo>
                <a:lnTo>
                  <a:pt x="696783" y="105522"/>
                </a:lnTo>
                <a:lnTo>
                  <a:pt x="704831" y="93105"/>
                </a:lnTo>
                <a:lnTo>
                  <a:pt x="716637" y="84956"/>
                </a:lnTo>
                <a:lnTo>
                  <a:pt x="731530" y="82028"/>
                </a:lnTo>
                <a:lnTo>
                  <a:pt x="783678" y="82028"/>
                </a:lnTo>
                <a:lnTo>
                  <a:pt x="781134" y="77573"/>
                </a:lnTo>
                <a:lnTo>
                  <a:pt x="759768" y="62440"/>
                </a:lnTo>
                <a:lnTo>
                  <a:pt x="731530" y="57119"/>
                </a:lnTo>
                <a:close/>
              </a:path>
              <a:path w="1291589" h="266700">
                <a:moveTo>
                  <a:pt x="797668" y="166204"/>
                </a:moveTo>
                <a:lnTo>
                  <a:pt x="768321" y="166204"/>
                </a:lnTo>
                <a:lnTo>
                  <a:pt x="763610" y="175205"/>
                </a:lnTo>
                <a:lnTo>
                  <a:pt x="755974" y="182166"/>
                </a:lnTo>
                <a:lnTo>
                  <a:pt x="745814" y="186658"/>
                </a:lnTo>
                <a:lnTo>
                  <a:pt x="733534" y="188250"/>
                </a:lnTo>
                <a:lnTo>
                  <a:pt x="787670" y="188250"/>
                </a:lnTo>
                <a:lnTo>
                  <a:pt x="790585" y="185135"/>
                </a:lnTo>
                <a:lnTo>
                  <a:pt x="797668" y="166204"/>
                </a:lnTo>
                <a:close/>
              </a:path>
              <a:path w="1291589" h="266700">
                <a:moveTo>
                  <a:pt x="783678" y="82028"/>
                </a:moveTo>
                <a:lnTo>
                  <a:pt x="731530" y="82028"/>
                </a:lnTo>
                <a:lnTo>
                  <a:pt x="746320" y="84916"/>
                </a:lnTo>
                <a:lnTo>
                  <a:pt x="757835" y="92998"/>
                </a:lnTo>
                <a:lnTo>
                  <a:pt x="765431" y="105401"/>
                </a:lnTo>
                <a:lnTo>
                  <a:pt x="768464" y="121253"/>
                </a:lnTo>
                <a:lnTo>
                  <a:pt x="797707" y="121253"/>
                </a:lnTo>
                <a:lnTo>
                  <a:pt x="794662" y="101267"/>
                </a:lnTo>
                <a:lnTo>
                  <a:pt x="783678" y="82028"/>
                </a:lnTo>
                <a:close/>
              </a:path>
              <a:path w="1291589" h="266700">
                <a:moveTo>
                  <a:pt x="856649" y="59839"/>
                </a:moveTo>
                <a:lnTo>
                  <a:pt x="825870" y="59839"/>
                </a:lnTo>
                <a:lnTo>
                  <a:pt x="825870" y="210440"/>
                </a:lnTo>
                <a:lnTo>
                  <a:pt x="856649" y="210440"/>
                </a:lnTo>
                <a:lnTo>
                  <a:pt x="856649" y="144874"/>
                </a:lnTo>
                <a:lnTo>
                  <a:pt x="955570" y="144874"/>
                </a:lnTo>
                <a:lnTo>
                  <a:pt x="955570" y="120537"/>
                </a:lnTo>
                <a:lnTo>
                  <a:pt x="856649" y="120537"/>
                </a:lnTo>
                <a:lnTo>
                  <a:pt x="856649" y="59839"/>
                </a:lnTo>
                <a:close/>
              </a:path>
              <a:path w="1291589" h="266700">
                <a:moveTo>
                  <a:pt x="955570" y="144874"/>
                </a:moveTo>
                <a:lnTo>
                  <a:pt x="924791" y="144874"/>
                </a:lnTo>
                <a:lnTo>
                  <a:pt x="924791" y="210440"/>
                </a:lnTo>
                <a:lnTo>
                  <a:pt x="955570" y="210440"/>
                </a:lnTo>
                <a:lnTo>
                  <a:pt x="955570" y="144874"/>
                </a:lnTo>
                <a:close/>
              </a:path>
              <a:path w="1291589" h="266700">
                <a:moveTo>
                  <a:pt x="955570" y="59839"/>
                </a:moveTo>
                <a:lnTo>
                  <a:pt x="924791" y="59839"/>
                </a:lnTo>
                <a:lnTo>
                  <a:pt x="924791" y="120537"/>
                </a:lnTo>
                <a:lnTo>
                  <a:pt x="955570" y="120537"/>
                </a:lnTo>
                <a:lnTo>
                  <a:pt x="955570" y="59839"/>
                </a:lnTo>
                <a:close/>
              </a:path>
              <a:path w="1291589" h="266700">
                <a:moveTo>
                  <a:pt x="1056352" y="84319"/>
                </a:moveTo>
                <a:lnTo>
                  <a:pt x="1025574" y="84319"/>
                </a:lnTo>
                <a:lnTo>
                  <a:pt x="1025574" y="210440"/>
                </a:lnTo>
                <a:lnTo>
                  <a:pt x="1056352" y="210440"/>
                </a:lnTo>
                <a:lnTo>
                  <a:pt x="1056352" y="84319"/>
                </a:lnTo>
                <a:close/>
              </a:path>
              <a:path w="1291589" h="266700">
                <a:moveTo>
                  <a:pt x="1103594" y="59839"/>
                </a:moveTo>
                <a:lnTo>
                  <a:pt x="978332" y="59839"/>
                </a:lnTo>
                <a:lnTo>
                  <a:pt x="978332" y="84319"/>
                </a:lnTo>
                <a:lnTo>
                  <a:pt x="1103594" y="84319"/>
                </a:lnTo>
                <a:lnTo>
                  <a:pt x="1103594" y="59839"/>
                </a:lnTo>
                <a:close/>
              </a:path>
              <a:path w="1291589" h="266700">
                <a:moveTo>
                  <a:pt x="1290986" y="59839"/>
                </a:moveTo>
                <a:lnTo>
                  <a:pt x="1260351" y="59839"/>
                </a:lnTo>
                <a:lnTo>
                  <a:pt x="1260351" y="210440"/>
                </a:lnTo>
                <a:lnTo>
                  <a:pt x="1290986" y="210440"/>
                </a:lnTo>
                <a:lnTo>
                  <a:pt x="1290986" y="59839"/>
                </a:lnTo>
                <a:close/>
              </a:path>
              <a:path w="1291589" h="266700">
                <a:moveTo>
                  <a:pt x="1156991" y="59839"/>
                </a:moveTo>
                <a:lnTo>
                  <a:pt x="1126213" y="59839"/>
                </a:lnTo>
                <a:lnTo>
                  <a:pt x="1126213" y="210440"/>
                </a:lnTo>
                <a:lnTo>
                  <a:pt x="1185766" y="210440"/>
                </a:lnTo>
                <a:lnTo>
                  <a:pt x="1209389" y="206787"/>
                </a:lnTo>
                <a:lnTo>
                  <a:pt x="1227442" y="196357"/>
                </a:lnTo>
                <a:lnTo>
                  <a:pt x="1234645" y="186103"/>
                </a:lnTo>
                <a:lnTo>
                  <a:pt x="1156991" y="186103"/>
                </a:lnTo>
                <a:lnTo>
                  <a:pt x="1156991" y="130558"/>
                </a:lnTo>
                <a:lnTo>
                  <a:pt x="1234575" y="130558"/>
                </a:lnTo>
                <a:lnTo>
                  <a:pt x="1227442" y="120430"/>
                </a:lnTo>
                <a:lnTo>
                  <a:pt x="1209389" y="110015"/>
                </a:lnTo>
                <a:lnTo>
                  <a:pt x="1185766" y="106365"/>
                </a:lnTo>
                <a:lnTo>
                  <a:pt x="1156991" y="106365"/>
                </a:lnTo>
                <a:lnTo>
                  <a:pt x="1156991" y="59839"/>
                </a:lnTo>
                <a:close/>
              </a:path>
              <a:path w="1291589" h="266700">
                <a:moveTo>
                  <a:pt x="1234575" y="130558"/>
                </a:moveTo>
                <a:lnTo>
                  <a:pt x="1183046" y="130558"/>
                </a:lnTo>
                <a:lnTo>
                  <a:pt x="1195038" y="132542"/>
                </a:lnTo>
                <a:lnTo>
                  <a:pt x="1204251" y="138164"/>
                </a:lnTo>
                <a:lnTo>
                  <a:pt x="1210163" y="146925"/>
                </a:lnTo>
                <a:lnTo>
                  <a:pt x="1212250" y="158331"/>
                </a:lnTo>
                <a:lnTo>
                  <a:pt x="1210183" y="169676"/>
                </a:lnTo>
                <a:lnTo>
                  <a:pt x="1204305" y="178444"/>
                </a:lnTo>
                <a:lnTo>
                  <a:pt x="1195098" y="184099"/>
                </a:lnTo>
                <a:lnTo>
                  <a:pt x="1183046" y="186103"/>
                </a:lnTo>
                <a:lnTo>
                  <a:pt x="1234645" y="186103"/>
                </a:lnTo>
                <a:lnTo>
                  <a:pt x="1238973" y="179941"/>
                </a:lnTo>
                <a:lnTo>
                  <a:pt x="1243029" y="158331"/>
                </a:lnTo>
                <a:lnTo>
                  <a:pt x="1238973" y="136804"/>
                </a:lnTo>
                <a:lnTo>
                  <a:pt x="1234575" y="130558"/>
                </a:lnTo>
                <a:close/>
              </a:path>
            </a:pathLst>
          </a:custGeom>
          <a:solidFill>
            <a:srgbClr val="000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19169" y="7533577"/>
            <a:ext cx="1755139" cy="264795"/>
          </a:xfrm>
          <a:custGeom>
            <a:avLst/>
            <a:gdLst/>
            <a:ahLst/>
            <a:cxnLst/>
            <a:rect l="l" t="t" r="r" b="b"/>
            <a:pathLst>
              <a:path w="1755140" h="264795">
                <a:moveTo>
                  <a:pt x="126550" y="8303"/>
                </a:moveTo>
                <a:lnTo>
                  <a:pt x="0" y="8303"/>
                </a:lnTo>
                <a:lnTo>
                  <a:pt x="0" y="214878"/>
                </a:lnTo>
                <a:lnTo>
                  <a:pt x="78592" y="214878"/>
                </a:lnTo>
                <a:lnTo>
                  <a:pt x="106128" y="210288"/>
                </a:lnTo>
                <a:lnTo>
                  <a:pt x="127624" y="197377"/>
                </a:lnTo>
                <a:lnTo>
                  <a:pt x="134422" y="187678"/>
                </a:lnTo>
                <a:lnTo>
                  <a:pt x="32067" y="187678"/>
                </a:lnTo>
                <a:lnTo>
                  <a:pt x="32067" y="115670"/>
                </a:lnTo>
                <a:lnTo>
                  <a:pt x="134008" y="115670"/>
                </a:lnTo>
                <a:lnTo>
                  <a:pt x="127373" y="106365"/>
                </a:lnTo>
                <a:lnTo>
                  <a:pt x="105645" y="93485"/>
                </a:lnTo>
                <a:lnTo>
                  <a:pt x="77877" y="88900"/>
                </a:lnTo>
                <a:lnTo>
                  <a:pt x="32067" y="88900"/>
                </a:lnTo>
                <a:lnTo>
                  <a:pt x="32067" y="35932"/>
                </a:lnTo>
                <a:lnTo>
                  <a:pt x="126550" y="35932"/>
                </a:lnTo>
                <a:lnTo>
                  <a:pt x="126550" y="8303"/>
                </a:lnTo>
                <a:close/>
              </a:path>
              <a:path w="1755140" h="264795">
                <a:moveTo>
                  <a:pt x="134008" y="115670"/>
                </a:moveTo>
                <a:lnTo>
                  <a:pt x="70289" y="115670"/>
                </a:lnTo>
                <a:lnTo>
                  <a:pt x="88745" y="118046"/>
                </a:lnTo>
                <a:lnTo>
                  <a:pt x="102410" y="125011"/>
                </a:lnTo>
                <a:lnTo>
                  <a:pt x="110894" y="136325"/>
                </a:lnTo>
                <a:lnTo>
                  <a:pt x="113809" y="151746"/>
                </a:lnTo>
                <a:lnTo>
                  <a:pt x="110917" y="167083"/>
                </a:lnTo>
                <a:lnTo>
                  <a:pt x="102482" y="178355"/>
                </a:lnTo>
                <a:lnTo>
                  <a:pt x="88866" y="185305"/>
                </a:lnTo>
                <a:lnTo>
                  <a:pt x="70433" y="187678"/>
                </a:lnTo>
                <a:lnTo>
                  <a:pt x="134422" y="187678"/>
                </a:lnTo>
                <a:lnTo>
                  <a:pt x="141604" y="177433"/>
                </a:lnTo>
                <a:lnTo>
                  <a:pt x="146592" y="151746"/>
                </a:lnTo>
                <a:lnTo>
                  <a:pt x="141532" y="126223"/>
                </a:lnTo>
                <a:lnTo>
                  <a:pt x="134008" y="115670"/>
                </a:lnTo>
                <a:close/>
              </a:path>
              <a:path w="1755140" h="264795">
                <a:moveTo>
                  <a:pt x="241934" y="61557"/>
                </a:moveTo>
                <a:lnTo>
                  <a:pt x="213104" y="67216"/>
                </a:lnTo>
                <a:lnTo>
                  <a:pt x="191131" y="83209"/>
                </a:lnTo>
                <a:lnTo>
                  <a:pt x="177131" y="108060"/>
                </a:lnTo>
                <a:lnTo>
                  <a:pt x="172217" y="140293"/>
                </a:lnTo>
                <a:lnTo>
                  <a:pt x="177091" y="172445"/>
                </a:lnTo>
                <a:lnTo>
                  <a:pt x="191131" y="196840"/>
                </a:lnTo>
                <a:lnTo>
                  <a:pt x="213466" y="212323"/>
                </a:lnTo>
                <a:lnTo>
                  <a:pt x="243223" y="217741"/>
                </a:lnTo>
                <a:lnTo>
                  <a:pt x="267306" y="214247"/>
                </a:lnTo>
                <a:lnTo>
                  <a:pt x="286975" y="204499"/>
                </a:lnTo>
                <a:lnTo>
                  <a:pt x="298074" y="192688"/>
                </a:lnTo>
                <a:lnTo>
                  <a:pt x="243938" y="192688"/>
                </a:lnTo>
                <a:lnTo>
                  <a:pt x="227160" y="189572"/>
                </a:lnTo>
                <a:lnTo>
                  <a:pt x="214394" y="180753"/>
                </a:lnTo>
                <a:lnTo>
                  <a:pt x="206273" y="167021"/>
                </a:lnTo>
                <a:lnTo>
                  <a:pt x="203425" y="149169"/>
                </a:lnTo>
                <a:lnTo>
                  <a:pt x="203425" y="147308"/>
                </a:lnTo>
                <a:lnTo>
                  <a:pt x="309790" y="147308"/>
                </a:lnTo>
                <a:lnTo>
                  <a:pt x="309790" y="136714"/>
                </a:lnTo>
                <a:lnTo>
                  <a:pt x="308111" y="125691"/>
                </a:lnTo>
                <a:lnTo>
                  <a:pt x="203568" y="125691"/>
                </a:lnTo>
                <a:lnTo>
                  <a:pt x="207187" y="109959"/>
                </a:lnTo>
                <a:lnTo>
                  <a:pt x="215235" y="97543"/>
                </a:lnTo>
                <a:lnTo>
                  <a:pt x="227041" y="89394"/>
                </a:lnTo>
                <a:lnTo>
                  <a:pt x="241934" y="86466"/>
                </a:lnTo>
                <a:lnTo>
                  <a:pt x="294082" y="86466"/>
                </a:lnTo>
                <a:lnTo>
                  <a:pt x="291538" y="82010"/>
                </a:lnTo>
                <a:lnTo>
                  <a:pt x="270172" y="66878"/>
                </a:lnTo>
                <a:lnTo>
                  <a:pt x="241934" y="61557"/>
                </a:lnTo>
                <a:close/>
              </a:path>
              <a:path w="1755140" h="264795">
                <a:moveTo>
                  <a:pt x="308073" y="170642"/>
                </a:moveTo>
                <a:lnTo>
                  <a:pt x="278725" y="170642"/>
                </a:lnTo>
                <a:lnTo>
                  <a:pt x="274015" y="179643"/>
                </a:lnTo>
                <a:lnTo>
                  <a:pt x="266378" y="186604"/>
                </a:lnTo>
                <a:lnTo>
                  <a:pt x="256219" y="191096"/>
                </a:lnTo>
                <a:lnTo>
                  <a:pt x="243938" y="192688"/>
                </a:lnTo>
                <a:lnTo>
                  <a:pt x="298074" y="192688"/>
                </a:lnTo>
                <a:lnTo>
                  <a:pt x="300989" y="189572"/>
                </a:lnTo>
                <a:lnTo>
                  <a:pt x="308073" y="170642"/>
                </a:lnTo>
                <a:close/>
              </a:path>
              <a:path w="1755140" h="264795">
                <a:moveTo>
                  <a:pt x="294082" y="86466"/>
                </a:moveTo>
                <a:lnTo>
                  <a:pt x="241934" y="86466"/>
                </a:lnTo>
                <a:lnTo>
                  <a:pt x="256724" y="89354"/>
                </a:lnTo>
                <a:lnTo>
                  <a:pt x="268239" y="97435"/>
                </a:lnTo>
                <a:lnTo>
                  <a:pt x="275835" y="109839"/>
                </a:lnTo>
                <a:lnTo>
                  <a:pt x="278869" y="125691"/>
                </a:lnTo>
                <a:lnTo>
                  <a:pt x="308111" y="125691"/>
                </a:lnTo>
                <a:lnTo>
                  <a:pt x="305066" y="105705"/>
                </a:lnTo>
                <a:lnTo>
                  <a:pt x="294082" y="86466"/>
                </a:lnTo>
                <a:close/>
              </a:path>
              <a:path w="1755140" h="264795">
                <a:moveTo>
                  <a:pt x="358464" y="172646"/>
                </a:moveTo>
                <a:lnTo>
                  <a:pt x="327971" y="172646"/>
                </a:lnTo>
                <a:lnTo>
                  <a:pt x="333919" y="191409"/>
                </a:lnTo>
                <a:lnTo>
                  <a:pt x="346993" y="205608"/>
                </a:lnTo>
                <a:lnTo>
                  <a:pt x="366161" y="214600"/>
                </a:lnTo>
                <a:lnTo>
                  <a:pt x="390388" y="217741"/>
                </a:lnTo>
                <a:lnTo>
                  <a:pt x="415769" y="214341"/>
                </a:lnTo>
                <a:lnTo>
                  <a:pt x="435178" y="204713"/>
                </a:lnTo>
                <a:lnTo>
                  <a:pt x="445006" y="192831"/>
                </a:lnTo>
                <a:lnTo>
                  <a:pt x="390388" y="192831"/>
                </a:lnTo>
                <a:lnTo>
                  <a:pt x="378535" y="191510"/>
                </a:lnTo>
                <a:lnTo>
                  <a:pt x="369111" y="187624"/>
                </a:lnTo>
                <a:lnTo>
                  <a:pt x="362345" y="181296"/>
                </a:lnTo>
                <a:lnTo>
                  <a:pt x="358464" y="172646"/>
                </a:lnTo>
                <a:close/>
              </a:path>
              <a:path w="1755140" h="264795">
                <a:moveTo>
                  <a:pt x="443052" y="86180"/>
                </a:moveTo>
                <a:lnTo>
                  <a:pt x="390531" y="86180"/>
                </a:lnTo>
                <a:lnTo>
                  <a:pt x="402008" y="87636"/>
                </a:lnTo>
                <a:lnTo>
                  <a:pt x="410090" y="91709"/>
                </a:lnTo>
                <a:lnTo>
                  <a:pt x="414870" y="97957"/>
                </a:lnTo>
                <a:lnTo>
                  <a:pt x="416442" y="105935"/>
                </a:lnTo>
                <a:lnTo>
                  <a:pt x="414762" y="114578"/>
                </a:lnTo>
                <a:lnTo>
                  <a:pt x="409767" y="120752"/>
                </a:lnTo>
                <a:lnTo>
                  <a:pt x="401525" y="124456"/>
                </a:lnTo>
                <a:lnTo>
                  <a:pt x="390101" y="125691"/>
                </a:lnTo>
                <a:lnTo>
                  <a:pt x="368485" y="125691"/>
                </a:lnTo>
                <a:lnTo>
                  <a:pt x="368485" y="148453"/>
                </a:lnTo>
                <a:lnTo>
                  <a:pt x="390531" y="148453"/>
                </a:lnTo>
                <a:lnTo>
                  <a:pt x="403954" y="149761"/>
                </a:lnTo>
                <a:lnTo>
                  <a:pt x="413525" y="153768"/>
                </a:lnTo>
                <a:lnTo>
                  <a:pt x="419258" y="160592"/>
                </a:lnTo>
                <a:lnTo>
                  <a:pt x="421166" y="170356"/>
                </a:lnTo>
                <a:lnTo>
                  <a:pt x="419135" y="179484"/>
                </a:lnTo>
                <a:lnTo>
                  <a:pt x="413185" y="186586"/>
                </a:lnTo>
                <a:lnTo>
                  <a:pt x="403531" y="191192"/>
                </a:lnTo>
                <a:lnTo>
                  <a:pt x="390388" y="192831"/>
                </a:lnTo>
                <a:lnTo>
                  <a:pt x="445006" y="192831"/>
                </a:lnTo>
                <a:lnTo>
                  <a:pt x="447581" y="189718"/>
                </a:lnTo>
                <a:lnTo>
                  <a:pt x="451945" y="170213"/>
                </a:lnTo>
                <a:lnTo>
                  <a:pt x="450057" y="158266"/>
                </a:lnTo>
                <a:lnTo>
                  <a:pt x="444465" y="148399"/>
                </a:lnTo>
                <a:lnTo>
                  <a:pt x="435276" y="140922"/>
                </a:lnTo>
                <a:lnTo>
                  <a:pt x="422598" y="136141"/>
                </a:lnTo>
                <a:lnTo>
                  <a:pt x="422598" y="134996"/>
                </a:lnTo>
                <a:lnTo>
                  <a:pt x="432516" y="130570"/>
                </a:lnTo>
                <a:lnTo>
                  <a:pt x="440099" y="123311"/>
                </a:lnTo>
                <a:lnTo>
                  <a:pt x="444944" y="113878"/>
                </a:lnTo>
                <a:lnTo>
                  <a:pt x="446648" y="102929"/>
                </a:lnTo>
                <a:lnTo>
                  <a:pt x="443052" y="86180"/>
                </a:lnTo>
                <a:close/>
              </a:path>
              <a:path w="1755140" h="264795">
                <a:moveTo>
                  <a:pt x="390388" y="61557"/>
                </a:moveTo>
                <a:lnTo>
                  <a:pt x="367377" y="64592"/>
                </a:lnTo>
                <a:lnTo>
                  <a:pt x="349320" y="73278"/>
                </a:lnTo>
                <a:lnTo>
                  <a:pt x="336979" y="86983"/>
                </a:lnTo>
                <a:lnTo>
                  <a:pt x="331121" y="105076"/>
                </a:lnTo>
                <a:lnTo>
                  <a:pt x="360754" y="105076"/>
                </a:lnTo>
                <a:lnTo>
                  <a:pt x="363917" y="97172"/>
                </a:lnTo>
                <a:lnTo>
                  <a:pt x="370167" y="91226"/>
                </a:lnTo>
                <a:lnTo>
                  <a:pt x="379154" y="87482"/>
                </a:lnTo>
                <a:lnTo>
                  <a:pt x="390531" y="86180"/>
                </a:lnTo>
                <a:lnTo>
                  <a:pt x="443052" y="86180"/>
                </a:lnTo>
                <a:lnTo>
                  <a:pt x="442991" y="85896"/>
                </a:lnTo>
                <a:lnTo>
                  <a:pt x="432207" y="72848"/>
                </a:lnTo>
                <a:lnTo>
                  <a:pt x="414579" y="64498"/>
                </a:lnTo>
                <a:lnTo>
                  <a:pt x="390388" y="61557"/>
                </a:lnTo>
                <a:close/>
              </a:path>
              <a:path w="1755140" h="264795">
                <a:moveTo>
                  <a:pt x="509208" y="64277"/>
                </a:moveTo>
                <a:lnTo>
                  <a:pt x="479288" y="64277"/>
                </a:lnTo>
                <a:lnTo>
                  <a:pt x="479288" y="264696"/>
                </a:lnTo>
                <a:lnTo>
                  <a:pt x="510210" y="264696"/>
                </a:lnTo>
                <a:lnTo>
                  <a:pt x="510210" y="190112"/>
                </a:lnTo>
                <a:lnTo>
                  <a:pt x="544517" y="190112"/>
                </a:lnTo>
                <a:lnTo>
                  <a:pt x="533379" y="187591"/>
                </a:lnTo>
                <a:lnTo>
                  <a:pt x="520911" y="177174"/>
                </a:lnTo>
                <a:lnTo>
                  <a:pt x="512898" y="160878"/>
                </a:lnTo>
                <a:lnTo>
                  <a:pt x="510067" y="139577"/>
                </a:lnTo>
                <a:lnTo>
                  <a:pt x="512919" y="118397"/>
                </a:lnTo>
                <a:lnTo>
                  <a:pt x="520964" y="102088"/>
                </a:lnTo>
                <a:lnTo>
                  <a:pt x="533439" y="91604"/>
                </a:lnTo>
                <a:lnTo>
                  <a:pt x="539604" y="90188"/>
                </a:lnTo>
                <a:lnTo>
                  <a:pt x="509208" y="90188"/>
                </a:lnTo>
                <a:lnTo>
                  <a:pt x="509208" y="64277"/>
                </a:lnTo>
                <a:close/>
              </a:path>
              <a:path w="1755140" h="264795">
                <a:moveTo>
                  <a:pt x="544517" y="190112"/>
                </a:moveTo>
                <a:lnTo>
                  <a:pt x="510926" y="190112"/>
                </a:lnTo>
                <a:lnTo>
                  <a:pt x="518913" y="201450"/>
                </a:lnTo>
                <a:lnTo>
                  <a:pt x="529733" y="210064"/>
                </a:lnTo>
                <a:lnTo>
                  <a:pt x="542995" y="215537"/>
                </a:lnTo>
                <a:lnTo>
                  <a:pt x="558310" y="217454"/>
                </a:lnTo>
                <a:lnTo>
                  <a:pt x="584074" y="211990"/>
                </a:lnTo>
                <a:lnTo>
                  <a:pt x="603906" y="196393"/>
                </a:lnTo>
                <a:lnTo>
                  <a:pt x="606574" y="191257"/>
                </a:lnTo>
                <a:lnTo>
                  <a:pt x="549578" y="191257"/>
                </a:lnTo>
                <a:lnTo>
                  <a:pt x="544517" y="190112"/>
                </a:lnTo>
                <a:close/>
              </a:path>
              <a:path w="1755140" h="264795">
                <a:moveTo>
                  <a:pt x="606436" y="87898"/>
                </a:moveTo>
                <a:lnTo>
                  <a:pt x="549578" y="87898"/>
                </a:lnTo>
                <a:lnTo>
                  <a:pt x="566124" y="91544"/>
                </a:lnTo>
                <a:lnTo>
                  <a:pt x="578657" y="101927"/>
                </a:lnTo>
                <a:lnTo>
                  <a:pt x="586599" y="118216"/>
                </a:lnTo>
                <a:lnTo>
                  <a:pt x="589375" y="139577"/>
                </a:lnTo>
                <a:lnTo>
                  <a:pt x="586599" y="160999"/>
                </a:lnTo>
                <a:lnTo>
                  <a:pt x="578657" y="177281"/>
                </a:lnTo>
                <a:lnTo>
                  <a:pt x="566124" y="187631"/>
                </a:lnTo>
                <a:lnTo>
                  <a:pt x="549578" y="191257"/>
                </a:lnTo>
                <a:lnTo>
                  <a:pt x="606574" y="191257"/>
                </a:lnTo>
                <a:lnTo>
                  <a:pt x="616651" y="171857"/>
                </a:lnTo>
                <a:lnTo>
                  <a:pt x="621156" y="139577"/>
                </a:lnTo>
                <a:lnTo>
                  <a:pt x="616622" y="107320"/>
                </a:lnTo>
                <a:lnTo>
                  <a:pt x="606436" y="87898"/>
                </a:lnTo>
                <a:close/>
              </a:path>
              <a:path w="1755140" h="264795">
                <a:moveTo>
                  <a:pt x="557738" y="61843"/>
                </a:moveTo>
                <a:lnTo>
                  <a:pt x="542313" y="63836"/>
                </a:lnTo>
                <a:lnTo>
                  <a:pt x="528927" y="69520"/>
                </a:lnTo>
                <a:lnTo>
                  <a:pt x="517958" y="78452"/>
                </a:lnTo>
                <a:lnTo>
                  <a:pt x="509780" y="90188"/>
                </a:lnTo>
                <a:lnTo>
                  <a:pt x="539604" y="90188"/>
                </a:lnTo>
                <a:lnTo>
                  <a:pt x="549578" y="87898"/>
                </a:lnTo>
                <a:lnTo>
                  <a:pt x="606436" y="87898"/>
                </a:lnTo>
                <a:lnTo>
                  <a:pt x="603781" y="82834"/>
                </a:lnTo>
                <a:lnTo>
                  <a:pt x="583772" y="67285"/>
                </a:lnTo>
                <a:lnTo>
                  <a:pt x="557738" y="61843"/>
                </a:lnTo>
                <a:close/>
              </a:path>
              <a:path w="1755140" h="264795">
                <a:moveTo>
                  <a:pt x="762713" y="86752"/>
                </a:moveTo>
                <a:lnTo>
                  <a:pt x="708911" y="86752"/>
                </a:lnTo>
                <a:lnTo>
                  <a:pt x="721603" y="88580"/>
                </a:lnTo>
                <a:lnTo>
                  <a:pt x="731100" y="93857"/>
                </a:lnTo>
                <a:lnTo>
                  <a:pt x="737055" y="102274"/>
                </a:lnTo>
                <a:lnTo>
                  <a:pt x="739117" y="113523"/>
                </a:lnTo>
                <a:lnTo>
                  <a:pt x="739117" y="125118"/>
                </a:lnTo>
                <a:lnTo>
                  <a:pt x="697888" y="127552"/>
                </a:lnTo>
                <a:lnTo>
                  <a:pt x="674044" y="131650"/>
                </a:lnTo>
                <a:lnTo>
                  <a:pt x="656480" y="140687"/>
                </a:lnTo>
                <a:lnTo>
                  <a:pt x="645627" y="154287"/>
                </a:lnTo>
                <a:lnTo>
                  <a:pt x="641914" y="172074"/>
                </a:lnTo>
                <a:lnTo>
                  <a:pt x="645596" y="190579"/>
                </a:lnTo>
                <a:lnTo>
                  <a:pt x="655907" y="204910"/>
                </a:lnTo>
                <a:lnTo>
                  <a:pt x="671749" y="214169"/>
                </a:lnTo>
                <a:lnTo>
                  <a:pt x="692019" y="217454"/>
                </a:lnTo>
                <a:lnTo>
                  <a:pt x="706551" y="215537"/>
                </a:lnTo>
                <a:lnTo>
                  <a:pt x="719916" y="210064"/>
                </a:lnTo>
                <a:lnTo>
                  <a:pt x="731215" y="201450"/>
                </a:lnTo>
                <a:lnTo>
                  <a:pt x="737443" y="192975"/>
                </a:lnTo>
                <a:lnTo>
                  <a:pt x="700608" y="192975"/>
                </a:lnTo>
                <a:lnTo>
                  <a:pt x="689308" y="191427"/>
                </a:lnTo>
                <a:lnTo>
                  <a:pt x="680638" y="187034"/>
                </a:lnTo>
                <a:lnTo>
                  <a:pt x="675081" y="180171"/>
                </a:lnTo>
                <a:lnTo>
                  <a:pt x="673122" y="171215"/>
                </a:lnTo>
                <a:lnTo>
                  <a:pt x="675043" y="162471"/>
                </a:lnTo>
                <a:lnTo>
                  <a:pt x="680656" y="155700"/>
                </a:lnTo>
                <a:lnTo>
                  <a:pt x="689730" y="151104"/>
                </a:lnTo>
                <a:lnTo>
                  <a:pt x="702040" y="148882"/>
                </a:lnTo>
                <a:lnTo>
                  <a:pt x="739117" y="146592"/>
                </a:lnTo>
                <a:lnTo>
                  <a:pt x="769896" y="146592"/>
                </a:lnTo>
                <a:lnTo>
                  <a:pt x="769896" y="111089"/>
                </a:lnTo>
                <a:lnTo>
                  <a:pt x="765679" y="90606"/>
                </a:lnTo>
                <a:lnTo>
                  <a:pt x="762713" y="86752"/>
                </a:lnTo>
                <a:close/>
              </a:path>
              <a:path w="1755140" h="264795">
                <a:moveTo>
                  <a:pt x="769896" y="190112"/>
                </a:moveTo>
                <a:lnTo>
                  <a:pt x="740262" y="190112"/>
                </a:lnTo>
                <a:lnTo>
                  <a:pt x="740262" y="214878"/>
                </a:lnTo>
                <a:lnTo>
                  <a:pt x="769896" y="214878"/>
                </a:lnTo>
                <a:lnTo>
                  <a:pt x="769896" y="190112"/>
                </a:lnTo>
                <a:close/>
              </a:path>
              <a:path w="1755140" h="264795">
                <a:moveTo>
                  <a:pt x="769896" y="146592"/>
                </a:moveTo>
                <a:lnTo>
                  <a:pt x="739117" y="146592"/>
                </a:lnTo>
                <a:lnTo>
                  <a:pt x="739117" y="158474"/>
                </a:lnTo>
                <a:lnTo>
                  <a:pt x="736140" y="172139"/>
                </a:lnTo>
                <a:lnTo>
                  <a:pt x="727969" y="183079"/>
                </a:lnTo>
                <a:lnTo>
                  <a:pt x="715745" y="190342"/>
                </a:lnTo>
                <a:lnTo>
                  <a:pt x="700608" y="192975"/>
                </a:lnTo>
                <a:lnTo>
                  <a:pt x="737443" y="192975"/>
                </a:lnTo>
                <a:lnTo>
                  <a:pt x="739547" y="190112"/>
                </a:lnTo>
                <a:lnTo>
                  <a:pt x="769896" y="190112"/>
                </a:lnTo>
                <a:lnTo>
                  <a:pt x="769896" y="146592"/>
                </a:lnTo>
                <a:close/>
              </a:path>
              <a:path w="1755140" h="264795">
                <a:moveTo>
                  <a:pt x="710056" y="61557"/>
                </a:moveTo>
                <a:lnTo>
                  <a:pt x="684888" y="65113"/>
                </a:lnTo>
                <a:lnTo>
                  <a:pt x="665663" y="74996"/>
                </a:lnTo>
                <a:lnTo>
                  <a:pt x="653125" y="89942"/>
                </a:lnTo>
                <a:lnTo>
                  <a:pt x="647926" y="108799"/>
                </a:lnTo>
                <a:lnTo>
                  <a:pt x="677130" y="108799"/>
                </a:lnTo>
                <a:lnTo>
                  <a:pt x="680727" y="99677"/>
                </a:lnTo>
                <a:lnTo>
                  <a:pt x="687330" y="92729"/>
                </a:lnTo>
                <a:lnTo>
                  <a:pt x="696779" y="88305"/>
                </a:lnTo>
                <a:lnTo>
                  <a:pt x="708911" y="86752"/>
                </a:lnTo>
                <a:lnTo>
                  <a:pt x="762713" y="86752"/>
                </a:lnTo>
                <a:lnTo>
                  <a:pt x="753665" y="74996"/>
                </a:lnTo>
                <a:lnTo>
                  <a:pt x="734807" y="65049"/>
                </a:lnTo>
                <a:lnTo>
                  <a:pt x="710056" y="61557"/>
                </a:lnTo>
                <a:close/>
              </a:path>
              <a:path w="1755140" h="264795">
                <a:moveTo>
                  <a:pt x="931377" y="0"/>
                </a:moveTo>
                <a:lnTo>
                  <a:pt x="892008" y="7444"/>
                </a:lnTo>
                <a:lnTo>
                  <a:pt x="878552" y="7873"/>
                </a:lnTo>
                <a:lnTo>
                  <a:pt x="841644" y="15639"/>
                </a:lnTo>
                <a:lnTo>
                  <a:pt x="816279" y="37041"/>
                </a:lnTo>
                <a:lnTo>
                  <a:pt x="801650" y="73743"/>
                </a:lnTo>
                <a:lnTo>
                  <a:pt x="796952" y="127409"/>
                </a:lnTo>
                <a:lnTo>
                  <a:pt x="801670" y="166647"/>
                </a:lnTo>
                <a:lnTo>
                  <a:pt x="815581" y="194907"/>
                </a:lnTo>
                <a:lnTo>
                  <a:pt x="838323" y="212001"/>
                </a:lnTo>
                <a:lnTo>
                  <a:pt x="869533" y="217741"/>
                </a:lnTo>
                <a:lnTo>
                  <a:pt x="899462" y="212460"/>
                </a:lnTo>
                <a:lnTo>
                  <a:pt x="922036" y="197287"/>
                </a:lnTo>
                <a:lnTo>
                  <a:pt x="925269" y="191829"/>
                </a:lnTo>
                <a:lnTo>
                  <a:pt x="869247" y="191829"/>
                </a:lnTo>
                <a:lnTo>
                  <a:pt x="852023" y="188510"/>
                </a:lnTo>
                <a:lnTo>
                  <a:pt x="839255" y="178802"/>
                </a:lnTo>
                <a:lnTo>
                  <a:pt x="831319" y="163082"/>
                </a:lnTo>
                <a:lnTo>
                  <a:pt x="828590" y="141725"/>
                </a:lnTo>
                <a:lnTo>
                  <a:pt x="831339" y="121367"/>
                </a:lnTo>
                <a:lnTo>
                  <a:pt x="839309" y="106311"/>
                </a:lnTo>
                <a:lnTo>
                  <a:pt x="852083" y="96972"/>
                </a:lnTo>
                <a:lnTo>
                  <a:pt x="856982" y="96058"/>
                </a:lnTo>
                <a:lnTo>
                  <a:pt x="822005" y="96058"/>
                </a:lnTo>
                <a:lnTo>
                  <a:pt x="838289" y="49657"/>
                </a:lnTo>
                <a:lnTo>
                  <a:pt x="880556" y="34071"/>
                </a:lnTo>
                <a:lnTo>
                  <a:pt x="893726" y="33641"/>
                </a:lnTo>
                <a:lnTo>
                  <a:pt x="906857" y="32590"/>
                </a:lnTo>
                <a:lnTo>
                  <a:pt x="918027" y="30707"/>
                </a:lnTo>
                <a:lnTo>
                  <a:pt x="926460" y="28286"/>
                </a:lnTo>
                <a:lnTo>
                  <a:pt x="931377" y="25625"/>
                </a:lnTo>
                <a:lnTo>
                  <a:pt x="931377" y="0"/>
                </a:lnTo>
                <a:close/>
              </a:path>
              <a:path w="1755140" h="264795">
                <a:moveTo>
                  <a:pt x="926347" y="93767"/>
                </a:moveTo>
                <a:lnTo>
                  <a:pt x="869247" y="93767"/>
                </a:lnTo>
                <a:lnTo>
                  <a:pt x="886305" y="96972"/>
                </a:lnTo>
                <a:lnTo>
                  <a:pt x="898987" y="106311"/>
                </a:lnTo>
                <a:lnTo>
                  <a:pt x="906892" y="121367"/>
                </a:lnTo>
                <a:lnTo>
                  <a:pt x="909617" y="141725"/>
                </a:lnTo>
                <a:lnTo>
                  <a:pt x="906892" y="163082"/>
                </a:lnTo>
                <a:lnTo>
                  <a:pt x="898987" y="178802"/>
                </a:lnTo>
                <a:lnTo>
                  <a:pt x="886305" y="188510"/>
                </a:lnTo>
                <a:lnTo>
                  <a:pt x="869247" y="191829"/>
                </a:lnTo>
                <a:lnTo>
                  <a:pt x="925269" y="191829"/>
                </a:lnTo>
                <a:lnTo>
                  <a:pt x="936289" y="173230"/>
                </a:lnTo>
                <a:lnTo>
                  <a:pt x="941254" y="141295"/>
                </a:lnTo>
                <a:lnTo>
                  <a:pt x="936548" y="111210"/>
                </a:lnTo>
                <a:lnTo>
                  <a:pt x="926347" y="93767"/>
                </a:lnTo>
                <a:close/>
              </a:path>
              <a:path w="1755140" h="264795">
                <a:moveTo>
                  <a:pt x="874543" y="68572"/>
                </a:moveTo>
                <a:lnTo>
                  <a:pt x="857897" y="70370"/>
                </a:lnTo>
                <a:lnTo>
                  <a:pt x="843586" y="75658"/>
                </a:lnTo>
                <a:lnTo>
                  <a:pt x="831905" y="84274"/>
                </a:lnTo>
                <a:lnTo>
                  <a:pt x="823150" y="96058"/>
                </a:lnTo>
                <a:lnTo>
                  <a:pt x="856982" y="96058"/>
                </a:lnTo>
                <a:lnTo>
                  <a:pt x="869247" y="93767"/>
                </a:lnTo>
                <a:lnTo>
                  <a:pt x="926347" y="93767"/>
                </a:lnTo>
                <a:lnTo>
                  <a:pt x="923145" y="88291"/>
                </a:lnTo>
                <a:lnTo>
                  <a:pt x="902119" y="73694"/>
                </a:lnTo>
                <a:lnTo>
                  <a:pt x="874543" y="68572"/>
                </a:lnTo>
                <a:close/>
              </a:path>
              <a:path w="1755140" h="264795">
                <a:moveTo>
                  <a:pt x="1032731" y="61557"/>
                </a:moveTo>
                <a:lnTo>
                  <a:pt x="1003451" y="66943"/>
                </a:lnTo>
                <a:lnTo>
                  <a:pt x="980909" y="82422"/>
                </a:lnTo>
                <a:lnTo>
                  <a:pt x="966419" y="106973"/>
                </a:lnTo>
                <a:lnTo>
                  <a:pt x="961296" y="139577"/>
                </a:lnTo>
                <a:lnTo>
                  <a:pt x="966398" y="172264"/>
                </a:lnTo>
                <a:lnTo>
                  <a:pt x="980855" y="196858"/>
                </a:lnTo>
                <a:lnTo>
                  <a:pt x="1003391" y="212352"/>
                </a:lnTo>
                <a:lnTo>
                  <a:pt x="1032731" y="217741"/>
                </a:lnTo>
                <a:lnTo>
                  <a:pt x="1062072" y="212352"/>
                </a:lnTo>
                <a:lnTo>
                  <a:pt x="1084608" y="196858"/>
                </a:lnTo>
                <a:lnTo>
                  <a:pt x="1087311" y="192259"/>
                </a:lnTo>
                <a:lnTo>
                  <a:pt x="1032731" y="192259"/>
                </a:lnTo>
                <a:lnTo>
                  <a:pt x="1016284" y="188738"/>
                </a:lnTo>
                <a:lnTo>
                  <a:pt x="1003689" y="178480"/>
                </a:lnTo>
                <a:lnTo>
                  <a:pt x="995629" y="161941"/>
                </a:lnTo>
                <a:lnTo>
                  <a:pt x="992791" y="139577"/>
                </a:lnTo>
                <a:lnTo>
                  <a:pt x="995629" y="117296"/>
                </a:lnTo>
                <a:lnTo>
                  <a:pt x="1003689" y="100800"/>
                </a:lnTo>
                <a:lnTo>
                  <a:pt x="1016284" y="90557"/>
                </a:lnTo>
                <a:lnTo>
                  <a:pt x="1032731" y="87039"/>
                </a:lnTo>
                <a:lnTo>
                  <a:pt x="1087279" y="87039"/>
                </a:lnTo>
                <a:lnTo>
                  <a:pt x="1084554" y="82422"/>
                </a:lnTo>
                <a:lnTo>
                  <a:pt x="1062011" y="66943"/>
                </a:lnTo>
                <a:lnTo>
                  <a:pt x="1032731" y="61557"/>
                </a:lnTo>
                <a:close/>
              </a:path>
              <a:path w="1755140" h="264795">
                <a:moveTo>
                  <a:pt x="1087279" y="87039"/>
                </a:moveTo>
                <a:lnTo>
                  <a:pt x="1032731" y="87039"/>
                </a:lnTo>
                <a:lnTo>
                  <a:pt x="1049179" y="90557"/>
                </a:lnTo>
                <a:lnTo>
                  <a:pt x="1061774" y="100800"/>
                </a:lnTo>
                <a:lnTo>
                  <a:pt x="1069834" y="117296"/>
                </a:lnTo>
                <a:lnTo>
                  <a:pt x="1072672" y="139577"/>
                </a:lnTo>
                <a:lnTo>
                  <a:pt x="1069854" y="161941"/>
                </a:lnTo>
                <a:lnTo>
                  <a:pt x="1061828" y="178480"/>
                </a:lnTo>
                <a:lnTo>
                  <a:pt x="1049239" y="188738"/>
                </a:lnTo>
                <a:lnTo>
                  <a:pt x="1032731" y="192259"/>
                </a:lnTo>
                <a:lnTo>
                  <a:pt x="1087311" y="192259"/>
                </a:lnTo>
                <a:lnTo>
                  <a:pt x="1099064" y="172264"/>
                </a:lnTo>
                <a:lnTo>
                  <a:pt x="1104167" y="139577"/>
                </a:lnTo>
                <a:lnTo>
                  <a:pt x="1099044" y="106973"/>
                </a:lnTo>
                <a:lnTo>
                  <a:pt x="1087279" y="87039"/>
                </a:lnTo>
                <a:close/>
              </a:path>
              <a:path w="1755140" h="264795">
                <a:moveTo>
                  <a:pt x="1192924" y="88757"/>
                </a:moveTo>
                <a:lnTo>
                  <a:pt x="1162145" y="88757"/>
                </a:lnTo>
                <a:lnTo>
                  <a:pt x="1162145" y="214878"/>
                </a:lnTo>
                <a:lnTo>
                  <a:pt x="1192924" y="214878"/>
                </a:lnTo>
                <a:lnTo>
                  <a:pt x="1192924" y="88757"/>
                </a:lnTo>
                <a:close/>
              </a:path>
              <a:path w="1755140" h="264795">
                <a:moveTo>
                  <a:pt x="1240165" y="64277"/>
                </a:moveTo>
                <a:lnTo>
                  <a:pt x="1114903" y="64277"/>
                </a:lnTo>
                <a:lnTo>
                  <a:pt x="1114903" y="88757"/>
                </a:lnTo>
                <a:lnTo>
                  <a:pt x="1240165" y="88757"/>
                </a:lnTo>
                <a:lnTo>
                  <a:pt x="1240165" y="64277"/>
                </a:lnTo>
                <a:close/>
              </a:path>
              <a:path w="1755140" h="264795">
                <a:moveTo>
                  <a:pt x="1293563" y="64277"/>
                </a:moveTo>
                <a:lnTo>
                  <a:pt x="1262784" y="64277"/>
                </a:lnTo>
                <a:lnTo>
                  <a:pt x="1262784" y="214878"/>
                </a:lnTo>
                <a:lnTo>
                  <a:pt x="1293563" y="214878"/>
                </a:lnTo>
                <a:lnTo>
                  <a:pt x="1293563" y="149312"/>
                </a:lnTo>
                <a:lnTo>
                  <a:pt x="1392484" y="149312"/>
                </a:lnTo>
                <a:lnTo>
                  <a:pt x="1392484" y="124975"/>
                </a:lnTo>
                <a:lnTo>
                  <a:pt x="1293563" y="124975"/>
                </a:lnTo>
                <a:lnTo>
                  <a:pt x="1293563" y="64277"/>
                </a:lnTo>
                <a:close/>
              </a:path>
              <a:path w="1755140" h="264795">
                <a:moveTo>
                  <a:pt x="1392484" y="149312"/>
                </a:moveTo>
                <a:lnTo>
                  <a:pt x="1361705" y="149312"/>
                </a:lnTo>
                <a:lnTo>
                  <a:pt x="1361705" y="214878"/>
                </a:lnTo>
                <a:lnTo>
                  <a:pt x="1392484" y="214878"/>
                </a:lnTo>
                <a:lnTo>
                  <a:pt x="1392484" y="149312"/>
                </a:lnTo>
                <a:close/>
              </a:path>
              <a:path w="1755140" h="264795">
                <a:moveTo>
                  <a:pt x="1392484" y="64277"/>
                </a:moveTo>
                <a:lnTo>
                  <a:pt x="1361705" y="64277"/>
                </a:lnTo>
                <a:lnTo>
                  <a:pt x="1361705" y="124975"/>
                </a:lnTo>
                <a:lnTo>
                  <a:pt x="1392484" y="124975"/>
                </a:lnTo>
                <a:lnTo>
                  <a:pt x="1392484" y="64277"/>
                </a:lnTo>
                <a:close/>
              </a:path>
              <a:path w="1755140" h="264795">
                <a:moveTo>
                  <a:pt x="1590756" y="64277"/>
                </a:moveTo>
                <a:lnTo>
                  <a:pt x="1560121" y="64277"/>
                </a:lnTo>
                <a:lnTo>
                  <a:pt x="1560121" y="214878"/>
                </a:lnTo>
                <a:lnTo>
                  <a:pt x="1590756" y="214878"/>
                </a:lnTo>
                <a:lnTo>
                  <a:pt x="1590756" y="64277"/>
                </a:lnTo>
                <a:close/>
              </a:path>
              <a:path w="1755140" h="264795">
                <a:moveTo>
                  <a:pt x="1456761" y="64277"/>
                </a:moveTo>
                <a:lnTo>
                  <a:pt x="1425983" y="64277"/>
                </a:lnTo>
                <a:lnTo>
                  <a:pt x="1425983" y="214878"/>
                </a:lnTo>
                <a:lnTo>
                  <a:pt x="1485536" y="214878"/>
                </a:lnTo>
                <a:lnTo>
                  <a:pt x="1509159" y="211225"/>
                </a:lnTo>
                <a:lnTo>
                  <a:pt x="1527212" y="200795"/>
                </a:lnTo>
                <a:lnTo>
                  <a:pt x="1534415" y="190541"/>
                </a:lnTo>
                <a:lnTo>
                  <a:pt x="1456761" y="190541"/>
                </a:lnTo>
                <a:lnTo>
                  <a:pt x="1456761" y="134996"/>
                </a:lnTo>
                <a:lnTo>
                  <a:pt x="1534345" y="134996"/>
                </a:lnTo>
                <a:lnTo>
                  <a:pt x="1527212" y="124868"/>
                </a:lnTo>
                <a:lnTo>
                  <a:pt x="1509159" y="114453"/>
                </a:lnTo>
                <a:lnTo>
                  <a:pt x="1485536" y="110803"/>
                </a:lnTo>
                <a:lnTo>
                  <a:pt x="1456761" y="110803"/>
                </a:lnTo>
                <a:lnTo>
                  <a:pt x="1456761" y="64277"/>
                </a:lnTo>
                <a:close/>
              </a:path>
              <a:path w="1755140" h="264795">
                <a:moveTo>
                  <a:pt x="1534345" y="134996"/>
                </a:moveTo>
                <a:lnTo>
                  <a:pt x="1482816" y="134996"/>
                </a:lnTo>
                <a:lnTo>
                  <a:pt x="1494808" y="136980"/>
                </a:lnTo>
                <a:lnTo>
                  <a:pt x="1504021" y="142601"/>
                </a:lnTo>
                <a:lnTo>
                  <a:pt x="1509933" y="151363"/>
                </a:lnTo>
                <a:lnTo>
                  <a:pt x="1512020" y="162769"/>
                </a:lnTo>
                <a:lnTo>
                  <a:pt x="1509953" y="174114"/>
                </a:lnTo>
                <a:lnTo>
                  <a:pt x="1504075" y="182882"/>
                </a:lnTo>
                <a:lnTo>
                  <a:pt x="1494868" y="188537"/>
                </a:lnTo>
                <a:lnTo>
                  <a:pt x="1482816" y="190541"/>
                </a:lnTo>
                <a:lnTo>
                  <a:pt x="1534415" y="190541"/>
                </a:lnTo>
                <a:lnTo>
                  <a:pt x="1538743" y="184379"/>
                </a:lnTo>
                <a:lnTo>
                  <a:pt x="1542799" y="162769"/>
                </a:lnTo>
                <a:lnTo>
                  <a:pt x="1538743" y="141241"/>
                </a:lnTo>
                <a:lnTo>
                  <a:pt x="1534345" y="134996"/>
                </a:lnTo>
                <a:close/>
              </a:path>
              <a:path w="1755140" h="264795">
                <a:moveTo>
                  <a:pt x="1687244" y="61557"/>
                </a:moveTo>
                <a:lnTo>
                  <a:pt x="1658413" y="67216"/>
                </a:lnTo>
                <a:lnTo>
                  <a:pt x="1636441" y="83209"/>
                </a:lnTo>
                <a:lnTo>
                  <a:pt x="1622441" y="108060"/>
                </a:lnTo>
                <a:lnTo>
                  <a:pt x="1617526" y="140293"/>
                </a:lnTo>
                <a:lnTo>
                  <a:pt x="1622400" y="172445"/>
                </a:lnTo>
                <a:lnTo>
                  <a:pt x="1636441" y="196840"/>
                </a:lnTo>
                <a:lnTo>
                  <a:pt x="1658776" y="212323"/>
                </a:lnTo>
                <a:lnTo>
                  <a:pt x="1688532" y="217741"/>
                </a:lnTo>
                <a:lnTo>
                  <a:pt x="1712616" y="214247"/>
                </a:lnTo>
                <a:lnTo>
                  <a:pt x="1732284" y="204499"/>
                </a:lnTo>
                <a:lnTo>
                  <a:pt x="1743384" y="192688"/>
                </a:lnTo>
                <a:lnTo>
                  <a:pt x="1689248" y="192688"/>
                </a:lnTo>
                <a:lnTo>
                  <a:pt x="1672469" y="189572"/>
                </a:lnTo>
                <a:lnTo>
                  <a:pt x="1659704" y="180753"/>
                </a:lnTo>
                <a:lnTo>
                  <a:pt x="1651582" y="167021"/>
                </a:lnTo>
                <a:lnTo>
                  <a:pt x="1648734" y="149169"/>
                </a:lnTo>
                <a:lnTo>
                  <a:pt x="1648734" y="147308"/>
                </a:lnTo>
                <a:lnTo>
                  <a:pt x="1755100" y="147308"/>
                </a:lnTo>
                <a:lnTo>
                  <a:pt x="1755100" y="136714"/>
                </a:lnTo>
                <a:lnTo>
                  <a:pt x="1753421" y="125691"/>
                </a:lnTo>
                <a:lnTo>
                  <a:pt x="1648878" y="125691"/>
                </a:lnTo>
                <a:lnTo>
                  <a:pt x="1652497" y="109959"/>
                </a:lnTo>
                <a:lnTo>
                  <a:pt x="1660545" y="97543"/>
                </a:lnTo>
                <a:lnTo>
                  <a:pt x="1672351" y="89394"/>
                </a:lnTo>
                <a:lnTo>
                  <a:pt x="1687244" y="86466"/>
                </a:lnTo>
                <a:lnTo>
                  <a:pt x="1739391" y="86466"/>
                </a:lnTo>
                <a:lnTo>
                  <a:pt x="1736847" y="82010"/>
                </a:lnTo>
                <a:lnTo>
                  <a:pt x="1715481" y="66878"/>
                </a:lnTo>
                <a:lnTo>
                  <a:pt x="1687244" y="61557"/>
                </a:lnTo>
                <a:close/>
              </a:path>
              <a:path w="1755140" h="264795">
                <a:moveTo>
                  <a:pt x="1753382" y="170642"/>
                </a:moveTo>
                <a:lnTo>
                  <a:pt x="1724035" y="170642"/>
                </a:lnTo>
                <a:lnTo>
                  <a:pt x="1719324" y="179643"/>
                </a:lnTo>
                <a:lnTo>
                  <a:pt x="1711688" y="186604"/>
                </a:lnTo>
                <a:lnTo>
                  <a:pt x="1701528" y="191096"/>
                </a:lnTo>
                <a:lnTo>
                  <a:pt x="1689248" y="192688"/>
                </a:lnTo>
                <a:lnTo>
                  <a:pt x="1743384" y="192688"/>
                </a:lnTo>
                <a:lnTo>
                  <a:pt x="1746298" y="189572"/>
                </a:lnTo>
                <a:lnTo>
                  <a:pt x="1753382" y="170642"/>
                </a:lnTo>
                <a:close/>
              </a:path>
              <a:path w="1755140" h="264795">
                <a:moveTo>
                  <a:pt x="1739391" y="86466"/>
                </a:moveTo>
                <a:lnTo>
                  <a:pt x="1687244" y="86466"/>
                </a:lnTo>
                <a:lnTo>
                  <a:pt x="1702033" y="89354"/>
                </a:lnTo>
                <a:lnTo>
                  <a:pt x="1713549" y="97435"/>
                </a:lnTo>
                <a:lnTo>
                  <a:pt x="1721145" y="109839"/>
                </a:lnTo>
                <a:lnTo>
                  <a:pt x="1724178" y="125691"/>
                </a:lnTo>
                <a:lnTo>
                  <a:pt x="1753421" y="125691"/>
                </a:lnTo>
                <a:lnTo>
                  <a:pt x="1750376" y="105705"/>
                </a:lnTo>
                <a:lnTo>
                  <a:pt x="1739391" y="86466"/>
                </a:lnTo>
                <a:close/>
              </a:path>
            </a:pathLst>
          </a:custGeom>
          <a:solidFill>
            <a:srgbClr val="000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741562" y="9248634"/>
            <a:ext cx="1693545" cy="246379"/>
          </a:xfrm>
          <a:custGeom>
            <a:avLst/>
            <a:gdLst/>
            <a:ahLst/>
            <a:cxnLst/>
            <a:rect l="l" t="t" r="r" b="b"/>
            <a:pathLst>
              <a:path w="1693545" h="246379">
                <a:moveTo>
                  <a:pt x="126550" y="0"/>
                </a:moveTo>
                <a:lnTo>
                  <a:pt x="0" y="0"/>
                </a:lnTo>
                <a:lnTo>
                  <a:pt x="0" y="206575"/>
                </a:lnTo>
                <a:lnTo>
                  <a:pt x="78592" y="206575"/>
                </a:lnTo>
                <a:lnTo>
                  <a:pt x="106128" y="201985"/>
                </a:lnTo>
                <a:lnTo>
                  <a:pt x="127624" y="189074"/>
                </a:lnTo>
                <a:lnTo>
                  <a:pt x="134422" y="179375"/>
                </a:lnTo>
                <a:lnTo>
                  <a:pt x="32067" y="179375"/>
                </a:lnTo>
                <a:lnTo>
                  <a:pt x="32067" y="107367"/>
                </a:lnTo>
                <a:lnTo>
                  <a:pt x="134008" y="107367"/>
                </a:lnTo>
                <a:lnTo>
                  <a:pt x="127373" y="98062"/>
                </a:lnTo>
                <a:lnTo>
                  <a:pt x="105645" y="85182"/>
                </a:lnTo>
                <a:lnTo>
                  <a:pt x="77877" y="80597"/>
                </a:lnTo>
                <a:lnTo>
                  <a:pt x="32067" y="80597"/>
                </a:lnTo>
                <a:lnTo>
                  <a:pt x="32067" y="27629"/>
                </a:lnTo>
                <a:lnTo>
                  <a:pt x="126550" y="27629"/>
                </a:lnTo>
                <a:lnTo>
                  <a:pt x="126550" y="0"/>
                </a:lnTo>
                <a:close/>
              </a:path>
              <a:path w="1693545" h="246379">
                <a:moveTo>
                  <a:pt x="134008" y="107367"/>
                </a:moveTo>
                <a:lnTo>
                  <a:pt x="70289" y="107367"/>
                </a:lnTo>
                <a:lnTo>
                  <a:pt x="88745" y="109742"/>
                </a:lnTo>
                <a:lnTo>
                  <a:pt x="102410" y="116708"/>
                </a:lnTo>
                <a:lnTo>
                  <a:pt x="110894" y="128022"/>
                </a:lnTo>
                <a:lnTo>
                  <a:pt x="113809" y="143442"/>
                </a:lnTo>
                <a:lnTo>
                  <a:pt x="110917" y="158780"/>
                </a:lnTo>
                <a:lnTo>
                  <a:pt x="102482" y="170052"/>
                </a:lnTo>
                <a:lnTo>
                  <a:pt x="88866" y="177002"/>
                </a:lnTo>
                <a:lnTo>
                  <a:pt x="70433" y="179375"/>
                </a:lnTo>
                <a:lnTo>
                  <a:pt x="134422" y="179375"/>
                </a:lnTo>
                <a:lnTo>
                  <a:pt x="141604" y="169130"/>
                </a:lnTo>
                <a:lnTo>
                  <a:pt x="146592" y="143442"/>
                </a:lnTo>
                <a:lnTo>
                  <a:pt x="141532" y="117920"/>
                </a:lnTo>
                <a:lnTo>
                  <a:pt x="134008" y="107367"/>
                </a:lnTo>
                <a:close/>
              </a:path>
              <a:path w="1693545" h="246379">
                <a:moveTo>
                  <a:pt x="266973" y="141009"/>
                </a:moveTo>
                <a:lnTo>
                  <a:pt x="234633" y="141009"/>
                </a:lnTo>
                <a:lnTo>
                  <a:pt x="241321" y="169819"/>
                </a:lnTo>
                <a:lnTo>
                  <a:pt x="255713" y="191328"/>
                </a:lnTo>
                <a:lnTo>
                  <a:pt x="277030" y="204785"/>
                </a:lnTo>
                <a:lnTo>
                  <a:pt x="304494" y="209438"/>
                </a:lnTo>
                <a:lnTo>
                  <a:pt x="333919" y="204089"/>
                </a:lnTo>
                <a:lnTo>
                  <a:pt x="356084" y="188662"/>
                </a:lnTo>
                <a:lnTo>
                  <a:pt x="359004" y="183526"/>
                </a:lnTo>
                <a:lnTo>
                  <a:pt x="304494" y="183526"/>
                </a:lnTo>
                <a:lnTo>
                  <a:pt x="288066" y="180032"/>
                </a:lnTo>
                <a:lnTo>
                  <a:pt x="275934" y="169855"/>
                </a:lnTo>
                <a:lnTo>
                  <a:pt x="268418" y="153450"/>
                </a:lnTo>
                <a:lnTo>
                  <a:pt x="266973" y="141009"/>
                </a:lnTo>
                <a:close/>
              </a:path>
              <a:path w="1693545" h="246379">
                <a:moveTo>
                  <a:pt x="209581" y="55974"/>
                </a:moveTo>
                <a:lnTo>
                  <a:pt x="178802" y="55974"/>
                </a:lnTo>
                <a:lnTo>
                  <a:pt x="178802" y="206575"/>
                </a:lnTo>
                <a:lnTo>
                  <a:pt x="209581" y="206575"/>
                </a:lnTo>
                <a:lnTo>
                  <a:pt x="209581" y="141009"/>
                </a:lnTo>
                <a:lnTo>
                  <a:pt x="266973" y="141009"/>
                </a:lnTo>
                <a:lnTo>
                  <a:pt x="265841" y="131274"/>
                </a:lnTo>
                <a:lnTo>
                  <a:pt x="267540" y="116672"/>
                </a:lnTo>
                <a:lnTo>
                  <a:pt x="209581" y="116672"/>
                </a:lnTo>
                <a:lnTo>
                  <a:pt x="209581" y="55974"/>
                </a:lnTo>
                <a:close/>
              </a:path>
              <a:path w="1693545" h="246379">
                <a:moveTo>
                  <a:pt x="358973" y="79165"/>
                </a:moveTo>
                <a:lnTo>
                  <a:pt x="304494" y="79165"/>
                </a:lnTo>
                <a:lnTo>
                  <a:pt x="320943" y="82637"/>
                </a:lnTo>
                <a:lnTo>
                  <a:pt x="333125" y="92765"/>
                </a:lnTo>
                <a:lnTo>
                  <a:pt x="340690" y="109121"/>
                </a:lnTo>
                <a:lnTo>
                  <a:pt x="343289" y="131274"/>
                </a:lnTo>
                <a:lnTo>
                  <a:pt x="340690" y="153450"/>
                </a:lnTo>
                <a:lnTo>
                  <a:pt x="333125" y="169855"/>
                </a:lnTo>
                <a:lnTo>
                  <a:pt x="320943" y="180032"/>
                </a:lnTo>
                <a:lnTo>
                  <a:pt x="304494" y="183526"/>
                </a:lnTo>
                <a:lnTo>
                  <a:pt x="359004" y="183526"/>
                </a:lnTo>
                <a:lnTo>
                  <a:pt x="370062" y="164082"/>
                </a:lnTo>
                <a:lnTo>
                  <a:pt x="374927" y="131274"/>
                </a:lnTo>
                <a:lnTo>
                  <a:pt x="370042" y="98549"/>
                </a:lnTo>
                <a:lnTo>
                  <a:pt x="358973" y="79165"/>
                </a:lnTo>
                <a:close/>
              </a:path>
              <a:path w="1693545" h="246379">
                <a:moveTo>
                  <a:pt x="304494" y="53254"/>
                </a:moveTo>
                <a:lnTo>
                  <a:pt x="278066" y="57566"/>
                </a:lnTo>
                <a:lnTo>
                  <a:pt x="257234" y="70039"/>
                </a:lnTo>
                <a:lnTo>
                  <a:pt x="242710" y="89973"/>
                </a:lnTo>
                <a:lnTo>
                  <a:pt x="235206" y="116672"/>
                </a:lnTo>
                <a:lnTo>
                  <a:pt x="267540" y="116672"/>
                </a:lnTo>
                <a:lnTo>
                  <a:pt x="268418" y="109121"/>
                </a:lnTo>
                <a:lnTo>
                  <a:pt x="275934" y="92765"/>
                </a:lnTo>
                <a:lnTo>
                  <a:pt x="288066" y="82637"/>
                </a:lnTo>
                <a:lnTo>
                  <a:pt x="304494" y="79165"/>
                </a:lnTo>
                <a:lnTo>
                  <a:pt x="358973" y="79165"/>
                </a:lnTo>
                <a:lnTo>
                  <a:pt x="356030" y="74011"/>
                </a:lnTo>
                <a:lnTo>
                  <a:pt x="333859" y="58600"/>
                </a:lnTo>
                <a:lnTo>
                  <a:pt x="304494" y="53254"/>
                </a:lnTo>
                <a:close/>
              </a:path>
              <a:path w="1693545" h="246379">
                <a:moveTo>
                  <a:pt x="553300" y="182095"/>
                </a:moveTo>
                <a:lnTo>
                  <a:pt x="385091" y="182095"/>
                </a:lnTo>
                <a:lnTo>
                  <a:pt x="385091" y="246086"/>
                </a:lnTo>
                <a:lnTo>
                  <a:pt x="413579" y="246086"/>
                </a:lnTo>
                <a:lnTo>
                  <a:pt x="413579" y="206575"/>
                </a:lnTo>
                <a:lnTo>
                  <a:pt x="553300" y="206575"/>
                </a:lnTo>
                <a:lnTo>
                  <a:pt x="553300" y="182095"/>
                </a:lnTo>
                <a:close/>
              </a:path>
              <a:path w="1693545" h="246379">
                <a:moveTo>
                  <a:pt x="553300" y="206575"/>
                </a:moveTo>
                <a:lnTo>
                  <a:pt x="524669" y="206575"/>
                </a:lnTo>
                <a:lnTo>
                  <a:pt x="524669" y="246086"/>
                </a:lnTo>
                <a:lnTo>
                  <a:pt x="553300" y="246086"/>
                </a:lnTo>
                <a:lnTo>
                  <a:pt x="553300" y="206575"/>
                </a:lnTo>
                <a:close/>
              </a:path>
              <a:path w="1693545" h="246379">
                <a:moveTo>
                  <a:pt x="529965" y="55974"/>
                </a:moveTo>
                <a:lnTo>
                  <a:pt x="420164" y="55974"/>
                </a:lnTo>
                <a:lnTo>
                  <a:pt x="414724" y="136714"/>
                </a:lnTo>
                <a:lnTo>
                  <a:pt x="412942" y="151414"/>
                </a:lnTo>
                <a:lnTo>
                  <a:pt x="409589" y="164451"/>
                </a:lnTo>
                <a:lnTo>
                  <a:pt x="404437" y="174964"/>
                </a:lnTo>
                <a:lnTo>
                  <a:pt x="397259" y="182095"/>
                </a:lnTo>
                <a:lnTo>
                  <a:pt x="430901" y="182095"/>
                </a:lnTo>
                <a:lnTo>
                  <a:pt x="430901" y="180949"/>
                </a:lnTo>
                <a:lnTo>
                  <a:pt x="435473" y="172629"/>
                </a:lnTo>
                <a:lnTo>
                  <a:pt x="438918" y="162482"/>
                </a:lnTo>
                <a:lnTo>
                  <a:pt x="441289" y="150833"/>
                </a:lnTo>
                <a:lnTo>
                  <a:pt x="442640" y="138003"/>
                </a:lnTo>
                <a:lnTo>
                  <a:pt x="446791" y="80454"/>
                </a:lnTo>
                <a:lnTo>
                  <a:pt x="529965" y="80454"/>
                </a:lnTo>
                <a:lnTo>
                  <a:pt x="529965" y="55974"/>
                </a:lnTo>
                <a:close/>
              </a:path>
              <a:path w="1693545" h="246379">
                <a:moveTo>
                  <a:pt x="529965" y="80454"/>
                </a:moveTo>
                <a:lnTo>
                  <a:pt x="499187" y="80454"/>
                </a:lnTo>
                <a:lnTo>
                  <a:pt x="499187" y="182095"/>
                </a:lnTo>
                <a:lnTo>
                  <a:pt x="529965" y="182095"/>
                </a:lnTo>
                <a:lnTo>
                  <a:pt x="529965" y="80454"/>
                </a:lnTo>
                <a:close/>
              </a:path>
              <a:path w="1693545" h="246379">
                <a:moveTo>
                  <a:pt x="598824" y="55974"/>
                </a:moveTo>
                <a:lnTo>
                  <a:pt x="562032" y="55974"/>
                </a:lnTo>
                <a:lnTo>
                  <a:pt x="624162" y="127266"/>
                </a:lnTo>
                <a:lnTo>
                  <a:pt x="560315" y="206575"/>
                </a:lnTo>
                <a:lnTo>
                  <a:pt x="598108" y="206575"/>
                </a:lnTo>
                <a:lnTo>
                  <a:pt x="653510" y="137144"/>
                </a:lnTo>
                <a:lnTo>
                  <a:pt x="724049" y="137144"/>
                </a:lnTo>
                <a:lnTo>
                  <a:pt x="715640" y="126693"/>
                </a:lnTo>
                <a:lnTo>
                  <a:pt x="721135" y="120394"/>
                </a:lnTo>
                <a:lnTo>
                  <a:pt x="653510" y="120394"/>
                </a:lnTo>
                <a:lnTo>
                  <a:pt x="598824" y="55974"/>
                </a:lnTo>
                <a:close/>
              </a:path>
              <a:path w="1693545" h="246379">
                <a:moveTo>
                  <a:pt x="685004" y="137144"/>
                </a:moveTo>
                <a:lnTo>
                  <a:pt x="654512" y="137144"/>
                </a:lnTo>
                <a:lnTo>
                  <a:pt x="654512" y="206575"/>
                </a:lnTo>
                <a:lnTo>
                  <a:pt x="685004" y="206575"/>
                </a:lnTo>
                <a:lnTo>
                  <a:pt x="685004" y="137144"/>
                </a:lnTo>
                <a:close/>
              </a:path>
              <a:path w="1693545" h="246379">
                <a:moveTo>
                  <a:pt x="724049" y="137144"/>
                </a:moveTo>
                <a:lnTo>
                  <a:pt x="686149" y="137144"/>
                </a:lnTo>
                <a:lnTo>
                  <a:pt x="741551" y="206575"/>
                </a:lnTo>
                <a:lnTo>
                  <a:pt x="779917" y="206575"/>
                </a:lnTo>
                <a:lnTo>
                  <a:pt x="724049" y="137144"/>
                </a:lnTo>
                <a:close/>
              </a:path>
              <a:path w="1693545" h="246379">
                <a:moveTo>
                  <a:pt x="685004" y="55974"/>
                </a:moveTo>
                <a:lnTo>
                  <a:pt x="654512" y="55974"/>
                </a:lnTo>
                <a:lnTo>
                  <a:pt x="654512" y="120394"/>
                </a:lnTo>
                <a:lnTo>
                  <a:pt x="685004" y="120394"/>
                </a:lnTo>
                <a:lnTo>
                  <a:pt x="685004" y="55974"/>
                </a:lnTo>
                <a:close/>
              </a:path>
              <a:path w="1693545" h="246379">
                <a:moveTo>
                  <a:pt x="777340" y="55974"/>
                </a:moveTo>
                <a:lnTo>
                  <a:pt x="740835" y="55974"/>
                </a:lnTo>
                <a:lnTo>
                  <a:pt x="686149" y="120394"/>
                </a:lnTo>
                <a:lnTo>
                  <a:pt x="721135" y="120394"/>
                </a:lnTo>
                <a:lnTo>
                  <a:pt x="777340" y="55974"/>
                </a:lnTo>
                <a:close/>
              </a:path>
              <a:path w="1693545" h="246379">
                <a:moveTo>
                  <a:pt x="857508" y="53254"/>
                </a:moveTo>
                <a:lnTo>
                  <a:pt x="828677" y="58913"/>
                </a:lnTo>
                <a:lnTo>
                  <a:pt x="806705" y="74906"/>
                </a:lnTo>
                <a:lnTo>
                  <a:pt x="792705" y="99757"/>
                </a:lnTo>
                <a:lnTo>
                  <a:pt x="787790" y="131990"/>
                </a:lnTo>
                <a:lnTo>
                  <a:pt x="792665" y="164142"/>
                </a:lnTo>
                <a:lnTo>
                  <a:pt x="806705" y="188537"/>
                </a:lnTo>
                <a:lnTo>
                  <a:pt x="829040" y="204020"/>
                </a:lnTo>
                <a:lnTo>
                  <a:pt x="858796" y="209438"/>
                </a:lnTo>
                <a:lnTo>
                  <a:pt x="882880" y="205944"/>
                </a:lnTo>
                <a:lnTo>
                  <a:pt x="902548" y="196196"/>
                </a:lnTo>
                <a:lnTo>
                  <a:pt x="913648" y="184385"/>
                </a:lnTo>
                <a:lnTo>
                  <a:pt x="859512" y="184385"/>
                </a:lnTo>
                <a:lnTo>
                  <a:pt x="842734" y="181269"/>
                </a:lnTo>
                <a:lnTo>
                  <a:pt x="829968" y="172450"/>
                </a:lnTo>
                <a:lnTo>
                  <a:pt x="821846" y="158718"/>
                </a:lnTo>
                <a:lnTo>
                  <a:pt x="818999" y="140866"/>
                </a:lnTo>
                <a:lnTo>
                  <a:pt x="818999" y="139005"/>
                </a:lnTo>
                <a:lnTo>
                  <a:pt x="925364" y="139005"/>
                </a:lnTo>
                <a:lnTo>
                  <a:pt x="925364" y="128411"/>
                </a:lnTo>
                <a:lnTo>
                  <a:pt x="923685" y="117388"/>
                </a:lnTo>
                <a:lnTo>
                  <a:pt x="819142" y="117388"/>
                </a:lnTo>
                <a:lnTo>
                  <a:pt x="822761" y="101656"/>
                </a:lnTo>
                <a:lnTo>
                  <a:pt x="830809" y="89240"/>
                </a:lnTo>
                <a:lnTo>
                  <a:pt x="842615" y="81091"/>
                </a:lnTo>
                <a:lnTo>
                  <a:pt x="857508" y="78163"/>
                </a:lnTo>
                <a:lnTo>
                  <a:pt x="909655" y="78163"/>
                </a:lnTo>
                <a:lnTo>
                  <a:pt x="907112" y="73707"/>
                </a:lnTo>
                <a:lnTo>
                  <a:pt x="885745" y="58575"/>
                </a:lnTo>
                <a:lnTo>
                  <a:pt x="857508" y="53254"/>
                </a:lnTo>
                <a:close/>
              </a:path>
              <a:path w="1693545" h="246379">
                <a:moveTo>
                  <a:pt x="923646" y="162339"/>
                </a:moveTo>
                <a:lnTo>
                  <a:pt x="894299" y="162339"/>
                </a:lnTo>
                <a:lnTo>
                  <a:pt x="889588" y="171340"/>
                </a:lnTo>
                <a:lnTo>
                  <a:pt x="881952" y="178301"/>
                </a:lnTo>
                <a:lnTo>
                  <a:pt x="871792" y="182793"/>
                </a:lnTo>
                <a:lnTo>
                  <a:pt x="859512" y="184385"/>
                </a:lnTo>
                <a:lnTo>
                  <a:pt x="913648" y="184385"/>
                </a:lnTo>
                <a:lnTo>
                  <a:pt x="916562" y="181269"/>
                </a:lnTo>
                <a:lnTo>
                  <a:pt x="923646" y="162339"/>
                </a:lnTo>
                <a:close/>
              </a:path>
              <a:path w="1693545" h="246379">
                <a:moveTo>
                  <a:pt x="909655" y="78163"/>
                </a:moveTo>
                <a:lnTo>
                  <a:pt x="857508" y="78163"/>
                </a:lnTo>
                <a:lnTo>
                  <a:pt x="872298" y="81051"/>
                </a:lnTo>
                <a:lnTo>
                  <a:pt x="883813" y="89132"/>
                </a:lnTo>
                <a:lnTo>
                  <a:pt x="891409" y="101536"/>
                </a:lnTo>
                <a:lnTo>
                  <a:pt x="894442" y="117388"/>
                </a:lnTo>
                <a:lnTo>
                  <a:pt x="923685" y="117388"/>
                </a:lnTo>
                <a:lnTo>
                  <a:pt x="920640" y="97402"/>
                </a:lnTo>
                <a:lnTo>
                  <a:pt x="909655" y="78163"/>
                </a:lnTo>
                <a:close/>
              </a:path>
              <a:path w="1693545" h="246379">
                <a:moveTo>
                  <a:pt x="1013692" y="80454"/>
                </a:moveTo>
                <a:lnTo>
                  <a:pt x="982913" y="80454"/>
                </a:lnTo>
                <a:lnTo>
                  <a:pt x="982913" y="206575"/>
                </a:lnTo>
                <a:lnTo>
                  <a:pt x="1013692" y="206575"/>
                </a:lnTo>
                <a:lnTo>
                  <a:pt x="1013692" y="80454"/>
                </a:lnTo>
                <a:close/>
              </a:path>
              <a:path w="1693545" h="246379">
                <a:moveTo>
                  <a:pt x="1060933" y="55974"/>
                </a:moveTo>
                <a:lnTo>
                  <a:pt x="935671" y="55974"/>
                </a:lnTo>
                <a:lnTo>
                  <a:pt x="935671" y="80454"/>
                </a:lnTo>
                <a:lnTo>
                  <a:pt x="1060933" y="80454"/>
                </a:lnTo>
                <a:lnTo>
                  <a:pt x="1060933" y="55974"/>
                </a:lnTo>
                <a:close/>
              </a:path>
              <a:path w="1693545" h="246379">
                <a:moveTo>
                  <a:pt x="1114331" y="55974"/>
                </a:moveTo>
                <a:lnTo>
                  <a:pt x="1083552" y="55974"/>
                </a:lnTo>
                <a:lnTo>
                  <a:pt x="1083552" y="206575"/>
                </a:lnTo>
                <a:lnTo>
                  <a:pt x="1114331" y="206575"/>
                </a:lnTo>
                <a:lnTo>
                  <a:pt x="1114331" y="141009"/>
                </a:lnTo>
                <a:lnTo>
                  <a:pt x="1213252" y="141009"/>
                </a:lnTo>
                <a:lnTo>
                  <a:pt x="1213252" y="116672"/>
                </a:lnTo>
                <a:lnTo>
                  <a:pt x="1114331" y="116672"/>
                </a:lnTo>
                <a:lnTo>
                  <a:pt x="1114331" y="55974"/>
                </a:lnTo>
                <a:close/>
              </a:path>
              <a:path w="1693545" h="246379">
                <a:moveTo>
                  <a:pt x="1213252" y="141009"/>
                </a:moveTo>
                <a:lnTo>
                  <a:pt x="1182473" y="141009"/>
                </a:lnTo>
                <a:lnTo>
                  <a:pt x="1182473" y="206575"/>
                </a:lnTo>
                <a:lnTo>
                  <a:pt x="1213252" y="206575"/>
                </a:lnTo>
                <a:lnTo>
                  <a:pt x="1213252" y="141009"/>
                </a:lnTo>
                <a:close/>
              </a:path>
              <a:path w="1693545" h="246379">
                <a:moveTo>
                  <a:pt x="1213252" y="55974"/>
                </a:moveTo>
                <a:lnTo>
                  <a:pt x="1182473" y="55974"/>
                </a:lnTo>
                <a:lnTo>
                  <a:pt x="1182473" y="116672"/>
                </a:lnTo>
                <a:lnTo>
                  <a:pt x="1213252" y="116672"/>
                </a:lnTo>
                <a:lnTo>
                  <a:pt x="1213252" y="55974"/>
                </a:lnTo>
                <a:close/>
              </a:path>
              <a:path w="1693545" h="246379">
                <a:moveTo>
                  <a:pt x="1277243" y="55974"/>
                </a:moveTo>
                <a:lnTo>
                  <a:pt x="1246751" y="55974"/>
                </a:lnTo>
                <a:lnTo>
                  <a:pt x="1246751" y="206575"/>
                </a:lnTo>
                <a:lnTo>
                  <a:pt x="1277243" y="206575"/>
                </a:lnTo>
                <a:lnTo>
                  <a:pt x="1306899" y="161480"/>
                </a:lnTo>
                <a:lnTo>
                  <a:pt x="1277243" y="161480"/>
                </a:lnTo>
                <a:lnTo>
                  <a:pt x="1277243" y="55974"/>
                </a:lnTo>
                <a:close/>
              </a:path>
              <a:path w="1693545" h="246379">
                <a:moveTo>
                  <a:pt x="1378455" y="100782"/>
                </a:moveTo>
                <a:lnTo>
                  <a:pt x="1347962" y="100782"/>
                </a:lnTo>
                <a:lnTo>
                  <a:pt x="1347962" y="206575"/>
                </a:lnTo>
                <a:lnTo>
                  <a:pt x="1378455" y="206575"/>
                </a:lnTo>
                <a:lnTo>
                  <a:pt x="1378455" y="100782"/>
                </a:lnTo>
                <a:close/>
              </a:path>
              <a:path w="1693545" h="246379">
                <a:moveTo>
                  <a:pt x="1378455" y="55974"/>
                </a:moveTo>
                <a:lnTo>
                  <a:pt x="1347962" y="55974"/>
                </a:lnTo>
                <a:lnTo>
                  <a:pt x="1278388" y="161480"/>
                </a:lnTo>
                <a:lnTo>
                  <a:pt x="1306899" y="161480"/>
                </a:lnTo>
                <a:lnTo>
                  <a:pt x="1346817" y="100782"/>
                </a:lnTo>
                <a:lnTo>
                  <a:pt x="1378455" y="100782"/>
                </a:lnTo>
                <a:lnTo>
                  <a:pt x="1378455" y="55974"/>
                </a:lnTo>
                <a:close/>
              </a:path>
              <a:path w="1693545" h="246379">
                <a:moveTo>
                  <a:pt x="1442446" y="55974"/>
                </a:moveTo>
                <a:lnTo>
                  <a:pt x="1411667" y="55974"/>
                </a:lnTo>
                <a:lnTo>
                  <a:pt x="1411667" y="206575"/>
                </a:lnTo>
                <a:lnTo>
                  <a:pt x="1442446" y="206575"/>
                </a:lnTo>
                <a:lnTo>
                  <a:pt x="1442446" y="137144"/>
                </a:lnTo>
                <a:lnTo>
                  <a:pt x="1481860" y="137144"/>
                </a:lnTo>
                <a:lnTo>
                  <a:pt x="1472795" y="126693"/>
                </a:lnTo>
                <a:lnTo>
                  <a:pt x="1478737" y="120394"/>
                </a:lnTo>
                <a:lnTo>
                  <a:pt x="1442446" y="120394"/>
                </a:lnTo>
                <a:lnTo>
                  <a:pt x="1442446" y="55974"/>
                </a:lnTo>
                <a:close/>
              </a:path>
              <a:path w="1693545" h="246379">
                <a:moveTo>
                  <a:pt x="1481860" y="137144"/>
                </a:moveTo>
                <a:lnTo>
                  <a:pt x="1443591" y="137144"/>
                </a:lnTo>
                <a:lnTo>
                  <a:pt x="1503287" y="206575"/>
                </a:lnTo>
                <a:lnTo>
                  <a:pt x="1542083" y="206575"/>
                </a:lnTo>
                <a:lnTo>
                  <a:pt x="1481860" y="137144"/>
                </a:lnTo>
                <a:close/>
              </a:path>
              <a:path w="1693545" h="246379">
                <a:moveTo>
                  <a:pt x="1539506" y="55974"/>
                </a:moveTo>
                <a:lnTo>
                  <a:pt x="1502572" y="55974"/>
                </a:lnTo>
                <a:lnTo>
                  <a:pt x="1443591" y="120394"/>
                </a:lnTo>
                <a:lnTo>
                  <a:pt x="1478737" y="120394"/>
                </a:lnTo>
                <a:lnTo>
                  <a:pt x="1539506" y="55974"/>
                </a:lnTo>
                <a:close/>
              </a:path>
              <a:path w="1693545" h="246379">
                <a:moveTo>
                  <a:pt x="1591901" y="55974"/>
                </a:moveTo>
                <a:lnTo>
                  <a:pt x="1561409" y="55974"/>
                </a:lnTo>
                <a:lnTo>
                  <a:pt x="1561409" y="206575"/>
                </a:lnTo>
                <a:lnTo>
                  <a:pt x="1591901" y="206575"/>
                </a:lnTo>
                <a:lnTo>
                  <a:pt x="1621557" y="161480"/>
                </a:lnTo>
                <a:lnTo>
                  <a:pt x="1591901" y="161480"/>
                </a:lnTo>
                <a:lnTo>
                  <a:pt x="1591901" y="55974"/>
                </a:lnTo>
                <a:close/>
              </a:path>
              <a:path w="1693545" h="246379">
                <a:moveTo>
                  <a:pt x="1693113" y="100782"/>
                </a:moveTo>
                <a:lnTo>
                  <a:pt x="1662621" y="100782"/>
                </a:lnTo>
                <a:lnTo>
                  <a:pt x="1662621" y="206575"/>
                </a:lnTo>
                <a:lnTo>
                  <a:pt x="1693113" y="206575"/>
                </a:lnTo>
                <a:lnTo>
                  <a:pt x="1693113" y="100782"/>
                </a:lnTo>
                <a:close/>
              </a:path>
              <a:path w="1693545" h="246379">
                <a:moveTo>
                  <a:pt x="1693113" y="55974"/>
                </a:moveTo>
                <a:lnTo>
                  <a:pt x="1662621" y="55974"/>
                </a:lnTo>
                <a:lnTo>
                  <a:pt x="1593047" y="161480"/>
                </a:lnTo>
                <a:lnTo>
                  <a:pt x="1621557" y="161480"/>
                </a:lnTo>
                <a:lnTo>
                  <a:pt x="1661475" y="100782"/>
                </a:lnTo>
                <a:lnTo>
                  <a:pt x="1693113" y="100782"/>
                </a:lnTo>
                <a:lnTo>
                  <a:pt x="1693113" y="55974"/>
                </a:lnTo>
                <a:close/>
              </a:path>
            </a:pathLst>
          </a:custGeom>
          <a:solidFill>
            <a:srgbClr val="000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168855" y="7538015"/>
            <a:ext cx="2370455" cy="250190"/>
          </a:xfrm>
          <a:custGeom>
            <a:avLst/>
            <a:gdLst/>
            <a:ahLst/>
            <a:cxnLst/>
            <a:rect l="l" t="t" r="r" b="b"/>
            <a:pathLst>
              <a:path w="2370454" h="250190">
                <a:moveTo>
                  <a:pt x="94626" y="0"/>
                </a:moveTo>
                <a:lnTo>
                  <a:pt x="55502" y="7531"/>
                </a:lnTo>
                <a:lnTo>
                  <a:pt x="25678" y="29007"/>
                </a:lnTo>
                <a:lnTo>
                  <a:pt x="6672" y="62749"/>
                </a:lnTo>
                <a:lnTo>
                  <a:pt x="0" y="107081"/>
                </a:lnTo>
                <a:lnTo>
                  <a:pt x="6632" y="151616"/>
                </a:lnTo>
                <a:lnTo>
                  <a:pt x="25571" y="185387"/>
                </a:lnTo>
                <a:lnTo>
                  <a:pt x="55381" y="206812"/>
                </a:lnTo>
                <a:lnTo>
                  <a:pt x="94626" y="214305"/>
                </a:lnTo>
                <a:lnTo>
                  <a:pt x="126568" y="209907"/>
                </a:lnTo>
                <a:lnTo>
                  <a:pt x="152282" y="197162"/>
                </a:lnTo>
                <a:lnTo>
                  <a:pt x="162661" y="185817"/>
                </a:lnTo>
                <a:lnTo>
                  <a:pt x="94769" y="185817"/>
                </a:lnTo>
                <a:lnTo>
                  <a:pt x="69079" y="180299"/>
                </a:lnTo>
                <a:lnTo>
                  <a:pt x="49550" y="164540"/>
                </a:lnTo>
                <a:lnTo>
                  <a:pt x="37133" y="139736"/>
                </a:lnTo>
                <a:lnTo>
                  <a:pt x="32782" y="107081"/>
                </a:lnTo>
                <a:lnTo>
                  <a:pt x="37171" y="74629"/>
                </a:lnTo>
                <a:lnTo>
                  <a:pt x="49639" y="49854"/>
                </a:lnTo>
                <a:lnTo>
                  <a:pt x="69140" y="34044"/>
                </a:lnTo>
                <a:lnTo>
                  <a:pt x="94626" y="28488"/>
                </a:lnTo>
                <a:lnTo>
                  <a:pt x="161023" y="28488"/>
                </a:lnTo>
                <a:lnTo>
                  <a:pt x="152712" y="18968"/>
                </a:lnTo>
                <a:lnTo>
                  <a:pt x="126487" y="4961"/>
                </a:lnTo>
                <a:lnTo>
                  <a:pt x="94626" y="0"/>
                </a:lnTo>
                <a:close/>
              </a:path>
              <a:path w="2370454" h="250190">
                <a:moveTo>
                  <a:pt x="181808" y="149312"/>
                </a:moveTo>
                <a:lnTo>
                  <a:pt x="149598" y="149312"/>
                </a:lnTo>
                <a:lnTo>
                  <a:pt x="141836" y="164739"/>
                </a:lnTo>
                <a:lnTo>
                  <a:pt x="129807" y="176207"/>
                </a:lnTo>
                <a:lnTo>
                  <a:pt x="113966" y="183354"/>
                </a:lnTo>
                <a:lnTo>
                  <a:pt x="94769" y="185817"/>
                </a:lnTo>
                <a:lnTo>
                  <a:pt x="162661" y="185817"/>
                </a:lnTo>
                <a:lnTo>
                  <a:pt x="170964" y="176740"/>
                </a:lnTo>
                <a:lnTo>
                  <a:pt x="181808" y="149312"/>
                </a:lnTo>
                <a:close/>
              </a:path>
              <a:path w="2370454" h="250190">
                <a:moveTo>
                  <a:pt x="161023" y="28488"/>
                </a:moveTo>
                <a:lnTo>
                  <a:pt x="94626" y="28488"/>
                </a:lnTo>
                <a:lnTo>
                  <a:pt x="113563" y="31353"/>
                </a:lnTo>
                <a:lnTo>
                  <a:pt x="129628" y="39493"/>
                </a:lnTo>
                <a:lnTo>
                  <a:pt x="141935" y="52223"/>
                </a:lnTo>
                <a:lnTo>
                  <a:pt x="149598" y="68858"/>
                </a:lnTo>
                <a:lnTo>
                  <a:pt x="181808" y="68858"/>
                </a:lnTo>
                <a:lnTo>
                  <a:pt x="171689" y="40705"/>
                </a:lnTo>
                <a:lnTo>
                  <a:pt x="161023" y="28488"/>
                </a:lnTo>
                <a:close/>
              </a:path>
              <a:path w="2370454" h="250190">
                <a:moveTo>
                  <a:pt x="423886" y="185960"/>
                </a:moveTo>
                <a:lnTo>
                  <a:pt x="255677" y="185960"/>
                </a:lnTo>
                <a:lnTo>
                  <a:pt x="255677" y="249951"/>
                </a:lnTo>
                <a:lnTo>
                  <a:pt x="284165" y="249951"/>
                </a:lnTo>
                <a:lnTo>
                  <a:pt x="284165" y="210440"/>
                </a:lnTo>
                <a:lnTo>
                  <a:pt x="423886" y="210440"/>
                </a:lnTo>
                <a:lnTo>
                  <a:pt x="423886" y="185960"/>
                </a:lnTo>
                <a:close/>
              </a:path>
              <a:path w="2370454" h="250190">
                <a:moveTo>
                  <a:pt x="423886" y="210440"/>
                </a:moveTo>
                <a:lnTo>
                  <a:pt x="395255" y="210440"/>
                </a:lnTo>
                <a:lnTo>
                  <a:pt x="395255" y="249951"/>
                </a:lnTo>
                <a:lnTo>
                  <a:pt x="423886" y="249951"/>
                </a:lnTo>
                <a:lnTo>
                  <a:pt x="423886" y="210440"/>
                </a:lnTo>
                <a:close/>
              </a:path>
              <a:path w="2370454" h="250190">
                <a:moveTo>
                  <a:pt x="400552" y="59839"/>
                </a:moveTo>
                <a:lnTo>
                  <a:pt x="290751" y="59839"/>
                </a:lnTo>
                <a:lnTo>
                  <a:pt x="285311" y="140579"/>
                </a:lnTo>
                <a:lnTo>
                  <a:pt x="283528" y="155280"/>
                </a:lnTo>
                <a:lnTo>
                  <a:pt x="280175" y="168316"/>
                </a:lnTo>
                <a:lnTo>
                  <a:pt x="275024" y="178829"/>
                </a:lnTo>
                <a:lnTo>
                  <a:pt x="267846" y="185960"/>
                </a:lnTo>
                <a:lnTo>
                  <a:pt x="301487" y="185960"/>
                </a:lnTo>
                <a:lnTo>
                  <a:pt x="301487" y="184815"/>
                </a:lnTo>
                <a:lnTo>
                  <a:pt x="306059" y="176494"/>
                </a:lnTo>
                <a:lnTo>
                  <a:pt x="309504" y="166348"/>
                </a:lnTo>
                <a:lnTo>
                  <a:pt x="311875" y="154698"/>
                </a:lnTo>
                <a:lnTo>
                  <a:pt x="313226" y="141868"/>
                </a:lnTo>
                <a:lnTo>
                  <a:pt x="317378" y="84319"/>
                </a:lnTo>
                <a:lnTo>
                  <a:pt x="400552" y="84319"/>
                </a:lnTo>
                <a:lnTo>
                  <a:pt x="400552" y="59839"/>
                </a:lnTo>
                <a:close/>
              </a:path>
              <a:path w="2370454" h="250190">
                <a:moveTo>
                  <a:pt x="400552" y="84319"/>
                </a:moveTo>
                <a:lnTo>
                  <a:pt x="369773" y="84319"/>
                </a:lnTo>
                <a:lnTo>
                  <a:pt x="369773" y="185960"/>
                </a:lnTo>
                <a:lnTo>
                  <a:pt x="400552" y="185960"/>
                </a:lnTo>
                <a:lnTo>
                  <a:pt x="400552" y="84319"/>
                </a:lnTo>
                <a:close/>
              </a:path>
              <a:path w="2370454" h="250190">
                <a:moveTo>
                  <a:pt x="507919" y="57119"/>
                </a:moveTo>
                <a:lnTo>
                  <a:pt x="479089" y="62778"/>
                </a:lnTo>
                <a:lnTo>
                  <a:pt x="457117" y="78771"/>
                </a:lnTo>
                <a:lnTo>
                  <a:pt x="443116" y="103623"/>
                </a:lnTo>
                <a:lnTo>
                  <a:pt x="438202" y="135855"/>
                </a:lnTo>
                <a:lnTo>
                  <a:pt x="443076" y="168007"/>
                </a:lnTo>
                <a:lnTo>
                  <a:pt x="457117" y="192402"/>
                </a:lnTo>
                <a:lnTo>
                  <a:pt x="479451" y="207885"/>
                </a:lnTo>
                <a:lnTo>
                  <a:pt x="509208" y="213303"/>
                </a:lnTo>
                <a:lnTo>
                  <a:pt x="533292" y="209809"/>
                </a:lnTo>
                <a:lnTo>
                  <a:pt x="552960" y="200061"/>
                </a:lnTo>
                <a:lnTo>
                  <a:pt x="564059" y="188250"/>
                </a:lnTo>
                <a:lnTo>
                  <a:pt x="509923" y="188250"/>
                </a:lnTo>
                <a:lnTo>
                  <a:pt x="493145" y="185135"/>
                </a:lnTo>
                <a:lnTo>
                  <a:pt x="480379" y="176315"/>
                </a:lnTo>
                <a:lnTo>
                  <a:pt x="472258" y="162583"/>
                </a:lnTo>
                <a:lnTo>
                  <a:pt x="469410" y="144731"/>
                </a:lnTo>
                <a:lnTo>
                  <a:pt x="469410" y="142870"/>
                </a:lnTo>
                <a:lnTo>
                  <a:pt x="575775" y="142870"/>
                </a:lnTo>
                <a:lnTo>
                  <a:pt x="575775" y="132276"/>
                </a:lnTo>
                <a:lnTo>
                  <a:pt x="574096" y="121253"/>
                </a:lnTo>
                <a:lnTo>
                  <a:pt x="469553" y="121253"/>
                </a:lnTo>
                <a:lnTo>
                  <a:pt x="473172" y="105522"/>
                </a:lnTo>
                <a:lnTo>
                  <a:pt x="481221" y="93105"/>
                </a:lnTo>
                <a:lnTo>
                  <a:pt x="493026" y="84956"/>
                </a:lnTo>
                <a:lnTo>
                  <a:pt x="507919" y="82028"/>
                </a:lnTo>
                <a:lnTo>
                  <a:pt x="560067" y="82028"/>
                </a:lnTo>
                <a:lnTo>
                  <a:pt x="557523" y="77572"/>
                </a:lnTo>
                <a:lnTo>
                  <a:pt x="536157" y="62440"/>
                </a:lnTo>
                <a:lnTo>
                  <a:pt x="507919" y="57119"/>
                </a:lnTo>
                <a:close/>
              </a:path>
              <a:path w="2370454" h="250190">
                <a:moveTo>
                  <a:pt x="574058" y="166204"/>
                </a:moveTo>
                <a:lnTo>
                  <a:pt x="544710" y="166204"/>
                </a:lnTo>
                <a:lnTo>
                  <a:pt x="540000" y="175205"/>
                </a:lnTo>
                <a:lnTo>
                  <a:pt x="532363" y="182166"/>
                </a:lnTo>
                <a:lnTo>
                  <a:pt x="522204" y="186658"/>
                </a:lnTo>
                <a:lnTo>
                  <a:pt x="509923" y="188250"/>
                </a:lnTo>
                <a:lnTo>
                  <a:pt x="564059" y="188250"/>
                </a:lnTo>
                <a:lnTo>
                  <a:pt x="566974" y="185135"/>
                </a:lnTo>
                <a:lnTo>
                  <a:pt x="574058" y="166204"/>
                </a:lnTo>
                <a:close/>
              </a:path>
              <a:path w="2370454" h="250190">
                <a:moveTo>
                  <a:pt x="560067" y="82028"/>
                </a:moveTo>
                <a:lnTo>
                  <a:pt x="507919" y="82028"/>
                </a:lnTo>
                <a:lnTo>
                  <a:pt x="522709" y="84916"/>
                </a:lnTo>
                <a:lnTo>
                  <a:pt x="534224" y="92998"/>
                </a:lnTo>
                <a:lnTo>
                  <a:pt x="541821" y="105401"/>
                </a:lnTo>
                <a:lnTo>
                  <a:pt x="544854" y="121253"/>
                </a:lnTo>
                <a:lnTo>
                  <a:pt x="574096" y="121253"/>
                </a:lnTo>
                <a:lnTo>
                  <a:pt x="571051" y="101267"/>
                </a:lnTo>
                <a:lnTo>
                  <a:pt x="560067" y="82028"/>
                </a:lnTo>
                <a:close/>
              </a:path>
              <a:path w="2370454" h="250190">
                <a:moveTo>
                  <a:pt x="664103" y="84319"/>
                </a:moveTo>
                <a:lnTo>
                  <a:pt x="633324" y="84319"/>
                </a:lnTo>
                <a:lnTo>
                  <a:pt x="633324" y="210440"/>
                </a:lnTo>
                <a:lnTo>
                  <a:pt x="664103" y="210440"/>
                </a:lnTo>
                <a:lnTo>
                  <a:pt x="664103" y="84319"/>
                </a:lnTo>
                <a:close/>
              </a:path>
              <a:path w="2370454" h="250190">
                <a:moveTo>
                  <a:pt x="711345" y="59839"/>
                </a:moveTo>
                <a:lnTo>
                  <a:pt x="586083" y="59839"/>
                </a:lnTo>
                <a:lnTo>
                  <a:pt x="586083" y="84319"/>
                </a:lnTo>
                <a:lnTo>
                  <a:pt x="711345" y="84319"/>
                </a:lnTo>
                <a:lnTo>
                  <a:pt x="711345" y="59839"/>
                </a:lnTo>
                <a:close/>
              </a:path>
              <a:path w="2370454" h="250190">
                <a:moveTo>
                  <a:pt x="764742" y="59839"/>
                </a:moveTo>
                <a:lnTo>
                  <a:pt x="733964" y="59839"/>
                </a:lnTo>
                <a:lnTo>
                  <a:pt x="733964" y="210440"/>
                </a:lnTo>
                <a:lnTo>
                  <a:pt x="793517" y="210440"/>
                </a:lnTo>
                <a:lnTo>
                  <a:pt x="817140" y="206787"/>
                </a:lnTo>
                <a:lnTo>
                  <a:pt x="835193" y="196357"/>
                </a:lnTo>
                <a:lnTo>
                  <a:pt x="842395" y="186103"/>
                </a:lnTo>
                <a:lnTo>
                  <a:pt x="764742" y="186103"/>
                </a:lnTo>
                <a:lnTo>
                  <a:pt x="764742" y="130558"/>
                </a:lnTo>
                <a:lnTo>
                  <a:pt x="842326" y="130558"/>
                </a:lnTo>
                <a:lnTo>
                  <a:pt x="835193" y="120430"/>
                </a:lnTo>
                <a:lnTo>
                  <a:pt x="817140" y="110015"/>
                </a:lnTo>
                <a:lnTo>
                  <a:pt x="793517" y="106365"/>
                </a:lnTo>
                <a:lnTo>
                  <a:pt x="764742" y="106365"/>
                </a:lnTo>
                <a:lnTo>
                  <a:pt x="764742" y="59839"/>
                </a:lnTo>
                <a:close/>
              </a:path>
              <a:path w="2370454" h="250190">
                <a:moveTo>
                  <a:pt x="842326" y="130558"/>
                </a:moveTo>
                <a:lnTo>
                  <a:pt x="790797" y="130558"/>
                </a:lnTo>
                <a:lnTo>
                  <a:pt x="802788" y="132542"/>
                </a:lnTo>
                <a:lnTo>
                  <a:pt x="812002" y="138164"/>
                </a:lnTo>
                <a:lnTo>
                  <a:pt x="817914" y="146925"/>
                </a:lnTo>
                <a:lnTo>
                  <a:pt x="820001" y="158331"/>
                </a:lnTo>
                <a:lnTo>
                  <a:pt x="817934" y="169676"/>
                </a:lnTo>
                <a:lnTo>
                  <a:pt x="812056" y="178444"/>
                </a:lnTo>
                <a:lnTo>
                  <a:pt x="802849" y="184099"/>
                </a:lnTo>
                <a:lnTo>
                  <a:pt x="790797" y="186103"/>
                </a:lnTo>
                <a:lnTo>
                  <a:pt x="842395" y="186103"/>
                </a:lnTo>
                <a:lnTo>
                  <a:pt x="846724" y="179941"/>
                </a:lnTo>
                <a:lnTo>
                  <a:pt x="850779" y="158331"/>
                </a:lnTo>
                <a:lnTo>
                  <a:pt x="846724" y="136804"/>
                </a:lnTo>
                <a:lnTo>
                  <a:pt x="842326" y="130558"/>
                </a:lnTo>
                <a:close/>
              </a:path>
              <a:path w="2370454" h="250190">
                <a:moveTo>
                  <a:pt x="915343" y="59839"/>
                </a:moveTo>
                <a:lnTo>
                  <a:pt x="876548" y="59839"/>
                </a:lnTo>
                <a:lnTo>
                  <a:pt x="876548" y="210440"/>
                </a:lnTo>
                <a:lnTo>
                  <a:pt x="906324" y="210440"/>
                </a:lnTo>
                <a:lnTo>
                  <a:pt x="906324" y="105935"/>
                </a:lnTo>
                <a:lnTo>
                  <a:pt x="935492" y="105935"/>
                </a:lnTo>
                <a:lnTo>
                  <a:pt x="915343" y="59839"/>
                </a:lnTo>
                <a:close/>
              </a:path>
              <a:path w="2370454" h="250190">
                <a:moveTo>
                  <a:pt x="1051199" y="105935"/>
                </a:moveTo>
                <a:lnTo>
                  <a:pt x="1021136" y="105935"/>
                </a:lnTo>
                <a:lnTo>
                  <a:pt x="1021136" y="210440"/>
                </a:lnTo>
                <a:lnTo>
                  <a:pt x="1051199" y="210440"/>
                </a:lnTo>
                <a:lnTo>
                  <a:pt x="1051199" y="105935"/>
                </a:lnTo>
                <a:close/>
              </a:path>
              <a:path w="2370454" h="250190">
                <a:moveTo>
                  <a:pt x="935492" y="105935"/>
                </a:moveTo>
                <a:lnTo>
                  <a:pt x="907326" y="105935"/>
                </a:lnTo>
                <a:lnTo>
                  <a:pt x="952421" y="204570"/>
                </a:lnTo>
                <a:lnTo>
                  <a:pt x="975039" y="204570"/>
                </a:lnTo>
                <a:lnTo>
                  <a:pt x="990747" y="170213"/>
                </a:lnTo>
                <a:lnTo>
                  <a:pt x="963587" y="170213"/>
                </a:lnTo>
                <a:lnTo>
                  <a:pt x="935492" y="105935"/>
                </a:lnTo>
                <a:close/>
              </a:path>
              <a:path w="2370454" h="250190">
                <a:moveTo>
                  <a:pt x="1051199" y="59839"/>
                </a:moveTo>
                <a:lnTo>
                  <a:pt x="1013262" y="59839"/>
                </a:lnTo>
                <a:lnTo>
                  <a:pt x="964732" y="170213"/>
                </a:lnTo>
                <a:lnTo>
                  <a:pt x="990747" y="170213"/>
                </a:lnTo>
                <a:lnTo>
                  <a:pt x="1020134" y="105935"/>
                </a:lnTo>
                <a:lnTo>
                  <a:pt x="1051199" y="105935"/>
                </a:lnTo>
                <a:lnTo>
                  <a:pt x="1051199" y="59839"/>
                </a:lnTo>
                <a:close/>
              </a:path>
              <a:path w="2370454" h="250190">
                <a:moveTo>
                  <a:pt x="1114903" y="59839"/>
                </a:moveTo>
                <a:lnTo>
                  <a:pt x="1084411" y="59839"/>
                </a:lnTo>
                <a:lnTo>
                  <a:pt x="1084411" y="210440"/>
                </a:lnTo>
                <a:lnTo>
                  <a:pt x="1114903" y="210440"/>
                </a:lnTo>
                <a:lnTo>
                  <a:pt x="1144559" y="165345"/>
                </a:lnTo>
                <a:lnTo>
                  <a:pt x="1114903" y="165345"/>
                </a:lnTo>
                <a:lnTo>
                  <a:pt x="1114903" y="59839"/>
                </a:lnTo>
                <a:close/>
              </a:path>
              <a:path w="2370454" h="250190">
                <a:moveTo>
                  <a:pt x="1216115" y="104647"/>
                </a:moveTo>
                <a:lnTo>
                  <a:pt x="1185623" y="104647"/>
                </a:lnTo>
                <a:lnTo>
                  <a:pt x="1185623" y="210440"/>
                </a:lnTo>
                <a:lnTo>
                  <a:pt x="1216115" y="210440"/>
                </a:lnTo>
                <a:lnTo>
                  <a:pt x="1216115" y="104647"/>
                </a:lnTo>
                <a:close/>
              </a:path>
              <a:path w="2370454" h="250190">
                <a:moveTo>
                  <a:pt x="1216115" y="59839"/>
                </a:moveTo>
                <a:lnTo>
                  <a:pt x="1185623" y="59839"/>
                </a:lnTo>
                <a:lnTo>
                  <a:pt x="1116049" y="165345"/>
                </a:lnTo>
                <a:lnTo>
                  <a:pt x="1144559" y="165345"/>
                </a:lnTo>
                <a:lnTo>
                  <a:pt x="1184478" y="104647"/>
                </a:lnTo>
                <a:lnTo>
                  <a:pt x="1216115" y="104647"/>
                </a:lnTo>
                <a:lnTo>
                  <a:pt x="1216115" y="59839"/>
                </a:lnTo>
                <a:close/>
              </a:path>
              <a:path w="2370454" h="250190">
                <a:moveTo>
                  <a:pt x="1463203" y="185960"/>
                </a:moveTo>
                <a:lnTo>
                  <a:pt x="1294994" y="185960"/>
                </a:lnTo>
                <a:lnTo>
                  <a:pt x="1294994" y="249951"/>
                </a:lnTo>
                <a:lnTo>
                  <a:pt x="1323483" y="249951"/>
                </a:lnTo>
                <a:lnTo>
                  <a:pt x="1323483" y="210440"/>
                </a:lnTo>
                <a:lnTo>
                  <a:pt x="1463203" y="210440"/>
                </a:lnTo>
                <a:lnTo>
                  <a:pt x="1463203" y="185960"/>
                </a:lnTo>
                <a:close/>
              </a:path>
              <a:path w="2370454" h="250190">
                <a:moveTo>
                  <a:pt x="1463203" y="210440"/>
                </a:moveTo>
                <a:lnTo>
                  <a:pt x="1434572" y="210440"/>
                </a:lnTo>
                <a:lnTo>
                  <a:pt x="1434572" y="249951"/>
                </a:lnTo>
                <a:lnTo>
                  <a:pt x="1463203" y="249951"/>
                </a:lnTo>
                <a:lnTo>
                  <a:pt x="1463203" y="210440"/>
                </a:lnTo>
                <a:close/>
              </a:path>
              <a:path w="2370454" h="250190">
                <a:moveTo>
                  <a:pt x="1439869" y="59839"/>
                </a:moveTo>
                <a:lnTo>
                  <a:pt x="1330068" y="59839"/>
                </a:lnTo>
                <a:lnTo>
                  <a:pt x="1324628" y="140579"/>
                </a:lnTo>
                <a:lnTo>
                  <a:pt x="1322845" y="155280"/>
                </a:lnTo>
                <a:lnTo>
                  <a:pt x="1319492" y="168316"/>
                </a:lnTo>
                <a:lnTo>
                  <a:pt x="1314341" y="178829"/>
                </a:lnTo>
                <a:lnTo>
                  <a:pt x="1307163" y="185960"/>
                </a:lnTo>
                <a:lnTo>
                  <a:pt x="1340805" y="185960"/>
                </a:lnTo>
                <a:lnTo>
                  <a:pt x="1340805" y="184815"/>
                </a:lnTo>
                <a:lnTo>
                  <a:pt x="1345377" y="176494"/>
                </a:lnTo>
                <a:lnTo>
                  <a:pt x="1348821" y="166348"/>
                </a:lnTo>
                <a:lnTo>
                  <a:pt x="1351192" y="154698"/>
                </a:lnTo>
                <a:lnTo>
                  <a:pt x="1352543" y="141868"/>
                </a:lnTo>
                <a:lnTo>
                  <a:pt x="1356695" y="84319"/>
                </a:lnTo>
                <a:lnTo>
                  <a:pt x="1439869" y="84319"/>
                </a:lnTo>
                <a:lnTo>
                  <a:pt x="1439869" y="59839"/>
                </a:lnTo>
                <a:close/>
              </a:path>
              <a:path w="2370454" h="250190">
                <a:moveTo>
                  <a:pt x="1439869" y="84319"/>
                </a:moveTo>
                <a:lnTo>
                  <a:pt x="1409090" y="84319"/>
                </a:lnTo>
                <a:lnTo>
                  <a:pt x="1409090" y="185960"/>
                </a:lnTo>
                <a:lnTo>
                  <a:pt x="1439869" y="185960"/>
                </a:lnTo>
                <a:lnTo>
                  <a:pt x="1439869" y="84319"/>
                </a:lnTo>
                <a:close/>
              </a:path>
              <a:path w="2370454" h="250190">
                <a:moveTo>
                  <a:pt x="1548954" y="57119"/>
                </a:moveTo>
                <a:lnTo>
                  <a:pt x="1519674" y="62505"/>
                </a:lnTo>
                <a:lnTo>
                  <a:pt x="1497132" y="77984"/>
                </a:lnTo>
                <a:lnTo>
                  <a:pt x="1482641" y="102535"/>
                </a:lnTo>
                <a:lnTo>
                  <a:pt x="1477519" y="135139"/>
                </a:lnTo>
                <a:lnTo>
                  <a:pt x="1482621" y="167826"/>
                </a:lnTo>
                <a:lnTo>
                  <a:pt x="1497078" y="192420"/>
                </a:lnTo>
                <a:lnTo>
                  <a:pt x="1519614" y="207914"/>
                </a:lnTo>
                <a:lnTo>
                  <a:pt x="1548954" y="213303"/>
                </a:lnTo>
                <a:lnTo>
                  <a:pt x="1578295" y="207914"/>
                </a:lnTo>
                <a:lnTo>
                  <a:pt x="1600831" y="192420"/>
                </a:lnTo>
                <a:lnTo>
                  <a:pt x="1603534" y="187821"/>
                </a:lnTo>
                <a:lnTo>
                  <a:pt x="1548954" y="187821"/>
                </a:lnTo>
                <a:lnTo>
                  <a:pt x="1532507" y="184300"/>
                </a:lnTo>
                <a:lnTo>
                  <a:pt x="1519911" y="174042"/>
                </a:lnTo>
                <a:lnTo>
                  <a:pt x="1511852" y="157503"/>
                </a:lnTo>
                <a:lnTo>
                  <a:pt x="1509014" y="135139"/>
                </a:lnTo>
                <a:lnTo>
                  <a:pt x="1511852" y="112858"/>
                </a:lnTo>
                <a:lnTo>
                  <a:pt x="1519911" y="96362"/>
                </a:lnTo>
                <a:lnTo>
                  <a:pt x="1532507" y="86119"/>
                </a:lnTo>
                <a:lnTo>
                  <a:pt x="1548954" y="82601"/>
                </a:lnTo>
                <a:lnTo>
                  <a:pt x="1603502" y="82601"/>
                </a:lnTo>
                <a:lnTo>
                  <a:pt x="1600777" y="77984"/>
                </a:lnTo>
                <a:lnTo>
                  <a:pt x="1578234" y="62505"/>
                </a:lnTo>
                <a:lnTo>
                  <a:pt x="1548954" y="57119"/>
                </a:lnTo>
                <a:close/>
              </a:path>
              <a:path w="2370454" h="250190">
                <a:moveTo>
                  <a:pt x="1603502" y="82601"/>
                </a:moveTo>
                <a:lnTo>
                  <a:pt x="1548954" y="82601"/>
                </a:lnTo>
                <a:lnTo>
                  <a:pt x="1565402" y="86119"/>
                </a:lnTo>
                <a:lnTo>
                  <a:pt x="1577997" y="96362"/>
                </a:lnTo>
                <a:lnTo>
                  <a:pt x="1586056" y="112858"/>
                </a:lnTo>
                <a:lnTo>
                  <a:pt x="1588895" y="135139"/>
                </a:lnTo>
                <a:lnTo>
                  <a:pt x="1586077" y="157503"/>
                </a:lnTo>
                <a:lnTo>
                  <a:pt x="1578051" y="174042"/>
                </a:lnTo>
                <a:lnTo>
                  <a:pt x="1565462" y="184300"/>
                </a:lnTo>
                <a:lnTo>
                  <a:pt x="1548954" y="187821"/>
                </a:lnTo>
                <a:lnTo>
                  <a:pt x="1603534" y="187821"/>
                </a:lnTo>
                <a:lnTo>
                  <a:pt x="1615287" y="167826"/>
                </a:lnTo>
                <a:lnTo>
                  <a:pt x="1620389" y="135139"/>
                </a:lnTo>
                <a:lnTo>
                  <a:pt x="1615267" y="102535"/>
                </a:lnTo>
                <a:lnTo>
                  <a:pt x="1603502" y="82601"/>
                </a:lnTo>
                <a:close/>
              </a:path>
              <a:path w="2370454" h="250190">
                <a:moveTo>
                  <a:pt x="1733197" y="154179"/>
                </a:moveTo>
                <a:lnTo>
                  <a:pt x="1702418" y="154179"/>
                </a:lnTo>
                <a:lnTo>
                  <a:pt x="1708746" y="178612"/>
                </a:lnTo>
                <a:lnTo>
                  <a:pt x="1724053" y="197609"/>
                </a:lnTo>
                <a:lnTo>
                  <a:pt x="1747331" y="209923"/>
                </a:lnTo>
                <a:lnTo>
                  <a:pt x="1777575" y="214305"/>
                </a:lnTo>
                <a:lnTo>
                  <a:pt x="1807609" y="209872"/>
                </a:lnTo>
                <a:lnTo>
                  <a:pt x="1831671" y="197412"/>
                </a:lnTo>
                <a:lnTo>
                  <a:pt x="1839883" y="187535"/>
                </a:lnTo>
                <a:lnTo>
                  <a:pt x="1777575" y="187535"/>
                </a:lnTo>
                <a:lnTo>
                  <a:pt x="1759931" y="185101"/>
                </a:lnTo>
                <a:lnTo>
                  <a:pt x="1746367" y="178265"/>
                </a:lnTo>
                <a:lnTo>
                  <a:pt x="1737313" y="167725"/>
                </a:lnTo>
                <a:lnTo>
                  <a:pt x="1733197" y="154179"/>
                </a:lnTo>
                <a:close/>
              </a:path>
              <a:path w="2370454" h="250190">
                <a:moveTo>
                  <a:pt x="1835024" y="26340"/>
                </a:moveTo>
                <a:lnTo>
                  <a:pt x="1775858" y="26340"/>
                </a:lnTo>
                <a:lnTo>
                  <a:pt x="1792068" y="28631"/>
                </a:lnTo>
                <a:lnTo>
                  <a:pt x="1803863" y="35109"/>
                </a:lnTo>
                <a:lnTo>
                  <a:pt x="1811067" y="45183"/>
                </a:lnTo>
                <a:lnTo>
                  <a:pt x="1813508" y="58264"/>
                </a:lnTo>
                <a:lnTo>
                  <a:pt x="1810765" y="71712"/>
                </a:lnTo>
                <a:lnTo>
                  <a:pt x="1803057" y="82315"/>
                </a:lnTo>
                <a:lnTo>
                  <a:pt x="1791162" y="89267"/>
                </a:lnTo>
                <a:lnTo>
                  <a:pt x="1775858" y="91763"/>
                </a:lnTo>
                <a:lnTo>
                  <a:pt x="1750948" y="91763"/>
                </a:lnTo>
                <a:lnTo>
                  <a:pt x="1750948" y="116958"/>
                </a:lnTo>
                <a:lnTo>
                  <a:pt x="1776717" y="116958"/>
                </a:lnTo>
                <a:lnTo>
                  <a:pt x="1795081" y="119455"/>
                </a:lnTo>
                <a:lnTo>
                  <a:pt x="1808963" y="126622"/>
                </a:lnTo>
                <a:lnTo>
                  <a:pt x="1817744" y="137976"/>
                </a:lnTo>
                <a:lnTo>
                  <a:pt x="1820809" y="153034"/>
                </a:lnTo>
                <a:lnTo>
                  <a:pt x="1817597" y="166940"/>
                </a:lnTo>
                <a:lnTo>
                  <a:pt x="1808640" y="177854"/>
                </a:lnTo>
                <a:lnTo>
                  <a:pt x="1794960" y="184982"/>
                </a:lnTo>
                <a:lnTo>
                  <a:pt x="1777575" y="187535"/>
                </a:lnTo>
                <a:lnTo>
                  <a:pt x="1839883" y="187535"/>
                </a:lnTo>
                <a:lnTo>
                  <a:pt x="1847653" y="178189"/>
                </a:lnTo>
                <a:lnTo>
                  <a:pt x="1853448" y="153463"/>
                </a:lnTo>
                <a:lnTo>
                  <a:pt x="1849832" y="133737"/>
                </a:lnTo>
                <a:lnTo>
                  <a:pt x="1839544" y="118372"/>
                </a:lnTo>
                <a:lnTo>
                  <a:pt x="1823433" y="108027"/>
                </a:lnTo>
                <a:lnTo>
                  <a:pt x="1802342" y="103359"/>
                </a:lnTo>
                <a:lnTo>
                  <a:pt x="1802342" y="102786"/>
                </a:lnTo>
                <a:lnTo>
                  <a:pt x="1819795" y="96849"/>
                </a:lnTo>
                <a:lnTo>
                  <a:pt x="1833210" y="86323"/>
                </a:lnTo>
                <a:lnTo>
                  <a:pt x="1841819" y="71824"/>
                </a:lnTo>
                <a:lnTo>
                  <a:pt x="1844859" y="53970"/>
                </a:lnTo>
                <a:lnTo>
                  <a:pt x="1839797" y="32129"/>
                </a:lnTo>
                <a:lnTo>
                  <a:pt x="1835024" y="26340"/>
                </a:lnTo>
                <a:close/>
              </a:path>
              <a:path w="2370454" h="250190">
                <a:moveTo>
                  <a:pt x="1777289" y="0"/>
                </a:moveTo>
                <a:lnTo>
                  <a:pt x="1749309" y="4211"/>
                </a:lnTo>
                <a:lnTo>
                  <a:pt x="1727489" y="16194"/>
                </a:lnTo>
                <a:lnTo>
                  <a:pt x="1712889" y="34968"/>
                </a:lnTo>
                <a:lnTo>
                  <a:pt x="1706570" y="59553"/>
                </a:lnTo>
                <a:lnTo>
                  <a:pt x="1736776" y="59553"/>
                </a:lnTo>
                <a:lnTo>
                  <a:pt x="1740527" y="45787"/>
                </a:lnTo>
                <a:lnTo>
                  <a:pt x="1748640" y="35323"/>
                </a:lnTo>
                <a:lnTo>
                  <a:pt x="1760591" y="28671"/>
                </a:lnTo>
                <a:lnTo>
                  <a:pt x="1775858" y="26340"/>
                </a:lnTo>
                <a:lnTo>
                  <a:pt x="1835024" y="26340"/>
                </a:lnTo>
                <a:lnTo>
                  <a:pt x="1825730" y="15067"/>
                </a:lnTo>
                <a:lnTo>
                  <a:pt x="1804335" y="3963"/>
                </a:lnTo>
                <a:lnTo>
                  <a:pt x="1777289" y="0"/>
                </a:lnTo>
                <a:close/>
              </a:path>
              <a:path w="2370454" h="250190">
                <a:moveTo>
                  <a:pt x="1931326" y="183097"/>
                </a:moveTo>
                <a:lnTo>
                  <a:pt x="1931326" y="210297"/>
                </a:lnTo>
                <a:lnTo>
                  <a:pt x="1933187" y="211012"/>
                </a:lnTo>
                <a:lnTo>
                  <a:pt x="1936766" y="211871"/>
                </a:lnTo>
                <a:lnTo>
                  <a:pt x="1941776" y="211871"/>
                </a:lnTo>
                <a:lnTo>
                  <a:pt x="1963030" y="206932"/>
                </a:lnTo>
                <a:lnTo>
                  <a:pt x="1977064" y="192867"/>
                </a:lnTo>
                <a:lnTo>
                  <a:pt x="1980284" y="184242"/>
                </a:lnTo>
                <a:lnTo>
                  <a:pt x="1935620" y="184242"/>
                </a:lnTo>
                <a:lnTo>
                  <a:pt x="1932757" y="183526"/>
                </a:lnTo>
                <a:lnTo>
                  <a:pt x="1931326" y="183097"/>
                </a:lnTo>
                <a:close/>
              </a:path>
              <a:path w="2370454" h="250190">
                <a:moveTo>
                  <a:pt x="2070474" y="84319"/>
                </a:moveTo>
                <a:lnTo>
                  <a:pt x="2039695" y="84319"/>
                </a:lnTo>
                <a:lnTo>
                  <a:pt x="2039695" y="210440"/>
                </a:lnTo>
                <a:lnTo>
                  <a:pt x="2070474" y="210440"/>
                </a:lnTo>
                <a:lnTo>
                  <a:pt x="2070474" y="84319"/>
                </a:lnTo>
                <a:close/>
              </a:path>
              <a:path w="2370454" h="250190">
                <a:moveTo>
                  <a:pt x="2070474" y="59839"/>
                </a:moveTo>
                <a:lnTo>
                  <a:pt x="1966113" y="59839"/>
                </a:lnTo>
                <a:lnTo>
                  <a:pt x="1960959" y="140579"/>
                </a:lnTo>
                <a:lnTo>
                  <a:pt x="1958933" y="158454"/>
                </a:lnTo>
                <a:lnTo>
                  <a:pt x="1955054" y="172235"/>
                </a:lnTo>
                <a:lnTo>
                  <a:pt x="1948759" y="181104"/>
                </a:lnTo>
                <a:lnTo>
                  <a:pt x="1939486" y="184242"/>
                </a:lnTo>
                <a:lnTo>
                  <a:pt x="1980284" y="184242"/>
                </a:lnTo>
                <a:lnTo>
                  <a:pt x="1985300" y="170803"/>
                </a:lnTo>
                <a:lnTo>
                  <a:pt x="1989161" y="141868"/>
                </a:lnTo>
                <a:lnTo>
                  <a:pt x="1993312" y="84319"/>
                </a:lnTo>
                <a:lnTo>
                  <a:pt x="2070474" y="84319"/>
                </a:lnTo>
                <a:lnTo>
                  <a:pt x="2070474" y="59839"/>
                </a:lnTo>
                <a:close/>
              </a:path>
              <a:path w="2370454" h="250190">
                <a:moveTo>
                  <a:pt x="2166818" y="57119"/>
                </a:moveTo>
                <a:lnTo>
                  <a:pt x="2137988" y="62778"/>
                </a:lnTo>
                <a:lnTo>
                  <a:pt x="2116016" y="78771"/>
                </a:lnTo>
                <a:lnTo>
                  <a:pt x="2102015" y="103623"/>
                </a:lnTo>
                <a:lnTo>
                  <a:pt x="2097101" y="135855"/>
                </a:lnTo>
                <a:lnTo>
                  <a:pt x="2101975" y="168007"/>
                </a:lnTo>
                <a:lnTo>
                  <a:pt x="2116016" y="192402"/>
                </a:lnTo>
                <a:lnTo>
                  <a:pt x="2138350" y="207885"/>
                </a:lnTo>
                <a:lnTo>
                  <a:pt x="2168107" y="213303"/>
                </a:lnTo>
                <a:lnTo>
                  <a:pt x="2192191" y="209809"/>
                </a:lnTo>
                <a:lnTo>
                  <a:pt x="2211859" y="200061"/>
                </a:lnTo>
                <a:lnTo>
                  <a:pt x="2222959" y="188250"/>
                </a:lnTo>
                <a:lnTo>
                  <a:pt x="2168823" y="188250"/>
                </a:lnTo>
                <a:lnTo>
                  <a:pt x="2152044" y="185135"/>
                </a:lnTo>
                <a:lnTo>
                  <a:pt x="2139279" y="176315"/>
                </a:lnTo>
                <a:lnTo>
                  <a:pt x="2131157" y="162583"/>
                </a:lnTo>
                <a:lnTo>
                  <a:pt x="2128309" y="144731"/>
                </a:lnTo>
                <a:lnTo>
                  <a:pt x="2128309" y="142870"/>
                </a:lnTo>
                <a:lnTo>
                  <a:pt x="2234675" y="142870"/>
                </a:lnTo>
                <a:lnTo>
                  <a:pt x="2234675" y="132276"/>
                </a:lnTo>
                <a:lnTo>
                  <a:pt x="2232995" y="121253"/>
                </a:lnTo>
                <a:lnTo>
                  <a:pt x="2128452" y="121253"/>
                </a:lnTo>
                <a:lnTo>
                  <a:pt x="2132072" y="105522"/>
                </a:lnTo>
                <a:lnTo>
                  <a:pt x="2140120" y="93105"/>
                </a:lnTo>
                <a:lnTo>
                  <a:pt x="2151926" y="84956"/>
                </a:lnTo>
                <a:lnTo>
                  <a:pt x="2166818" y="82028"/>
                </a:lnTo>
                <a:lnTo>
                  <a:pt x="2218966" y="82028"/>
                </a:lnTo>
                <a:lnTo>
                  <a:pt x="2216422" y="77572"/>
                </a:lnTo>
                <a:lnTo>
                  <a:pt x="2195056" y="62440"/>
                </a:lnTo>
                <a:lnTo>
                  <a:pt x="2166818" y="57119"/>
                </a:lnTo>
                <a:close/>
              </a:path>
              <a:path w="2370454" h="250190">
                <a:moveTo>
                  <a:pt x="2232957" y="166204"/>
                </a:moveTo>
                <a:lnTo>
                  <a:pt x="2203610" y="166204"/>
                </a:lnTo>
                <a:lnTo>
                  <a:pt x="2198899" y="175205"/>
                </a:lnTo>
                <a:lnTo>
                  <a:pt x="2191262" y="182166"/>
                </a:lnTo>
                <a:lnTo>
                  <a:pt x="2181103" y="186658"/>
                </a:lnTo>
                <a:lnTo>
                  <a:pt x="2168823" y="188250"/>
                </a:lnTo>
                <a:lnTo>
                  <a:pt x="2222959" y="188250"/>
                </a:lnTo>
                <a:lnTo>
                  <a:pt x="2225873" y="185135"/>
                </a:lnTo>
                <a:lnTo>
                  <a:pt x="2232957" y="166204"/>
                </a:lnTo>
                <a:close/>
              </a:path>
              <a:path w="2370454" h="250190">
                <a:moveTo>
                  <a:pt x="2218966" y="82028"/>
                </a:moveTo>
                <a:lnTo>
                  <a:pt x="2166818" y="82028"/>
                </a:lnTo>
                <a:lnTo>
                  <a:pt x="2181608" y="84916"/>
                </a:lnTo>
                <a:lnTo>
                  <a:pt x="2193123" y="92998"/>
                </a:lnTo>
                <a:lnTo>
                  <a:pt x="2200720" y="105401"/>
                </a:lnTo>
                <a:lnTo>
                  <a:pt x="2203753" y="121253"/>
                </a:lnTo>
                <a:lnTo>
                  <a:pt x="2232995" y="121253"/>
                </a:lnTo>
                <a:lnTo>
                  <a:pt x="2229950" y="101267"/>
                </a:lnTo>
                <a:lnTo>
                  <a:pt x="2218966" y="82028"/>
                </a:lnTo>
                <a:close/>
              </a:path>
              <a:path w="2370454" h="250190">
                <a:moveTo>
                  <a:pt x="2323002" y="84319"/>
                </a:moveTo>
                <a:lnTo>
                  <a:pt x="2292224" y="84319"/>
                </a:lnTo>
                <a:lnTo>
                  <a:pt x="2292224" y="210440"/>
                </a:lnTo>
                <a:lnTo>
                  <a:pt x="2323002" y="210440"/>
                </a:lnTo>
                <a:lnTo>
                  <a:pt x="2323002" y="84319"/>
                </a:lnTo>
                <a:close/>
              </a:path>
              <a:path w="2370454" h="250190">
                <a:moveTo>
                  <a:pt x="2370244" y="59839"/>
                </a:moveTo>
                <a:lnTo>
                  <a:pt x="2244982" y="59839"/>
                </a:lnTo>
                <a:lnTo>
                  <a:pt x="2244982" y="84319"/>
                </a:lnTo>
                <a:lnTo>
                  <a:pt x="2370244" y="84319"/>
                </a:lnTo>
                <a:lnTo>
                  <a:pt x="2370244" y="59839"/>
                </a:lnTo>
                <a:close/>
              </a:path>
            </a:pathLst>
          </a:custGeom>
          <a:solidFill>
            <a:srgbClr val="000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36888" y="3531530"/>
            <a:ext cx="1205230" cy="257175"/>
          </a:xfrm>
          <a:custGeom>
            <a:avLst/>
            <a:gdLst/>
            <a:ahLst/>
            <a:cxnLst/>
            <a:rect l="l" t="t" r="r" b="b"/>
            <a:pathLst>
              <a:path w="1205230" h="257175">
                <a:moveTo>
                  <a:pt x="89902" y="0"/>
                </a:moveTo>
                <a:lnTo>
                  <a:pt x="0" y="0"/>
                </a:lnTo>
                <a:lnTo>
                  <a:pt x="0" y="206575"/>
                </a:lnTo>
                <a:lnTo>
                  <a:pt x="91477" y="206575"/>
                </a:lnTo>
                <a:lnTo>
                  <a:pt x="121240" y="202450"/>
                </a:lnTo>
                <a:lnTo>
                  <a:pt x="143729" y="190648"/>
                </a:lnTo>
                <a:lnTo>
                  <a:pt x="156167" y="174364"/>
                </a:lnTo>
                <a:lnTo>
                  <a:pt x="43233" y="174364"/>
                </a:lnTo>
                <a:lnTo>
                  <a:pt x="43233" y="114382"/>
                </a:lnTo>
                <a:lnTo>
                  <a:pt x="149995" y="114382"/>
                </a:lnTo>
                <a:lnTo>
                  <a:pt x="149097" y="113022"/>
                </a:lnTo>
                <a:lnTo>
                  <a:pt x="133681" y="102357"/>
                </a:lnTo>
                <a:lnTo>
                  <a:pt x="114238" y="97489"/>
                </a:lnTo>
                <a:lnTo>
                  <a:pt x="114238" y="96344"/>
                </a:lnTo>
                <a:lnTo>
                  <a:pt x="129541" y="91134"/>
                </a:lnTo>
                <a:lnTo>
                  <a:pt x="136026" y="85893"/>
                </a:lnTo>
                <a:lnTo>
                  <a:pt x="43233" y="85893"/>
                </a:lnTo>
                <a:lnTo>
                  <a:pt x="43233" y="32210"/>
                </a:lnTo>
                <a:lnTo>
                  <a:pt x="149052" y="32210"/>
                </a:lnTo>
                <a:lnTo>
                  <a:pt x="148625" y="30136"/>
                </a:lnTo>
                <a:lnTo>
                  <a:pt x="136016" y="13904"/>
                </a:lnTo>
                <a:lnTo>
                  <a:pt x="116133" y="3603"/>
                </a:lnTo>
                <a:lnTo>
                  <a:pt x="89902" y="0"/>
                </a:lnTo>
                <a:close/>
              </a:path>
              <a:path w="1205230" h="257175">
                <a:moveTo>
                  <a:pt x="149995" y="114382"/>
                </a:moveTo>
                <a:lnTo>
                  <a:pt x="79451" y="114382"/>
                </a:lnTo>
                <a:lnTo>
                  <a:pt x="96353" y="116294"/>
                </a:lnTo>
                <a:lnTo>
                  <a:pt x="108691" y="121951"/>
                </a:lnTo>
                <a:lnTo>
                  <a:pt x="116252" y="131232"/>
                </a:lnTo>
                <a:lnTo>
                  <a:pt x="118820" y="144015"/>
                </a:lnTo>
                <a:lnTo>
                  <a:pt x="116328" y="157092"/>
                </a:lnTo>
                <a:lnTo>
                  <a:pt x="108977" y="166598"/>
                </a:lnTo>
                <a:lnTo>
                  <a:pt x="96957" y="172400"/>
                </a:lnTo>
                <a:lnTo>
                  <a:pt x="80454" y="174364"/>
                </a:lnTo>
                <a:lnTo>
                  <a:pt x="156167" y="174364"/>
                </a:lnTo>
                <a:lnTo>
                  <a:pt x="157950" y="172029"/>
                </a:lnTo>
                <a:lnTo>
                  <a:pt x="162912" y="147451"/>
                </a:lnTo>
                <a:lnTo>
                  <a:pt x="159252" y="128411"/>
                </a:lnTo>
                <a:lnTo>
                  <a:pt x="149995" y="114382"/>
                </a:lnTo>
                <a:close/>
              </a:path>
              <a:path w="1205230" h="257175">
                <a:moveTo>
                  <a:pt x="149052" y="32210"/>
                </a:moveTo>
                <a:lnTo>
                  <a:pt x="78736" y="32210"/>
                </a:lnTo>
                <a:lnTo>
                  <a:pt x="92217" y="33946"/>
                </a:lnTo>
                <a:lnTo>
                  <a:pt x="102195" y="39010"/>
                </a:lnTo>
                <a:lnTo>
                  <a:pt x="108389" y="47188"/>
                </a:lnTo>
                <a:lnTo>
                  <a:pt x="110516" y="58264"/>
                </a:lnTo>
                <a:lnTo>
                  <a:pt x="108098" y="69949"/>
                </a:lnTo>
                <a:lnTo>
                  <a:pt x="101050" y="78628"/>
                </a:lnTo>
                <a:lnTo>
                  <a:pt x="89680" y="84032"/>
                </a:lnTo>
                <a:lnTo>
                  <a:pt x="74298" y="85893"/>
                </a:lnTo>
                <a:lnTo>
                  <a:pt x="136026" y="85893"/>
                </a:lnTo>
                <a:lnTo>
                  <a:pt x="141850" y="81187"/>
                </a:lnTo>
                <a:lnTo>
                  <a:pt x="150052" y="67616"/>
                </a:lnTo>
                <a:lnTo>
                  <a:pt x="153034" y="51536"/>
                </a:lnTo>
                <a:lnTo>
                  <a:pt x="149052" y="32210"/>
                </a:lnTo>
                <a:close/>
              </a:path>
              <a:path w="1205230" h="257175">
                <a:moveTo>
                  <a:pt x="257252" y="49818"/>
                </a:moveTo>
                <a:lnTo>
                  <a:pt x="225988" y="55314"/>
                </a:lnTo>
                <a:lnTo>
                  <a:pt x="202011" y="71130"/>
                </a:lnTo>
                <a:lnTo>
                  <a:pt x="186651" y="96261"/>
                </a:lnTo>
                <a:lnTo>
                  <a:pt x="181236" y="129699"/>
                </a:lnTo>
                <a:lnTo>
                  <a:pt x="186591" y="163484"/>
                </a:lnTo>
                <a:lnTo>
                  <a:pt x="201850" y="188680"/>
                </a:lnTo>
                <a:lnTo>
                  <a:pt x="225807" y="204427"/>
                </a:lnTo>
                <a:lnTo>
                  <a:pt x="257252" y="209867"/>
                </a:lnTo>
                <a:lnTo>
                  <a:pt x="288697" y="204447"/>
                </a:lnTo>
                <a:lnTo>
                  <a:pt x="312654" y="188734"/>
                </a:lnTo>
                <a:lnTo>
                  <a:pt x="319191" y="177943"/>
                </a:lnTo>
                <a:lnTo>
                  <a:pt x="257252" y="177943"/>
                </a:lnTo>
                <a:lnTo>
                  <a:pt x="243299" y="174756"/>
                </a:lnTo>
                <a:lnTo>
                  <a:pt x="232701" y="165435"/>
                </a:lnTo>
                <a:lnTo>
                  <a:pt x="225968" y="150343"/>
                </a:lnTo>
                <a:lnTo>
                  <a:pt x="223610" y="129843"/>
                </a:lnTo>
                <a:lnTo>
                  <a:pt x="226008" y="109463"/>
                </a:lnTo>
                <a:lnTo>
                  <a:pt x="232808" y="94358"/>
                </a:lnTo>
                <a:lnTo>
                  <a:pt x="243419" y="84970"/>
                </a:lnTo>
                <a:lnTo>
                  <a:pt x="257252" y="81742"/>
                </a:lnTo>
                <a:lnTo>
                  <a:pt x="319013" y="81742"/>
                </a:lnTo>
                <a:lnTo>
                  <a:pt x="312493" y="71077"/>
                </a:lnTo>
                <a:lnTo>
                  <a:pt x="288516" y="55294"/>
                </a:lnTo>
                <a:lnTo>
                  <a:pt x="257252" y="49818"/>
                </a:lnTo>
                <a:close/>
              </a:path>
              <a:path w="1205230" h="257175">
                <a:moveTo>
                  <a:pt x="319013" y="81742"/>
                </a:moveTo>
                <a:lnTo>
                  <a:pt x="257252" y="81742"/>
                </a:lnTo>
                <a:lnTo>
                  <a:pt x="271062" y="84970"/>
                </a:lnTo>
                <a:lnTo>
                  <a:pt x="281624" y="94358"/>
                </a:lnTo>
                <a:lnTo>
                  <a:pt x="288375" y="109463"/>
                </a:lnTo>
                <a:lnTo>
                  <a:pt x="290751" y="129843"/>
                </a:lnTo>
                <a:lnTo>
                  <a:pt x="288395" y="150343"/>
                </a:lnTo>
                <a:lnTo>
                  <a:pt x="281678" y="165435"/>
                </a:lnTo>
                <a:lnTo>
                  <a:pt x="271123" y="174756"/>
                </a:lnTo>
                <a:lnTo>
                  <a:pt x="257252" y="177943"/>
                </a:lnTo>
                <a:lnTo>
                  <a:pt x="319191" y="177943"/>
                </a:lnTo>
                <a:lnTo>
                  <a:pt x="327913" y="163545"/>
                </a:lnTo>
                <a:lnTo>
                  <a:pt x="333268" y="129699"/>
                </a:lnTo>
                <a:lnTo>
                  <a:pt x="327853" y="96201"/>
                </a:lnTo>
                <a:lnTo>
                  <a:pt x="319013" y="81742"/>
                </a:lnTo>
                <a:close/>
              </a:path>
              <a:path w="1205230" h="257175">
                <a:moveTo>
                  <a:pt x="390674" y="157901"/>
                </a:moveTo>
                <a:lnTo>
                  <a:pt x="350876" y="157901"/>
                </a:lnTo>
                <a:lnTo>
                  <a:pt x="357225" y="179730"/>
                </a:lnTo>
                <a:lnTo>
                  <a:pt x="371384" y="196070"/>
                </a:lnTo>
                <a:lnTo>
                  <a:pt x="392468" y="206317"/>
                </a:lnTo>
                <a:lnTo>
                  <a:pt x="419592" y="209867"/>
                </a:lnTo>
                <a:lnTo>
                  <a:pt x="447702" y="206420"/>
                </a:lnTo>
                <a:lnTo>
                  <a:pt x="468927" y="196571"/>
                </a:lnTo>
                <a:lnTo>
                  <a:pt x="482341" y="181059"/>
                </a:lnTo>
                <a:lnTo>
                  <a:pt x="483153" y="177514"/>
                </a:lnTo>
                <a:lnTo>
                  <a:pt x="419592" y="177514"/>
                </a:lnTo>
                <a:lnTo>
                  <a:pt x="409054" y="176281"/>
                </a:lnTo>
                <a:lnTo>
                  <a:pt x="400677" y="172593"/>
                </a:lnTo>
                <a:lnTo>
                  <a:pt x="394528" y="166462"/>
                </a:lnTo>
                <a:lnTo>
                  <a:pt x="390674" y="157901"/>
                </a:lnTo>
                <a:close/>
              </a:path>
              <a:path w="1205230" h="257175">
                <a:moveTo>
                  <a:pt x="478871" y="81312"/>
                </a:moveTo>
                <a:lnTo>
                  <a:pt x="418876" y="81312"/>
                </a:lnTo>
                <a:lnTo>
                  <a:pt x="428541" y="82520"/>
                </a:lnTo>
                <a:lnTo>
                  <a:pt x="435428" y="85929"/>
                </a:lnTo>
                <a:lnTo>
                  <a:pt x="439551" y="91217"/>
                </a:lnTo>
                <a:lnTo>
                  <a:pt x="440922" y="98062"/>
                </a:lnTo>
                <a:lnTo>
                  <a:pt x="439506" y="105179"/>
                </a:lnTo>
                <a:lnTo>
                  <a:pt x="435285" y="110230"/>
                </a:lnTo>
                <a:lnTo>
                  <a:pt x="428300" y="113241"/>
                </a:lnTo>
                <a:lnTo>
                  <a:pt x="418589" y="114239"/>
                </a:lnTo>
                <a:lnTo>
                  <a:pt x="398548" y="114239"/>
                </a:lnTo>
                <a:lnTo>
                  <a:pt x="398548" y="141438"/>
                </a:lnTo>
                <a:lnTo>
                  <a:pt x="419735" y="141438"/>
                </a:lnTo>
                <a:lnTo>
                  <a:pt x="430926" y="142499"/>
                </a:lnTo>
                <a:lnTo>
                  <a:pt x="438936" y="145733"/>
                </a:lnTo>
                <a:lnTo>
                  <a:pt x="443752" y="151222"/>
                </a:lnTo>
                <a:lnTo>
                  <a:pt x="445360" y="159047"/>
                </a:lnTo>
                <a:lnTo>
                  <a:pt x="443669" y="166643"/>
                </a:lnTo>
                <a:lnTo>
                  <a:pt x="438703" y="172467"/>
                </a:lnTo>
                <a:lnTo>
                  <a:pt x="430624" y="176198"/>
                </a:lnTo>
                <a:lnTo>
                  <a:pt x="419592" y="177514"/>
                </a:lnTo>
                <a:lnTo>
                  <a:pt x="483153" y="177514"/>
                </a:lnTo>
                <a:lnTo>
                  <a:pt x="487018" y="160621"/>
                </a:lnTo>
                <a:lnTo>
                  <a:pt x="485184" y="148773"/>
                </a:lnTo>
                <a:lnTo>
                  <a:pt x="479753" y="138951"/>
                </a:lnTo>
                <a:lnTo>
                  <a:pt x="470833" y="131411"/>
                </a:lnTo>
                <a:lnTo>
                  <a:pt x="458530" y="126407"/>
                </a:lnTo>
                <a:lnTo>
                  <a:pt x="458530" y="125262"/>
                </a:lnTo>
                <a:lnTo>
                  <a:pt x="468171" y="120759"/>
                </a:lnTo>
                <a:lnTo>
                  <a:pt x="475423" y="113612"/>
                </a:lnTo>
                <a:lnTo>
                  <a:pt x="479990" y="104345"/>
                </a:lnTo>
                <a:lnTo>
                  <a:pt x="481578" y="93481"/>
                </a:lnTo>
                <a:lnTo>
                  <a:pt x="478871" y="81312"/>
                </a:lnTo>
                <a:close/>
              </a:path>
              <a:path w="1205230" h="257175">
                <a:moveTo>
                  <a:pt x="418589" y="49818"/>
                </a:moveTo>
                <a:lnTo>
                  <a:pt x="393056" y="53229"/>
                </a:lnTo>
                <a:lnTo>
                  <a:pt x="373227" y="63042"/>
                </a:lnTo>
                <a:lnTo>
                  <a:pt x="359866" y="78626"/>
                </a:lnTo>
                <a:lnTo>
                  <a:pt x="353740" y="99350"/>
                </a:lnTo>
                <a:lnTo>
                  <a:pt x="393108" y="99350"/>
                </a:lnTo>
                <a:lnTo>
                  <a:pt x="395866" y="91640"/>
                </a:lnTo>
                <a:lnTo>
                  <a:pt x="401214" y="85983"/>
                </a:lnTo>
                <a:lnTo>
                  <a:pt x="408951" y="82500"/>
                </a:lnTo>
                <a:lnTo>
                  <a:pt x="418876" y="81312"/>
                </a:lnTo>
                <a:lnTo>
                  <a:pt x="478871" y="81312"/>
                </a:lnTo>
                <a:lnTo>
                  <a:pt x="477494" y="75123"/>
                </a:lnTo>
                <a:lnTo>
                  <a:pt x="465438" y="61396"/>
                </a:lnTo>
                <a:lnTo>
                  <a:pt x="445704" y="52795"/>
                </a:lnTo>
                <a:lnTo>
                  <a:pt x="418589" y="49818"/>
                </a:lnTo>
                <a:close/>
              </a:path>
              <a:path w="1205230" h="257175">
                <a:moveTo>
                  <a:pt x="553586" y="53111"/>
                </a:moveTo>
                <a:lnTo>
                  <a:pt x="512357" y="53111"/>
                </a:lnTo>
                <a:lnTo>
                  <a:pt x="512357" y="256679"/>
                </a:lnTo>
                <a:lnTo>
                  <a:pt x="554159" y="256679"/>
                </a:lnTo>
                <a:lnTo>
                  <a:pt x="554159" y="180806"/>
                </a:lnTo>
                <a:lnTo>
                  <a:pt x="651687" y="180806"/>
                </a:lnTo>
                <a:lnTo>
                  <a:pt x="654389" y="175366"/>
                </a:lnTo>
                <a:lnTo>
                  <a:pt x="587944" y="175366"/>
                </a:lnTo>
                <a:lnTo>
                  <a:pt x="574006" y="172159"/>
                </a:lnTo>
                <a:lnTo>
                  <a:pt x="563303" y="163019"/>
                </a:lnTo>
                <a:lnTo>
                  <a:pt x="556438" y="148672"/>
                </a:lnTo>
                <a:lnTo>
                  <a:pt x="554016" y="129843"/>
                </a:lnTo>
                <a:lnTo>
                  <a:pt x="556438" y="111111"/>
                </a:lnTo>
                <a:lnTo>
                  <a:pt x="563303" y="96702"/>
                </a:lnTo>
                <a:lnTo>
                  <a:pt x="574006" y="87446"/>
                </a:lnTo>
                <a:lnTo>
                  <a:pt x="587944" y="84176"/>
                </a:lnTo>
                <a:lnTo>
                  <a:pt x="654259" y="84176"/>
                </a:lnTo>
                <a:lnTo>
                  <a:pt x="652106" y="79881"/>
                </a:lnTo>
                <a:lnTo>
                  <a:pt x="553586" y="79881"/>
                </a:lnTo>
                <a:lnTo>
                  <a:pt x="553586" y="53111"/>
                </a:lnTo>
                <a:close/>
              </a:path>
              <a:path w="1205230" h="257175">
                <a:moveTo>
                  <a:pt x="651687" y="180806"/>
                </a:moveTo>
                <a:lnTo>
                  <a:pt x="555018" y="180806"/>
                </a:lnTo>
                <a:lnTo>
                  <a:pt x="562768" y="192521"/>
                </a:lnTo>
                <a:lnTo>
                  <a:pt x="573539" y="201403"/>
                </a:lnTo>
                <a:lnTo>
                  <a:pt x="586966" y="207038"/>
                </a:lnTo>
                <a:lnTo>
                  <a:pt x="602689" y="209008"/>
                </a:lnTo>
                <a:lnTo>
                  <a:pt x="628582" y="203584"/>
                </a:lnTo>
                <a:lnTo>
                  <a:pt x="648141" y="187946"/>
                </a:lnTo>
                <a:lnTo>
                  <a:pt x="651687" y="180806"/>
                </a:lnTo>
                <a:close/>
              </a:path>
              <a:path w="1205230" h="257175">
                <a:moveTo>
                  <a:pt x="654259" y="84176"/>
                </a:moveTo>
                <a:lnTo>
                  <a:pt x="587944" y="84176"/>
                </a:lnTo>
                <a:lnTo>
                  <a:pt x="602085" y="87406"/>
                </a:lnTo>
                <a:lnTo>
                  <a:pt x="612796" y="96577"/>
                </a:lnTo>
                <a:lnTo>
                  <a:pt x="619631" y="110991"/>
                </a:lnTo>
                <a:lnTo>
                  <a:pt x="622015" y="129843"/>
                </a:lnTo>
                <a:lnTo>
                  <a:pt x="619631" y="148733"/>
                </a:lnTo>
                <a:lnTo>
                  <a:pt x="612817" y="163073"/>
                </a:lnTo>
                <a:lnTo>
                  <a:pt x="602085" y="172179"/>
                </a:lnTo>
                <a:lnTo>
                  <a:pt x="587944" y="175366"/>
                </a:lnTo>
                <a:lnTo>
                  <a:pt x="654389" y="175366"/>
                </a:lnTo>
                <a:lnTo>
                  <a:pt x="660510" y="163019"/>
                </a:lnTo>
                <a:lnTo>
                  <a:pt x="664819" y="129843"/>
                </a:lnTo>
                <a:lnTo>
                  <a:pt x="660475" y="96577"/>
                </a:lnTo>
                <a:lnTo>
                  <a:pt x="654259" y="84176"/>
                </a:lnTo>
                <a:close/>
              </a:path>
              <a:path w="1205230" h="257175">
                <a:moveTo>
                  <a:pt x="601973" y="50677"/>
                </a:moveTo>
                <a:lnTo>
                  <a:pt x="586353" y="52704"/>
                </a:lnTo>
                <a:lnTo>
                  <a:pt x="573002" y="58515"/>
                </a:lnTo>
                <a:lnTo>
                  <a:pt x="562254" y="67708"/>
                </a:lnTo>
                <a:lnTo>
                  <a:pt x="554445" y="79881"/>
                </a:lnTo>
                <a:lnTo>
                  <a:pt x="652106" y="79881"/>
                </a:lnTo>
                <a:lnTo>
                  <a:pt x="647998" y="71685"/>
                </a:lnTo>
                <a:lnTo>
                  <a:pt x="628220" y="56081"/>
                </a:lnTo>
                <a:lnTo>
                  <a:pt x="601973" y="50677"/>
                </a:lnTo>
                <a:close/>
              </a:path>
              <a:path w="1205230" h="257175">
                <a:moveTo>
                  <a:pt x="818753" y="81026"/>
                </a:moveTo>
                <a:lnTo>
                  <a:pt x="756296" y="81026"/>
                </a:lnTo>
                <a:lnTo>
                  <a:pt x="766966" y="82547"/>
                </a:lnTo>
                <a:lnTo>
                  <a:pt x="775085" y="86967"/>
                </a:lnTo>
                <a:lnTo>
                  <a:pt x="780252" y="94071"/>
                </a:lnTo>
                <a:lnTo>
                  <a:pt x="782064" y="103645"/>
                </a:lnTo>
                <a:lnTo>
                  <a:pt x="782064" y="113809"/>
                </a:lnTo>
                <a:lnTo>
                  <a:pt x="743412" y="116100"/>
                </a:lnTo>
                <a:lnTo>
                  <a:pt x="717959" y="120388"/>
                </a:lnTo>
                <a:lnTo>
                  <a:pt x="699230" y="129682"/>
                </a:lnTo>
                <a:lnTo>
                  <a:pt x="687668" y="143780"/>
                </a:lnTo>
                <a:lnTo>
                  <a:pt x="683716" y="162482"/>
                </a:lnTo>
                <a:lnTo>
                  <a:pt x="687639" y="181408"/>
                </a:lnTo>
                <a:lnTo>
                  <a:pt x="698461" y="196106"/>
                </a:lnTo>
                <a:lnTo>
                  <a:pt x="714758" y="205624"/>
                </a:lnTo>
                <a:lnTo>
                  <a:pt x="735109" y="209008"/>
                </a:lnTo>
                <a:lnTo>
                  <a:pt x="749308" y="207255"/>
                </a:lnTo>
                <a:lnTo>
                  <a:pt x="762488" y="202172"/>
                </a:lnTo>
                <a:lnTo>
                  <a:pt x="773681" y="194030"/>
                </a:lnTo>
                <a:lnTo>
                  <a:pt x="781921" y="183097"/>
                </a:lnTo>
                <a:lnTo>
                  <a:pt x="823150" y="183097"/>
                </a:lnTo>
                <a:lnTo>
                  <a:pt x="823150" y="178802"/>
                </a:lnTo>
                <a:lnTo>
                  <a:pt x="748852" y="178802"/>
                </a:lnTo>
                <a:lnTo>
                  <a:pt x="739182" y="177505"/>
                </a:lnTo>
                <a:lnTo>
                  <a:pt x="731727" y="173792"/>
                </a:lnTo>
                <a:lnTo>
                  <a:pt x="726929" y="167931"/>
                </a:lnTo>
                <a:lnTo>
                  <a:pt x="725231" y="160192"/>
                </a:lnTo>
                <a:lnTo>
                  <a:pt x="726862" y="152788"/>
                </a:lnTo>
                <a:lnTo>
                  <a:pt x="731619" y="147021"/>
                </a:lnTo>
                <a:lnTo>
                  <a:pt x="739303" y="143080"/>
                </a:lnTo>
                <a:lnTo>
                  <a:pt x="749711" y="141152"/>
                </a:lnTo>
                <a:lnTo>
                  <a:pt x="782064" y="139148"/>
                </a:lnTo>
                <a:lnTo>
                  <a:pt x="823150" y="139148"/>
                </a:lnTo>
                <a:lnTo>
                  <a:pt x="823150" y="101068"/>
                </a:lnTo>
                <a:lnTo>
                  <a:pt x="818753" y="81026"/>
                </a:lnTo>
                <a:close/>
              </a:path>
              <a:path w="1205230" h="257175">
                <a:moveTo>
                  <a:pt x="823150" y="183097"/>
                </a:moveTo>
                <a:lnTo>
                  <a:pt x="782780" y="183097"/>
                </a:lnTo>
                <a:lnTo>
                  <a:pt x="782780" y="206575"/>
                </a:lnTo>
                <a:lnTo>
                  <a:pt x="823150" y="206575"/>
                </a:lnTo>
                <a:lnTo>
                  <a:pt x="823150" y="183097"/>
                </a:lnTo>
                <a:close/>
              </a:path>
              <a:path w="1205230" h="257175">
                <a:moveTo>
                  <a:pt x="823150" y="139148"/>
                </a:moveTo>
                <a:lnTo>
                  <a:pt x="782064" y="139148"/>
                </a:lnTo>
                <a:lnTo>
                  <a:pt x="782064" y="150314"/>
                </a:lnTo>
                <a:lnTo>
                  <a:pt x="779431" y="161771"/>
                </a:lnTo>
                <a:lnTo>
                  <a:pt x="772276" y="170785"/>
                </a:lnTo>
                <a:lnTo>
                  <a:pt x="761711" y="176686"/>
                </a:lnTo>
                <a:lnTo>
                  <a:pt x="748852" y="178802"/>
                </a:lnTo>
                <a:lnTo>
                  <a:pt x="823150" y="178802"/>
                </a:lnTo>
                <a:lnTo>
                  <a:pt x="823150" y="139148"/>
                </a:lnTo>
                <a:close/>
              </a:path>
              <a:path w="1205230" h="257175">
                <a:moveTo>
                  <a:pt x="758157" y="49818"/>
                </a:moveTo>
                <a:lnTo>
                  <a:pt x="730669" y="53482"/>
                </a:lnTo>
                <a:lnTo>
                  <a:pt x="709716" y="63776"/>
                </a:lnTo>
                <a:lnTo>
                  <a:pt x="696092" y="79653"/>
                </a:lnTo>
                <a:lnTo>
                  <a:pt x="690587" y="100066"/>
                </a:lnTo>
                <a:lnTo>
                  <a:pt x="728810" y="100066"/>
                </a:lnTo>
                <a:lnTo>
                  <a:pt x="731756" y="92320"/>
                </a:lnTo>
                <a:lnTo>
                  <a:pt x="737453" y="86305"/>
                </a:lnTo>
                <a:lnTo>
                  <a:pt x="745700" y="82411"/>
                </a:lnTo>
                <a:lnTo>
                  <a:pt x="756296" y="81026"/>
                </a:lnTo>
                <a:lnTo>
                  <a:pt x="818753" y="81026"/>
                </a:lnTo>
                <a:lnTo>
                  <a:pt x="818531" y="80015"/>
                </a:lnTo>
                <a:lnTo>
                  <a:pt x="805417" y="63847"/>
                </a:lnTo>
                <a:lnTo>
                  <a:pt x="784921" y="53477"/>
                </a:lnTo>
                <a:lnTo>
                  <a:pt x="758157" y="49818"/>
                </a:lnTo>
                <a:close/>
              </a:path>
              <a:path w="1205230" h="257175">
                <a:moveTo>
                  <a:pt x="921928" y="49818"/>
                </a:moveTo>
                <a:lnTo>
                  <a:pt x="890904" y="55415"/>
                </a:lnTo>
                <a:lnTo>
                  <a:pt x="867314" y="71399"/>
                </a:lnTo>
                <a:lnTo>
                  <a:pt x="852314" y="96563"/>
                </a:lnTo>
                <a:lnTo>
                  <a:pt x="847057" y="129699"/>
                </a:lnTo>
                <a:lnTo>
                  <a:pt x="852318" y="163243"/>
                </a:lnTo>
                <a:lnTo>
                  <a:pt x="867350" y="188465"/>
                </a:lnTo>
                <a:lnTo>
                  <a:pt x="891024" y="204347"/>
                </a:lnTo>
                <a:lnTo>
                  <a:pt x="922215" y="209867"/>
                </a:lnTo>
                <a:lnTo>
                  <a:pt x="948877" y="205937"/>
                </a:lnTo>
                <a:lnTo>
                  <a:pt x="969850" y="194746"/>
                </a:lnTo>
                <a:lnTo>
                  <a:pt x="984219" y="177194"/>
                </a:lnTo>
                <a:lnTo>
                  <a:pt x="922644" y="177084"/>
                </a:lnTo>
                <a:lnTo>
                  <a:pt x="908653" y="173888"/>
                </a:lnTo>
                <a:lnTo>
                  <a:pt x="898111" y="164612"/>
                </a:lnTo>
                <a:lnTo>
                  <a:pt x="891460" y="149726"/>
                </a:lnTo>
                <a:lnTo>
                  <a:pt x="889145" y="129699"/>
                </a:lnTo>
                <a:lnTo>
                  <a:pt x="891458" y="109959"/>
                </a:lnTo>
                <a:lnTo>
                  <a:pt x="898093" y="95145"/>
                </a:lnTo>
                <a:lnTo>
                  <a:pt x="908592" y="85833"/>
                </a:lnTo>
                <a:lnTo>
                  <a:pt x="922501" y="82601"/>
                </a:lnTo>
                <a:lnTo>
                  <a:pt x="983516" y="82601"/>
                </a:lnTo>
                <a:lnTo>
                  <a:pt x="969743" y="65583"/>
                </a:lnTo>
                <a:lnTo>
                  <a:pt x="948815" y="53990"/>
                </a:lnTo>
                <a:lnTo>
                  <a:pt x="921928" y="49818"/>
                </a:lnTo>
                <a:close/>
              </a:path>
              <a:path w="1205230" h="257175">
                <a:moveTo>
                  <a:pt x="991073" y="154179"/>
                </a:moveTo>
                <a:lnTo>
                  <a:pt x="952134" y="154179"/>
                </a:lnTo>
                <a:lnTo>
                  <a:pt x="948211" y="163858"/>
                </a:lnTo>
                <a:lnTo>
                  <a:pt x="941899" y="171054"/>
                </a:lnTo>
                <a:lnTo>
                  <a:pt x="933332" y="175539"/>
                </a:lnTo>
                <a:lnTo>
                  <a:pt x="922644" y="177084"/>
                </a:lnTo>
                <a:lnTo>
                  <a:pt x="984252" y="177084"/>
                </a:lnTo>
                <a:lnTo>
                  <a:pt x="991073" y="154179"/>
                </a:lnTo>
                <a:close/>
              </a:path>
              <a:path w="1205230" h="257175">
                <a:moveTo>
                  <a:pt x="983516" y="82601"/>
                </a:moveTo>
                <a:lnTo>
                  <a:pt x="922501" y="82601"/>
                </a:lnTo>
                <a:lnTo>
                  <a:pt x="933307" y="84308"/>
                </a:lnTo>
                <a:lnTo>
                  <a:pt x="941845" y="89061"/>
                </a:lnTo>
                <a:lnTo>
                  <a:pt x="948048" y="96310"/>
                </a:lnTo>
                <a:lnTo>
                  <a:pt x="951848" y="105506"/>
                </a:lnTo>
                <a:lnTo>
                  <a:pt x="990930" y="105506"/>
                </a:lnTo>
                <a:lnTo>
                  <a:pt x="984013" y="83216"/>
                </a:lnTo>
                <a:lnTo>
                  <a:pt x="983516" y="82601"/>
                </a:lnTo>
                <a:close/>
              </a:path>
              <a:path w="1205230" h="257175">
                <a:moveTo>
                  <a:pt x="1089278" y="84605"/>
                </a:moveTo>
                <a:lnTo>
                  <a:pt x="1047620" y="84605"/>
                </a:lnTo>
                <a:lnTo>
                  <a:pt x="1047620" y="206575"/>
                </a:lnTo>
                <a:lnTo>
                  <a:pt x="1089278" y="206575"/>
                </a:lnTo>
                <a:lnTo>
                  <a:pt x="1089278" y="84605"/>
                </a:lnTo>
                <a:close/>
              </a:path>
              <a:path w="1205230" h="257175">
                <a:moveTo>
                  <a:pt x="1134945" y="53111"/>
                </a:moveTo>
                <a:lnTo>
                  <a:pt x="1001810" y="53111"/>
                </a:lnTo>
                <a:lnTo>
                  <a:pt x="1001810" y="84605"/>
                </a:lnTo>
                <a:lnTo>
                  <a:pt x="1134945" y="84605"/>
                </a:lnTo>
                <a:lnTo>
                  <a:pt x="1134945" y="53111"/>
                </a:lnTo>
                <a:close/>
              </a:path>
              <a:path w="1205230" h="257175">
                <a:moveTo>
                  <a:pt x="1182044" y="162196"/>
                </a:moveTo>
                <a:lnTo>
                  <a:pt x="1173007" y="163985"/>
                </a:lnTo>
                <a:lnTo>
                  <a:pt x="1165688" y="168889"/>
                </a:lnTo>
                <a:lnTo>
                  <a:pt x="1160785" y="176207"/>
                </a:lnTo>
                <a:lnTo>
                  <a:pt x="1158996" y="185244"/>
                </a:lnTo>
                <a:lnTo>
                  <a:pt x="1160785" y="194221"/>
                </a:lnTo>
                <a:lnTo>
                  <a:pt x="1165688" y="201546"/>
                </a:lnTo>
                <a:lnTo>
                  <a:pt x="1173007" y="206483"/>
                </a:lnTo>
                <a:lnTo>
                  <a:pt x="1182044" y="208292"/>
                </a:lnTo>
                <a:lnTo>
                  <a:pt x="1191020" y="206483"/>
                </a:lnTo>
                <a:lnTo>
                  <a:pt x="1198346" y="201546"/>
                </a:lnTo>
                <a:lnTo>
                  <a:pt x="1203282" y="194221"/>
                </a:lnTo>
                <a:lnTo>
                  <a:pt x="1205092" y="185244"/>
                </a:lnTo>
                <a:lnTo>
                  <a:pt x="1203282" y="176207"/>
                </a:lnTo>
                <a:lnTo>
                  <a:pt x="1198346" y="168889"/>
                </a:lnTo>
                <a:lnTo>
                  <a:pt x="1191020" y="163985"/>
                </a:lnTo>
                <a:lnTo>
                  <a:pt x="1182044" y="162196"/>
                </a:lnTo>
                <a:close/>
              </a:path>
              <a:path w="1205230" h="257175">
                <a:moveTo>
                  <a:pt x="1182044" y="59839"/>
                </a:moveTo>
                <a:lnTo>
                  <a:pt x="1173007" y="61628"/>
                </a:lnTo>
                <a:lnTo>
                  <a:pt x="1165688" y="66532"/>
                </a:lnTo>
                <a:lnTo>
                  <a:pt x="1160785" y="73850"/>
                </a:lnTo>
                <a:lnTo>
                  <a:pt x="1158996" y="82887"/>
                </a:lnTo>
                <a:lnTo>
                  <a:pt x="1160785" y="91864"/>
                </a:lnTo>
                <a:lnTo>
                  <a:pt x="1165688" y="99189"/>
                </a:lnTo>
                <a:lnTo>
                  <a:pt x="1173007" y="104126"/>
                </a:lnTo>
                <a:lnTo>
                  <a:pt x="1182044" y="105935"/>
                </a:lnTo>
                <a:lnTo>
                  <a:pt x="1191020" y="104126"/>
                </a:lnTo>
                <a:lnTo>
                  <a:pt x="1198346" y="99189"/>
                </a:lnTo>
                <a:lnTo>
                  <a:pt x="1203282" y="91864"/>
                </a:lnTo>
                <a:lnTo>
                  <a:pt x="1205092" y="82887"/>
                </a:lnTo>
                <a:lnTo>
                  <a:pt x="1203282" y="73850"/>
                </a:lnTo>
                <a:lnTo>
                  <a:pt x="1198346" y="66532"/>
                </a:lnTo>
                <a:lnTo>
                  <a:pt x="1191020" y="61628"/>
                </a:lnTo>
                <a:lnTo>
                  <a:pt x="1182044" y="59839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32450" y="3904903"/>
            <a:ext cx="452755" cy="213995"/>
          </a:xfrm>
          <a:custGeom>
            <a:avLst/>
            <a:gdLst/>
            <a:ahLst/>
            <a:cxnLst/>
            <a:rect l="l" t="t" r="r" b="b"/>
            <a:pathLst>
              <a:path w="452755" h="213995">
                <a:moveTo>
                  <a:pt x="80167" y="30921"/>
                </a:moveTo>
                <a:lnTo>
                  <a:pt x="55258" y="30921"/>
                </a:lnTo>
                <a:lnTo>
                  <a:pt x="55258" y="210153"/>
                </a:lnTo>
                <a:lnTo>
                  <a:pt x="80167" y="210153"/>
                </a:lnTo>
                <a:lnTo>
                  <a:pt x="80167" y="30921"/>
                </a:lnTo>
                <a:close/>
              </a:path>
              <a:path w="452755" h="213995">
                <a:moveTo>
                  <a:pt x="80167" y="3578"/>
                </a:moveTo>
                <a:lnTo>
                  <a:pt x="54972" y="3578"/>
                </a:lnTo>
                <a:lnTo>
                  <a:pt x="0" y="43090"/>
                </a:lnTo>
                <a:lnTo>
                  <a:pt x="0" y="70289"/>
                </a:lnTo>
                <a:lnTo>
                  <a:pt x="54685" y="30921"/>
                </a:lnTo>
                <a:lnTo>
                  <a:pt x="80167" y="30921"/>
                </a:lnTo>
                <a:lnTo>
                  <a:pt x="80167" y="3578"/>
                </a:lnTo>
                <a:close/>
              </a:path>
              <a:path w="452755" h="213995">
                <a:moveTo>
                  <a:pt x="209008" y="0"/>
                </a:moveTo>
                <a:lnTo>
                  <a:pt x="175163" y="7462"/>
                </a:lnTo>
                <a:lnTo>
                  <a:pt x="149974" y="29096"/>
                </a:lnTo>
                <a:lnTo>
                  <a:pt x="134260" y="63776"/>
                </a:lnTo>
                <a:lnTo>
                  <a:pt x="128840" y="110373"/>
                </a:lnTo>
                <a:lnTo>
                  <a:pt x="129462" y="126440"/>
                </a:lnTo>
                <a:lnTo>
                  <a:pt x="139005" y="167206"/>
                </a:lnTo>
                <a:lnTo>
                  <a:pt x="166330" y="201636"/>
                </a:lnTo>
                <a:lnTo>
                  <a:pt x="207290" y="213732"/>
                </a:lnTo>
                <a:lnTo>
                  <a:pt x="236597" y="208442"/>
                </a:lnTo>
                <a:lnTo>
                  <a:pt x="259757" y="193744"/>
                </a:lnTo>
                <a:lnTo>
                  <a:pt x="261743" y="190827"/>
                </a:lnTo>
                <a:lnTo>
                  <a:pt x="207004" y="190827"/>
                </a:lnTo>
                <a:lnTo>
                  <a:pt x="188472" y="187125"/>
                </a:lnTo>
                <a:lnTo>
                  <a:pt x="173523" y="176995"/>
                </a:lnTo>
                <a:lnTo>
                  <a:pt x="163540" y="161898"/>
                </a:lnTo>
                <a:lnTo>
                  <a:pt x="159905" y="143299"/>
                </a:lnTo>
                <a:lnTo>
                  <a:pt x="163487" y="125029"/>
                </a:lnTo>
                <a:lnTo>
                  <a:pt x="173416" y="110516"/>
                </a:lnTo>
                <a:lnTo>
                  <a:pt x="176793" y="108369"/>
                </a:lnTo>
                <a:lnTo>
                  <a:pt x="153750" y="108369"/>
                </a:lnTo>
                <a:lnTo>
                  <a:pt x="157850" y="71802"/>
                </a:lnTo>
                <a:lnTo>
                  <a:pt x="168620" y="44951"/>
                </a:lnTo>
                <a:lnTo>
                  <a:pt x="185698" y="28407"/>
                </a:lnTo>
                <a:lnTo>
                  <a:pt x="208722" y="22761"/>
                </a:lnTo>
                <a:lnTo>
                  <a:pt x="261264" y="22761"/>
                </a:lnTo>
                <a:lnTo>
                  <a:pt x="253977" y="14584"/>
                </a:lnTo>
                <a:lnTo>
                  <a:pt x="233593" y="3795"/>
                </a:lnTo>
                <a:lnTo>
                  <a:pt x="209008" y="0"/>
                </a:lnTo>
                <a:close/>
              </a:path>
              <a:path w="452755" h="213995">
                <a:moveTo>
                  <a:pt x="263032" y="97489"/>
                </a:moveTo>
                <a:lnTo>
                  <a:pt x="207433" y="97489"/>
                </a:lnTo>
                <a:lnTo>
                  <a:pt x="226283" y="100954"/>
                </a:lnTo>
                <a:lnTo>
                  <a:pt x="241093" y="110606"/>
                </a:lnTo>
                <a:lnTo>
                  <a:pt x="250776" y="125331"/>
                </a:lnTo>
                <a:lnTo>
                  <a:pt x="254246" y="144015"/>
                </a:lnTo>
                <a:lnTo>
                  <a:pt x="250568" y="162321"/>
                </a:lnTo>
                <a:lnTo>
                  <a:pt x="240503" y="177192"/>
                </a:lnTo>
                <a:lnTo>
                  <a:pt x="225498" y="187177"/>
                </a:lnTo>
                <a:lnTo>
                  <a:pt x="207004" y="190827"/>
                </a:lnTo>
                <a:lnTo>
                  <a:pt x="261743" y="190827"/>
                </a:lnTo>
                <a:lnTo>
                  <a:pt x="274972" y="171396"/>
                </a:lnTo>
                <a:lnTo>
                  <a:pt x="280443" y="143156"/>
                </a:lnTo>
                <a:lnTo>
                  <a:pt x="275265" y="115938"/>
                </a:lnTo>
                <a:lnTo>
                  <a:pt x="263032" y="97489"/>
                </a:lnTo>
                <a:close/>
              </a:path>
              <a:path w="452755" h="213995">
                <a:moveTo>
                  <a:pt x="211871" y="74870"/>
                </a:moveTo>
                <a:lnTo>
                  <a:pt x="193355" y="77266"/>
                </a:lnTo>
                <a:lnTo>
                  <a:pt x="176905" y="84050"/>
                </a:lnTo>
                <a:lnTo>
                  <a:pt x="163516" y="94619"/>
                </a:lnTo>
                <a:lnTo>
                  <a:pt x="154179" y="108369"/>
                </a:lnTo>
                <a:lnTo>
                  <a:pt x="176793" y="108369"/>
                </a:lnTo>
                <a:lnTo>
                  <a:pt x="188472" y="100943"/>
                </a:lnTo>
                <a:lnTo>
                  <a:pt x="207433" y="97489"/>
                </a:lnTo>
                <a:lnTo>
                  <a:pt x="263032" y="97489"/>
                </a:lnTo>
                <a:lnTo>
                  <a:pt x="260920" y="94304"/>
                </a:lnTo>
                <a:lnTo>
                  <a:pt x="239194" y="80024"/>
                </a:lnTo>
                <a:lnTo>
                  <a:pt x="211871" y="74870"/>
                </a:lnTo>
                <a:close/>
              </a:path>
              <a:path w="452755" h="213995">
                <a:moveTo>
                  <a:pt x="261264" y="22761"/>
                </a:moveTo>
                <a:lnTo>
                  <a:pt x="208722" y="22761"/>
                </a:lnTo>
                <a:lnTo>
                  <a:pt x="223239" y="24933"/>
                </a:lnTo>
                <a:lnTo>
                  <a:pt x="235635" y="31118"/>
                </a:lnTo>
                <a:lnTo>
                  <a:pt x="245240" y="40819"/>
                </a:lnTo>
                <a:lnTo>
                  <a:pt x="251383" y="53540"/>
                </a:lnTo>
                <a:lnTo>
                  <a:pt x="277580" y="53540"/>
                </a:lnTo>
                <a:lnTo>
                  <a:pt x="269020" y="31465"/>
                </a:lnTo>
                <a:lnTo>
                  <a:pt x="261264" y="22761"/>
                </a:lnTo>
                <a:close/>
              </a:path>
              <a:path w="452755" h="213995">
                <a:moveTo>
                  <a:pt x="391533" y="140293"/>
                </a:moveTo>
                <a:lnTo>
                  <a:pt x="368342" y="140293"/>
                </a:lnTo>
                <a:lnTo>
                  <a:pt x="368342" y="205859"/>
                </a:lnTo>
                <a:lnTo>
                  <a:pt x="391533" y="205859"/>
                </a:lnTo>
                <a:lnTo>
                  <a:pt x="391533" y="140293"/>
                </a:lnTo>
                <a:close/>
              </a:path>
              <a:path w="452755" h="213995">
                <a:moveTo>
                  <a:pt x="452661" y="117102"/>
                </a:moveTo>
                <a:lnTo>
                  <a:pt x="307214" y="117102"/>
                </a:lnTo>
                <a:lnTo>
                  <a:pt x="307214" y="140293"/>
                </a:lnTo>
                <a:lnTo>
                  <a:pt x="452661" y="140293"/>
                </a:lnTo>
                <a:lnTo>
                  <a:pt x="452661" y="117102"/>
                </a:lnTo>
                <a:close/>
              </a:path>
              <a:path w="452755" h="213995">
                <a:moveTo>
                  <a:pt x="391533" y="53111"/>
                </a:moveTo>
                <a:lnTo>
                  <a:pt x="368342" y="53111"/>
                </a:lnTo>
                <a:lnTo>
                  <a:pt x="368342" y="117102"/>
                </a:lnTo>
                <a:lnTo>
                  <a:pt x="391533" y="117102"/>
                </a:lnTo>
                <a:lnTo>
                  <a:pt x="391533" y="53111"/>
                </a:lnTo>
                <a:close/>
              </a:path>
            </a:pathLst>
          </a:custGeom>
          <a:solidFill>
            <a:srgbClr val="000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30446" y="4590113"/>
            <a:ext cx="1950085" cy="266700"/>
          </a:xfrm>
          <a:custGeom>
            <a:avLst/>
            <a:gdLst/>
            <a:ahLst/>
            <a:cxnLst/>
            <a:rect l="l" t="t" r="r" b="b"/>
            <a:pathLst>
              <a:path w="1950085" h="266700">
                <a:moveTo>
                  <a:pt x="99637" y="5869"/>
                </a:moveTo>
                <a:lnTo>
                  <a:pt x="58220" y="13318"/>
                </a:lnTo>
                <a:lnTo>
                  <a:pt x="26841" y="34643"/>
                </a:lnTo>
                <a:lnTo>
                  <a:pt x="6952" y="68317"/>
                </a:lnTo>
                <a:lnTo>
                  <a:pt x="0" y="112807"/>
                </a:lnTo>
                <a:lnTo>
                  <a:pt x="6952" y="157215"/>
                </a:lnTo>
                <a:lnTo>
                  <a:pt x="26841" y="190845"/>
                </a:lnTo>
                <a:lnTo>
                  <a:pt x="58220" y="212155"/>
                </a:lnTo>
                <a:lnTo>
                  <a:pt x="99637" y="219602"/>
                </a:lnTo>
                <a:lnTo>
                  <a:pt x="140993" y="212155"/>
                </a:lnTo>
                <a:lnTo>
                  <a:pt x="172378" y="190845"/>
                </a:lnTo>
                <a:lnTo>
                  <a:pt x="176799" y="183383"/>
                </a:lnTo>
                <a:lnTo>
                  <a:pt x="99637" y="183383"/>
                </a:lnTo>
                <a:lnTo>
                  <a:pt x="76644" y="178435"/>
                </a:lnTo>
                <a:lnTo>
                  <a:pt x="59141" y="164308"/>
                </a:lnTo>
                <a:lnTo>
                  <a:pt x="47999" y="142074"/>
                </a:lnTo>
                <a:lnTo>
                  <a:pt x="44092" y="112807"/>
                </a:lnTo>
                <a:lnTo>
                  <a:pt x="48020" y="83435"/>
                </a:lnTo>
                <a:lnTo>
                  <a:pt x="59195" y="61109"/>
                </a:lnTo>
                <a:lnTo>
                  <a:pt x="76705" y="46917"/>
                </a:lnTo>
                <a:lnTo>
                  <a:pt x="99637" y="41944"/>
                </a:lnTo>
                <a:lnTo>
                  <a:pt x="176698" y="41944"/>
                </a:lnTo>
                <a:lnTo>
                  <a:pt x="172378" y="34643"/>
                </a:lnTo>
                <a:lnTo>
                  <a:pt x="140993" y="13318"/>
                </a:lnTo>
                <a:lnTo>
                  <a:pt x="99637" y="5869"/>
                </a:lnTo>
                <a:close/>
              </a:path>
              <a:path w="1950085" h="266700">
                <a:moveTo>
                  <a:pt x="176698" y="41944"/>
                </a:moveTo>
                <a:lnTo>
                  <a:pt x="99637" y="41944"/>
                </a:lnTo>
                <a:lnTo>
                  <a:pt x="122546" y="46917"/>
                </a:lnTo>
                <a:lnTo>
                  <a:pt x="140007" y="61109"/>
                </a:lnTo>
                <a:lnTo>
                  <a:pt x="151133" y="83435"/>
                </a:lnTo>
                <a:lnTo>
                  <a:pt x="155038" y="112807"/>
                </a:lnTo>
                <a:lnTo>
                  <a:pt x="151133" y="142074"/>
                </a:lnTo>
                <a:lnTo>
                  <a:pt x="140007" y="164308"/>
                </a:lnTo>
                <a:lnTo>
                  <a:pt x="122546" y="178435"/>
                </a:lnTo>
                <a:lnTo>
                  <a:pt x="99637" y="183383"/>
                </a:lnTo>
                <a:lnTo>
                  <a:pt x="176799" y="183383"/>
                </a:lnTo>
                <a:lnTo>
                  <a:pt x="192301" y="157215"/>
                </a:lnTo>
                <a:lnTo>
                  <a:pt x="199274" y="112807"/>
                </a:lnTo>
                <a:lnTo>
                  <a:pt x="192301" y="68317"/>
                </a:lnTo>
                <a:lnTo>
                  <a:pt x="176698" y="41944"/>
                </a:lnTo>
                <a:close/>
              </a:path>
              <a:path w="1950085" h="266700">
                <a:moveTo>
                  <a:pt x="365192" y="0"/>
                </a:moveTo>
                <a:lnTo>
                  <a:pt x="324822" y="6298"/>
                </a:lnTo>
                <a:lnTo>
                  <a:pt x="306927" y="6728"/>
                </a:lnTo>
                <a:lnTo>
                  <a:pt x="270004" y="14282"/>
                </a:lnTo>
                <a:lnTo>
                  <a:pt x="243348" y="35699"/>
                </a:lnTo>
                <a:lnTo>
                  <a:pt x="227187" y="72980"/>
                </a:lnTo>
                <a:lnTo>
                  <a:pt x="221749" y="128125"/>
                </a:lnTo>
                <a:lnTo>
                  <a:pt x="226907" y="167678"/>
                </a:lnTo>
                <a:lnTo>
                  <a:pt x="241970" y="196214"/>
                </a:lnTo>
                <a:lnTo>
                  <a:pt x="266320" y="213502"/>
                </a:lnTo>
                <a:lnTo>
                  <a:pt x="299340" y="219315"/>
                </a:lnTo>
                <a:lnTo>
                  <a:pt x="330944" y="213931"/>
                </a:lnTo>
                <a:lnTo>
                  <a:pt x="354831" y="198468"/>
                </a:lnTo>
                <a:lnTo>
                  <a:pt x="362278" y="186389"/>
                </a:lnTo>
                <a:lnTo>
                  <a:pt x="298624" y="186389"/>
                </a:lnTo>
                <a:lnTo>
                  <a:pt x="284241" y="183488"/>
                </a:lnTo>
                <a:lnTo>
                  <a:pt x="273536" y="174991"/>
                </a:lnTo>
                <a:lnTo>
                  <a:pt x="266857" y="161205"/>
                </a:lnTo>
                <a:lnTo>
                  <a:pt x="264553" y="142440"/>
                </a:lnTo>
                <a:lnTo>
                  <a:pt x="266877" y="124421"/>
                </a:lnTo>
                <a:lnTo>
                  <a:pt x="273590" y="111017"/>
                </a:lnTo>
                <a:lnTo>
                  <a:pt x="284302" y="102661"/>
                </a:lnTo>
                <a:lnTo>
                  <a:pt x="298624" y="99780"/>
                </a:lnTo>
                <a:lnTo>
                  <a:pt x="363439" y="99780"/>
                </a:lnTo>
                <a:lnTo>
                  <a:pt x="362148" y="97632"/>
                </a:lnTo>
                <a:lnTo>
                  <a:pt x="253959" y="97632"/>
                </a:lnTo>
                <a:lnTo>
                  <a:pt x="259574" y="72224"/>
                </a:lnTo>
                <a:lnTo>
                  <a:pt x="269886" y="54345"/>
                </a:lnTo>
                <a:lnTo>
                  <a:pt x="286371" y="43580"/>
                </a:lnTo>
                <a:lnTo>
                  <a:pt x="310506" y="39511"/>
                </a:lnTo>
                <a:lnTo>
                  <a:pt x="327399" y="38938"/>
                </a:lnTo>
                <a:lnTo>
                  <a:pt x="341860" y="37970"/>
                </a:lnTo>
                <a:lnTo>
                  <a:pt x="353328" y="36236"/>
                </a:lnTo>
                <a:lnTo>
                  <a:pt x="361280" y="34207"/>
                </a:lnTo>
                <a:lnTo>
                  <a:pt x="365192" y="32353"/>
                </a:lnTo>
                <a:lnTo>
                  <a:pt x="365192" y="0"/>
                </a:lnTo>
                <a:close/>
              </a:path>
              <a:path w="1950085" h="266700">
                <a:moveTo>
                  <a:pt x="363439" y="99780"/>
                </a:moveTo>
                <a:lnTo>
                  <a:pt x="298624" y="99780"/>
                </a:lnTo>
                <a:lnTo>
                  <a:pt x="312841" y="102661"/>
                </a:lnTo>
                <a:lnTo>
                  <a:pt x="323462" y="111017"/>
                </a:lnTo>
                <a:lnTo>
                  <a:pt x="330110" y="124421"/>
                </a:lnTo>
                <a:lnTo>
                  <a:pt x="332409" y="142440"/>
                </a:lnTo>
                <a:lnTo>
                  <a:pt x="330110" y="161205"/>
                </a:lnTo>
                <a:lnTo>
                  <a:pt x="323462" y="174991"/>
                </a:lnTo>
                <a:lnTo>
                  <a:pt x="312841" y="183488"/>
                </a:lnTo>
                <a:lnTo>
                  <a:pt x="298624" y="186389"/>
                </a:lnTo>
                <a:lnTo>
                  <a:pt x="362278" y="186389"/>
                </a:lnTo>
                <a:lnTo>
                  <a:pt x="369941" y="173959"/>
                </a:lnTo>
                <a:lnTo>
                  <a:pt x="375213" y="141438"/>
                </a:lnTo>
                <a:lnTo>
                  <a:pt x="370361" y="111293"/>
                </a:lnTo>
                <a:lnTo>
                  <a:pt x="363439" y="99780"/>
                </a:lnTo>
                <a:close/>
              </a:path>
              <a:path w="1950085" h="266700">
                <a:moveTo>
                  <a:pt x="306927" y="68715"/>
                </a:moveTo>
                <a:lnTo>
                  <a:pt x="289590" y="70656"/>
                </a:lnTo>
                <a:lnTo>
                  <a:pt x="275164" y="76302"/>
                </a:lnTo>
                <a:lnTo>
                  <a:pt x="263665" y="85383"/>
                </a:lnTo>
                <a:lnTo>
                  <a:pt x="255105" y="97632"/>
                </a:lnTo>
                <a:lnTo>
                  <a:pt x="362148" y="97632"/>
                </a:lnTo>
                <a:lnTo>
                  <a:pt x="356585" y="88381"/>
                </a:lnTo>
                <a:lnTo>
                  <a:pt x="335051" y="73817"/>
                </a:lnTo>
                <a:lnTo>
                  <a:pt x="306927" y="68715"/>
                </a:lnTo>
                <a:close/>
              </a:path>
              <a:path w="1950085" h="266700">
                <a:moveTo>
                  <a:pt x="440922" y="62559"/>
                </a:moveTo>
                <a:lnTo>
                  <a:pt x="399693" y="62559"/>
                </a:lnTo>
                <a:lnTo>
                  <a:pt x="399693" y="266128"/>
                </a:lnTo>
                <a:lnTo>
                  <a:pt x="441495" y="266128"/>
                </a:lnTo>
                <a:lnTo>
                  <a:pt x="441495" y="190255"/>
                </a:lnTo>
                <a:lnTo>
                  <a:pt x="539023" y="190255"/>
                </a:lnTo>
                <a:lnTo>
                  <a:pt x="541724" y="184815"/>
                </a:lnTo>
                <a:lnTo>
                  <a:pt x="475280" y="184815"/>
                </a:lnTo>
                <a:lnTo>
                  <a:pt x="461342" y="181607"/>
                </a:lnTo>
                <a:lnTo>
                  <a:pt x="450639" y="172467"/>
                </a:lnTo>
                <a:lnTo>
                  <a:pt x="443774" y="158120"/>
                </a:lnTo>
                <a:lnTo>
                  <a:pt x="441351" y="139291"/>
                </a:lnTo>
                <a:lnTo>
                  <a:pt x="443774" y="120560"/>
                </a:lnTo>
                <a:lnTo>
                  <a:pt x="450639" y="106150"/>
                </a:lnTo>
                <a:lnTo>
                  <a:pt x="461342" y="96894"/>
                </a:lnTo>
                <a:lnTo>
                  <a:pt x="475280" y="93624"/>
                </a:lnTo>
                <a:lnTo>
                  <a:pt x="541595" y="93624"/>
                </a:lnTo>
                <a:lnTo>
                  <a:pt x="539442" y="89329"/>
                </a:lnTo>
                <a:lnTo>
                  <a:pt x="440922" y="89329"/>
                </a:lnTo>
                <a:lnTo>
                  <a:pt x="440922" y="62559"/>
                </a:lnTo>
                <a:close/>
              </a:path>
              <a:path w="1950085" h="266700">
                <a:moveTo>
                  <a:pt x="539023" y="190255"/>
                </a:moveTo>
                <a:lnTo>
                  <a:pt x="442354" y="190255"/>
                </a:lnTo>
                <a:lnTo>
                  <a:pt x="450104" y="201969"/>
                </a:lnTo>
                <a:lnTo>
                  <a:pt x="460874" y="210851"/>
                </a:lnTo>
                <a:lnTo>
                  <a:pt x="474302" y="216486"/>
                </a:lnTo>
                <a:lnTo>
                  <a:pt x="490025" y="218457"/>
                </a:lnTo>
                <a:lnTo>
                  <a:pt x="515918" y="213032"/>
                </a:lnTo>
                <a:lnTo>
                  <a:pt x="535477" y="197395"/>
                </a:lnTo>
                <a:lnTo>
                  <a:pt x="539023" y="190255"/>
                </a:lnTo>
                <a:close/>
              </a:path>
              <a:path w="1950085" h="266700">
                <a:moveTo>
                  <a:pt x="541595" y="93624"/>
                </a:moveTo>
                <a:lnTo>
                  <a:pt x="475280" y="93624"/>
                </a:lnTo>
                <a:lnTo>
                  <a:pt x="489421" y="96854"/>
                </a:lnTo>
                <a:lnTo>
                  <a:pt x="500132" y="106025"/>
                </a:lnTo>
                <a:lnTo>
                  <a:pt x="506966" y="120439"/>
                </a:lnTo>
                <a:lnTo>
                  <a:pt x="509351" y="139291"/>
                </a:lnTo>
                <a:lnTo>
                  <a:pt x="506966" y="158181"/>
                </a:lnTo>
                <a:lnTo>
                  <a:pt x="500153" y="172521"/>
                </a:lnTo>
                <a:lnTo>
                  <a:pt x="489421" y="181627"/>
                </a:lnTo>
                <a:lnTo>
                  <a:pt x="475280" y="184815"/>
                </a:lnTo>
                <a:lnTo>
                  <a:pt x="541724" y="184815"/>
                </a:lnTo>
                <a:lnTo>
                  <a:pt x="547846" y="172467"/>
                </a:lnTo>
                <a:lnTo>
                  <a:pt x="552155" y="139291"/>
                </a:lnTo>
                <a:lnTo>
                  <a:pt x="547811" y="106025"/>
                </a:lnTo>
                <a:lnTo>
                  <a:pt x="541595" y="93624"/>
                </a:lnTo>
                <a:close/>
              </a:path>
              <a:path w="1950085" h="266700">
                <a:moveTo>
                  <a:pt x="489309" y="60125"/>
                </a:moveTo>
                <a:lnTo>
                  <a:pt x="473689" y="62152"/>
                </a:lnTo>
                <a:lnTo>
                  <a:pt x="460338" y="67963"/>
                </a:lnTo>
                <a:lnTo>
                  <a:pt x="449590" y="77156"/>
                </a:lnTo>
                <a:lnTo>
                  <a:pt x="441781" y="89329"/>
                </a:lnTo>
                <a:lnTo>
                  <a:pt x="539442" y="89329"/>
                </a:lnTo>
                <a:lnTo>
                  <a:pt x="535334" y="81134"/>
                </a:lnTo>
                <a:lnTo>
                  <a:pt x="515556" y="65529"/>
                </a:lnTo>
                <a:lnTo>
                  <a:pt x="489309" y="60125"/>
                </a:lnTo>
                <a:close/>
              </a:path>
              <a:path w="1950085" h="266700">
                <a:moveTo>
                  <a:pt x="706089" y="90474"/>
                </a:moveTo>
                <a:lnTo>
                  <a:pt x="643632" y="90474"/>
                </a:lnTo>
                <a:lnTo>
                  <a:pt x="654301" y="91996"/>
                </a:lnTo>
                <a:lnTo>
                  <a:pt x="662421" y="96415"/>
                </a:lnTo>
                <a:lnTo>
                  <a:pt x="667588" y="103520"/>
                </a:lnTo>
                <a:lnTo>
                  <a:pt x="669400" y="113093"/>
                </a:lnTo>
                <a:lnTo>
                  <a:pt x="669400" y="123257"/>
                </a:lnTo>
                <a:lnTo>
                  <a:pt x="630748" y="125548"/>
                </a:lnTo>
                <a:lnTo>
                  <a:pt x="605295" y="129836"/>
                </a:lnTo>
                <a:lnTo>
                  <a:pt x="586566" y="139130"/>
                </a:lnTo>
                <a:lnTo>
                  <a:pt x="575004" y="153229"/>
                </a:lnTo>
                <a:lnTo>
                  <a:pt x="571051" y="171931"/>
                </a:lnTo>
                <a:lnTo>
                  <a:pt x="574975" y="190856"/>
                </a:lnTo>
                <a:lnTo>
                  <a:pt x="585796" y="205555"/>
                </a:lnTo>
                <a:lnTo>
                  <a:pt x="602094" y="215072"/>
                </a:lnTo>
                <a:lnTo>
                  <a:pt x="622445" y="218457"/>
                </a:lnTo>
                <a:lnTo>
                  <a:pt x="636644" y="216703"/>
                </a:lnTo>
                <a:lnTo>
                  <a:pt x="649823" y="211621"/>
                </a:lnTo>
                <a:lnTo>
                  <a:pt x="661016" y="203479"/>
                </a:lnTo>
                <a:lnTo>
                  <a:pt x="669257" y="192545"/>
                </a:lnTo>
                <a:lnTo>
                  <a:pt x="710486" y="192545"/>
                </a:lnTo>
                <a:lnTo>
                  <a:pt x="710486" y="188250"/>
                </a:lnTo>
                <a:lnTo>
                  <a:pt x="636188" y="188250"/>
                </a:lnTo>
                <a:lnTo>
                  <a:pt x="626518" y="186953"/>
                </a:lnTo>
                <a:lnTo>
                  <a:pt x="619062" y="183240"/>
                </a:lnTo>
                <a:lnTo>
                  <a:pt x="614264" y="177380"/>
                </a:lnTo>
                <a:lnTo>
                  <a:pt x="612567" y="169640"/>
                </a:lnTo>
                <a:lnTo>
                  <a:pt x="614197" y="162236"/>
                </a:lnTo>
                <a:lnTo>
                  <a:pt x="669400" y="148596"/>
                </a:lnTo>
                <a:lnTo>
                  <a:pt x="710486" y="148596"/>
                </a:lnTo>
                <a:lnTo>
                  <a:pt x="710486" y="110516"/>
                </a:lnTo>
                <a:lnTo>
                  <a:pt x="706089" y="90474"/>
                </a:lnTo>
                <a:close/>
              </a:path>
              <a:path w="1950085" h="266700">
                <a:moveTo>
                  <a:pt x="710486" y="192545"/>
                </a:moveTo>
                <a:lnTo>
                  <a:pt x="670116" y="192545"/>
                </a:lnTo>
                <a:lnTo>
                  <a:pt x="670116" y="216023"/>
                </a:lnTo>
                <a:lnTo>
                  <a:pt x="710486" y="216023"/>
                </a:lnTo>
                <a:lnTo>
                  <a:pt x="710486" y="192545"/>
                </a:lnTo>
                <a:close/>
              </a:path>
              <a:path w="1950085" h="266700">
                <a:moveTo>
                  <a:pt x="710486" y="148596"/>
                </a:moveTo>
                <a:lnTo>
                  <a:pt x="669400" y="148596"/>
                </a:lnTo>
                <a:lnTo>
                  <a:pt x="669400" y="159762"/>
                </a:lnTo>
                <a:lnTo>
                  <a:pt x="666767" y="171219"/>
                </a:lnTo>
                <a:lnTo>
                  <a:pt x="659612" y="180234"/>
                </a:lnTo>
                <a:lnTo>
                  <a:pt x="649047" y="186134"/>
                </a:lnTo>
                <a:lnTo>
                  <a:pt x="636188" y="188250"/>
                </a:lnTo>
                <a:lnTo>
                  <a:pt x="710486" y="188250"/>
                </a:lnTo>
                <a:lnTo>
                  <a:pt x="710486" y="148596"/>
                </a:lnTo>
                <a:close/>
              </a:path>
              <a:path w="1950085" h="266700">
                <a:moveTo>
                  <a:pt x="645493" y="59266"/>
                </a:moveTo>
                <a:lnTo>
                  <a:pt x="618004" y="62930"/>
                </a:lnTo>
                <a:lnTo>
                  <a:pt x="597052" y="73224"/>
                </a:lnTo>
                <a:lnTo>
                  <a:pt x="583428" y="89101"/>
                </a:lnTo>
                <a:lnTo>
                  <a:pt x="577923" y="109514"/>
                </a:lnTo>
                <a:lnTo>
                  <a:pt x="616146" y="109514"/>
                </a:lnTo>
                <a:lnTo>
                  <a:pt x="619092" y="101768"/>
                </a:lnTo>
                <a:lnTo>
                  <a:pt x="624789" y="95753"/>
                </a:lnTo>
                <a:lnTo>
                  <a:pt x="633036" y="91859"/>
                </a:lnTo>
                <a:lnTo>
                  <a:pt x="643632" y="90474"/>
                </a:lnTo>
                <a:lnTo>
                  <a:pt x="706089" y="90474"/>
                </a:lnTo>
                <a:lnTo>
                  <a:pt x="705867" y="89463"/>
                </a:lnTo>
                <a:lnTo>
                  <a:pt x="692752" y="73296"/>
                </a:lnTo>
                <a:lnTo>
                  <a:pt x="672256" y="62926"/>
                </a:lnTo>
                <a:lnTo>
                  <a:pt x="645493" y="59266"/>
                </a:lnTo>
                <a:close/>
              </a:path>
              <a:path w="1950085" h="266700">
                <a:moveTo>
                  <a:pt x="773332" y="167350"/>
                </a:moveTo>
                <a:lnTo>
                  <a:pt x="733534" y="167350"/>
                </a:lnTo>
                <a:lnTo>
                  <a:pt x="739882" y="189179"/>
                </a:lnTo>
                <a:lnTo>
                  <a:pt x="754041" y="205519"/>
                </a:lnTo>
                <a:lnTo>
                  <a:pt x="775126" y="215766"/>
                </a:lnTo>
                <a:lnTo>
                  <a:pt x="802249" y="219315"/>
                </a:lnTo>
                <a:lnTo>
                  <a:pt x="830359" y="215869"/>
                </a:lnTo>
                <a:lnTo>
                  <a:pt x="851585" y="206020"/>
                </a:lnTo>
                <a:lnTo>
                  <a:pt x="864999" y="190507"/>
                </a:lnTo>
                <a:lnTo>
                  <a:pt x="865810" y="186962"/>
                </a:lnTo>
                <a:lnTo>
                  <a:pt x="802249" y="186962"/>
                </a:lnTo>
                <a:lnTo>
                  <a:pt x="791712" y="185730"/>
                </a:lnTo>
                <a:lnTo>
                  <a:pt x="783335" y="182041"/>
                </a:lnTo>
                <a:lnTo>
                  <a:pt x="777186" y="175910"/>
                </a:lnTo>
                <a:lnTo>
                  <a:pt x="773332" y="167350"/>
                </a:lnTo>
                <a:close/>
              </a:path>
              <a:path w="1950085" h="266700">
                <a:moveTo>
                  <a:pt x="861529" y="90761"/>
                </a:moveTo>
                <a:lnTo>
                  <a:pt x="801534" y="90761"/>
                </a:lnTo>
                <a:lnTo>
                  <a:pt x="811199" y="91969"/>
                </a:lnTo>
                <a:lnTo>
                  <a:pt x="818086" y="95378"/>
                </a:lnTo>
                <a:lnTo>
                  <a:pt x="822208" y="100665"/>
                </a:lnTo>
                <a:lnTo>
                  <a:pt x="823580" y="107510"/>
                </a:lnTo>
                <a:lnTo>
                  <a:pt x="822164" y="114628"/>
                </a:lnTo>
                <a:lnTo>
                  <a:pt x="817943" y="119678"/>
                </a:lnTo>
                <a:lnTo>
                  <a:pt x="810957" y="122689"/>
                </a:lnTo>
                <a:lnTo>
                  <a:pt x="801247" y="123687"/>
                </a:lnTo>
                <a:lnTo>
                  <a:pt x="781205" y="123687"/>
                </a:lnTo>
                <a:lnTo>
                  <a:pt x="781205" y="150887"/>
                </a:lnTo>
                <a:lnTo>
                  <a:pt x="802392" y="150887"/>
                </a:lnTo>
                <a:lnTo>
                  <a:pt x="813583" y="151947"/>
                </a:lnTo>
                <a:lnTo>
                  <a:pt x="821593" y="155181"/>
                </a:lnTo>
                <a:lnTo>
                  <a:pt x="826409" y="160670"/>
                </a:lnTo>
                <a:lnTo>
                  <a:pt x="828017" y="168495"/>
                </a:lnTo>
                <a:lnTo>
                  <a:pt x="826326" y="176091"/>
                </a:lnTo>
                <a:lnTo>
                  <a:pt x="821361" y="181916"/>
                </a:lnTo>
                <a:lnTo>
                  <a:pt x="813281" y="185647"/>
                </a:lnTo>
                <a:lnTo>
                  <a:pt x="802249" y="186962"/>
                </a:lnTo>
                <a:lnTo>
                  <a:pt x="865810" y="186962"/>
                </a:lnTo>
                <a:lnTo>
                  <a:pt x="869676" y="170070"/>
                </a:lnTo>
                <a:lnTo>
                  <a:pt x="867842" y="158221"/>
                </a:lnTo>
                <a:lnTo>
                  <a:pt x="862411" y="148399"/>
                </a:lnTo>
                <a:lnTo>
                  <a:pt x="853490" y="140859"/>
                </a:lnTo>
                <a:lnTo>
                  <a:pt x="841188" y="135855"/>
                </a:lnTo>
                <a:lnTo>
                  <a:pt x="841188" y="134710"/>
                </a:lnTo>
                <a:lnTo>
                  <a:pt x="850829" y="130207"/>
                </a:lnTo>
                <a:lnTo>
                  <a:pt x="858080" y="123061"/>
                </a:lnTo>
                <a:lnTo>
                  <a:pt x="862648" y="113793"/>
                </a:lnTo>
                <a:lnTo>
                  <a:pt x="864236" y="102929"/>
                </a:lnTo>
                <a:lnTo>
                  <a:pt x="861529" y="90761"/>
                </a:lnTo>
                <a:close/>
              </a:path>
              <a:path w="1950085" h="266700">
                <a:moveTo>
                  <a:pt x="801247" y="59266"/>
                </a:moveTo>
                <a:lnTo>
                  <a:pt x="775714" y="62677"/>
                </a:lnTo>
                <a:lnTo>
                  <a:pt x="755884" y="72490"/>
                </a:lnTo>
                <a:lnTo>
                  <a:pt x="742524" y="88074"/>
                </a:lnTo>
                <a:lnTo>
                  <a:pt x="736397" y="108799"/>
                </a:lnTo>
                <a:lnTo>
                  <a:pt x="775765" y="108799"/>
                </a:lnTo>
                <a:lnTo>
                  <a:pt x="778523" y="101088"/>
                </a:lnTo>
                <a:lnTo>
                  <a:pt x="783872" y="95431"/>
                </a:lnTo>
                <a:lnTo>
                  <a:pt x="791609" y="91949"/>
                </a:lnTo>
                <a:lnTo>
                  <a:pt x="801534" y="90761"/>
                </a:lnTo>
                <a:lnTo>
                  <a:pt x="861529" y="90761"/>
                </a:lnTo>
                <a:lnTo>
                  <a:pt x="860152" y="84572"/>
                </a:lnTo>
                <a:lnTo>
                  <a:pt x="848095" y="70844"/>
                </a:lnTo>
                <a:lnTo>
                  <a:pt x="828362" y="62244"/>
                </a:lnTo>
                <a:lnTo>
                  <a:pt x="801247" y="59266"/>
                </a:lnTo>
                <a:close/>
              </a:path>
              <a:path w="1950085" h="266700">
                <a:moveTo>
                  <a:pt x="965448" y="59266"/>
                </a:moveTo>
                <a:lnTo>
                  <a:pt x="934184" y="64762"/>
                </a:lnTo>
                <a:lnTo>
                  <a:pt x="910207" y="80579"/>
                </a:lnTo>
                <a:lnTo>
                  <a:pt x="894847" y="105709"/>
                </a:lnTo>
                <a:lnTo>
                  <a:pt x="889432" y="139148"/>
                </a:lnTo>
                <a:lnTo>
                  <a:pt x="894787" y="172933"/>
                </a:lnTo>
                <a:lnTo>
                  <a:pt x="910046" y="198128"/>
                </a:lnTo>
                <a:lnTo>
                  <a:pt x="934003" y="213876"/>
                </a:lnTo>
                <a:lnTo>
                  <a:pt x="965448" y="219315"/>
                </a:lnTo>
                <a:lnTo>
                  <a:pt x="996893" y="213896"/>
                </a:lnTo>
                <a:lnTo>
                  <a:pt x="1020849" y="198182"/>
                </a:lnTo>
                <a:lnTo>
                  <a:pt x="1027386" y="187392"/>
                </a:lnTo>
                <a:lnTo>
                  <a:pt x="965448" y="187392"/>
                </a:lnTo>
                <a:lnTo>
                  <a:pt x="951495" y="184204"/>
                </a:lnTo>
                <a:lnTo>
                  <a:pt x="940896" y="174883"/>
                </a:lnTo>
                <a:lnTo>
                  <a:pt x="934164" y="159791"/>
                </a:lnTo>
                <a:lnTo>
                  <a:pt x="931806" y="139291"/>
                </a:lnTo>
                <a:lnTo>
                  <a:pt x="934204" y="118911"/>
                </a:lnTo>
                <a:lnTo>
                  <a:pt x="941004" y="103806"/>
                </a:lnTo>
                <a:lnTo>
                  <a:pt x="951615" y="94418"/>
                </a:lnTo>
                <a:lnTo>
                  <a:pt x="965448" y="91190"/>
                </a:lnTo>
                <a:lnTo>
                  <a:pt x="1027209" y="91190"/>
                </a:lnTo>
                <a:lnTo>
                  <a:pt x="1020688" y="80525"/>
                </a:lnTo>
                <a:lnTo>
                  <a:pt x="996712" y="64742"/>
                </a:lnTo>
                <a:lnTo>
                  <a:pt x="965448" y="59266"/>
                </a:lnTo>
                <a:close/>
              </a:path>
              <a:path w="1950085" h="266700">
                <a:moveTo>
                  <a:pt x="1027209" y="91190"/>
                </a:moveTo>
                <a:lnTo>
                  <a:pt x="965448" y="91190"/>
                </a:lnTo>
                <a:lnTo>
                  <a:pt x="979258" y="94418"/>
                </a:lnTo>
                <a:lnTo>
                  <a:pt x="989820" y="103806"/>
                </a:lnTo>
                <a:lnTo>
                  <a:pt x="996571" y="118911"/>
                </a:lnTo>
                <a:lnTo>
                  <a:pt x="998947" y="139291"/>
                </a:lnTo>
                <a:lnTo>
                  <a:pt x="996591" y="159791"/>
                </a:lnTo>
                <a:lnTo>
                  <a:pt x="989874" y="174883"/>
                </a:lnTo>
                <a:lnTo>
                  <a:pt x="979318" y="184204"/>
                </a:lnTo>
                <a:lnTo>
                  <a:pt x="965448" y="187392"/>
                </a:lnTo>
                <a:lnTo>
                  <a:pt x="1027386" y="187392"/>
                </a:lnTo>
                <a:lnTo>
                  <a:pt x="1036109" y="172993"/>
                </a:lnTo>
                <a:lnTo>
                  <a:pt x="1041464" y="139148"/>
                </a:lnTo>
                <a:lnTo>
                  <a:pt x="1036049" y="105649"/>
                </a:lnTo>
                <a:lnTo>
                  <a:pt x="1027209" y="91190"/>
                </a:lnTo>
                <a:close/>
              </a:path>
              <a:path w="1950085" h="266700">
                <a:moveTo>
                  <a:pt x="1142533" y="62559"/>
                </a:moveTo>
                <a:lnTo>
                  <a:pt x="1065658" y="62559"/>
                </a:lnTo>
                <a:lnTo>
                  <a:pt x="1065658" y="216023"/>
                </a:lnTo>
                <a:lnTo>
                  <a:pt x="1143964" y="216023"/>
                </a:lnTo>
                <a:lnTo>
                  <a:pt x="1167475" y="212873"/>
                </a:lnTo>
                <a:lnTo>
                  <a:pt x="1185283" y="203926"/>
                </a:lnTo>
                <a:lnTo>
                  <a:pt x="1196568" y="189933"/>
                </a:lnTo>
                <a:lnTo>
                  <a:pt x="1196652" y="189539"/>
                </a:lnTo>
                <a:lnTo>
                  <a:pt x="1106600" y="189539"/>
                </a:lnTo>
                <a:lnTo>
                  <a:pt x="1106600" y="148882"/>
                </a:lnTo>
                <a:lnTo>
                  <a:pt x="1191914" y="148882"/>
                </a:lnTo>
                <a:lnTo>
                  <a:pt x="1190866" y="147272"/>
                </a:lnTo>
                <a:lnTo>
                  <a:pt x="1179917" y="139515"/>
                </a:lnTo>
                <a:lnTo>
                  <a:pt x="1165867" y="135569"/>
                </a:lnTo>
                <a:lnTo>
                  <a:pt x="1165867" y="134424"/>
                </a:lnTo>
                <a:lnTo>
                  <a:pt x="1176850" y="130523"/>
                </a:lnTo>
                <a:lnTo>
                  <a:pt x="1183753" y="124689"/>
                </a:lnTo>
                <a:lnTo>
                  <a:pt x="1106600" y="124689"/>
                </a:lnTo>
                <a:lnTo>
                  <a:pt x="1106600" y="89043"/>
                </a:lnTo>
                <a:lnTo>
                  <a:pt x="1191021" y="89043"/>
                </a:lnTo>
                <a:lnTo>
                  <a:pt x="1190143" y="84965"/>
                </a:lnTo>
                <a:lnTo>
                  <a:pt x="1180058" y="72813"/>
                </a:lnTo>
                <a:lnTo>
                  <a:pt x="1163986" y="65196"/>
                </a:lnTo>
                <a:lnTo>
                  <a:pt x="1142533" y="62559"/>
                </a:lnTo>
                <a:close/>
              </a:path>
              <a:path w="1950085" h="266700">
                <a:moveTo>
                  <a:pt x="1191914" y="148882"/>
                </a:moveTo>
                <a:lnTo>
                  <a:pt x="1131366" y="148882"/>
                </a:lnTo>
                <a:lnTo>
                  <a:pt x="1143105" y="150164"/>
                </a:lnTo>
                <a:lnTo>
                  <a:pt x="1151623" y="153982"/>
                </a:lnTo>
                <a:lnTo>
                  <a:pt x="1156812" y="160297"/>
                </a:lnTo>
                <a:lnTo>
                  <a:pt x="1158566" y="169067"/>
                </a:lnTo>
                <a:lnTo>
                  <a:pt x="1156902" y="177883"/>
                </a:lnTo>
                <a:lnTo>
                  <a:pt x="1152017" y="184296"/>
                </a:lnTo>
                <a:lnTo>
                  <a:pt x="1144072" y="188212"/>
                </a:lnTo>
                <a:lnTo>
                  <a:pt x="1133227" y="189539"/>
                </a:lnTo>
                <a:lnTo>
                  <a:pt x="1196652" y="189539"/>
                </a:lnTo>
                <a:lnTo>
                  <a:pt x="1200511" y="171644"/>
                </a:lnTo>
                <a:lnTo>
                  <a:pt x="1197977" y="158197"/>
                </a:lnTo>
                <a:lnTo>
                  <a:pt x="1191914" y="148882"/>
                </a:lnTo>
                <a:close/>
              </a:path>
              <a:path w="1950085" h="266700">
                <a:moveTo>
                  <a:pt x="1191021" y="89043"/>
                </a:moveTo>
                <a:lnTo>
                  <a:pt x="1131366" y="89043"/>
                </a:lnTo>
                <a:lnTo>
                  <a:pt x="1140519" y="90224"/>
                </a:lnTo>
                <a:lnTo>
                  <a:pt x="1147257" y="93660"/>
                </a:lnTo>
                <a:lnTo>
                  <a:pt x="1151417" y="99189"/>
                </a:lnTo>
                <a:lnTo>
                  <a:pt x="1152840" y="106651"/>
                </a:lnTo>
                <a:lnTo>
                  <a:pt x="1151303" y="114362"/>
                </a:lnTo>
                <a:lnTo>
                  <a:pt x="1146774" y="120018"/>
                </a:lnTo>
                <a:lnTo>
                  <a:pt x="1139372" y="123501"/>
                </a:lnTo>
                <a:lnTo>
                  <a:pt x="1129219" y="124689"/>
                </a:lnTo>
                <a:lnTo>
                  <a:pt x="1183753" y="124689"/>
                </a:lnTo>
                <a:lnTo>
                  <a:pt x="1185659" y="123078"/>
                </a:lnTo>
                <a:lnTo>
                  <a:pt x="1191515" y="113004"/>
                </a:lnTo>
                <a:lnTo>
                  <a:pt x="1193640" y="101211"/>
                </a:lnTo>
                <a:lnTo>
                  <a:pt x="1191021" y="89043"/>
                </a:lnTo>
                <a:close/>
              </a:path>
              <a:path w="1950085" h="266700">
                <a:moveTo>
                  <a:pt x="1354875" y="90474"/>
                </a:moveTo>
                <a:lnTo>
                  <a:pt x="1292418" y="90474"/>
                </a:lnTo>
                <a:lnTo>
                  <a:pt x="1303087" y="91996"/>
                </a:lnTo>
                <a:lnTo>
                  <a:pt x="1311207" y="96415"/>
                </a:lnTo>
                <a:lnTo>
                  <a:pt x="1316374" y="103520"/>
                </a:lnTo>
                <a:lnTo>
                  <a:pt x="1318186" y="113093"/>
                </a:lnTo>
                <a:lnTo>
                  <a:pt x="1318186" y="123257"/>
                </a:lnTo>
                <a:lnTo>
                  <a:pt x="1279534" y="125548"/>
                </a:lnTo>
                <a:lnTo>
                  <a:pt x="1254081" y="129836"/>
                </a:lnTo>
                <a:lnTo>
                  <a:pt x="1235352" y="139130"/>
                </a:lnTo>
                <a:lnTo>
                  <a:pt x="1223790" y="153229"/>
                </a:lnTo>
                <a:lnTo>
                  <a:pt x="1219837" y="171931"/>
                </a:lnTo>
                <a:lnTo>
                  <a:pt x="1223761" y="190856"/>
                </a:lnTo>
                <a:lnTo>
                  <a:pt x="1234582" y="205555"/>
                </a:lnTo>
                <a:lnTo>
                  <a:pt x="1250880" y="215072"/>
                </a:lnTo>
                <a:lnTo>
                  <a:pt x="1271230" y="218457"/>
                </a:lnTo>
                <a:lnTo>
                  <a:pt x="1285430" y="216703"/>
                </a:lnTo>
                <a:lnTo>
                  <a:pt x="1298609" y="211621"/>
                </a:lnTo>
                <a:lnTo>
                  <a:pt x="1309802" y="203479"/>
                </a:lnTo>
                <a:lnTo>
                  <a:pt x="1318043" y="192545"/>
                </a:lnTo>
                <a:lnTo>
                  <a:pt x="1359272" y="192545"/>
                </a:lnTo>
                <a:lnTo>
                  <a:pt x="1359272" y="188250"/>
                </a:lnTo>
                <a:lnTo>
                  <a:pt x="1284973" y="188250"/>
                </a:lnTo>
                <a:lnTo>
                  <a:pt x="1275304" y="186953"/>
                </a:lnTo>
                <a:lnTo>
                  <a:pt x="1267848" y="183240"/>
                </a:lnTo>
                <a:lnTo>
                  <a:pt x="1263050" y="177380"/>
                </a:lnTo>
                <a:lnTo>
                  <a:pt x="1261353" y="169640"/>
                </a:lnTo>
                <a:lnTo>
                  <a:pt x="1262983" y="162236"/>
                </a:lnTo>
                <a:lnTo>
                  <a:pt x="1318186" y="148596"/>
                </a:lnTo>
                <a:lnTo>
                  <a:pt x="1359272" y="148596"/>
                </a:lnTo>
                <a:lnTo>
                  <a:pt x="1359272" y="110516"/>
                </a:lnTo>
                <a:lnTo>
                  <a:pt x="1354875" y="90474"/>
                </a:lnTo>
                <a:close/>
              </a:path>
              <a:path w="1950085" h="266700">
                <a:moveTo>
                  <a:pt x="1359272" y="192545"/>
                </a:moveTo>
                <a:lnTo>
                  <a:pt x="1318902" y="192545"/>
                </a:lnTo>
                <a:lnTo>
                  <a:pt x="1318902" y="216023"/>
                </a:lnTo>
                <a:lnTo>
                  <a:pt x="1359272" y="216023"/>
                </a:lnTo>
                <a:lnTo>
                  <a:pt x="1359272" y="192545"/>
                </a:lnTo>
                <a:close/>
              </a:path>
              <a:path w="1950085" h="266700">
                <a:moveTo>
                  <a:pt x="1359272" y="148596"/>
                </a:moveTo>
                <a:lnTo>
                  <a:pt x="1318186" y="148596"/>
                </a:lnTo>
                <a:lnTo>
                  <a:pt x="1318186" y="159762"/>
                </a:lnTo>
                <a:lnTo>
                  <a:pt x="1315553" y="171219"/>
                </a:lnTo>
                <a:lnTo>
                  <a:pt x="1308397" y="180234"/>
                </a:lnTo>
                <a:lnTo>
                  <a:pt x="1297833" y="186134"/>
                </a:lnTo>
                <a:lnTo>
                  <a:pt x="1284973" y="188250"/>
                </a:lnTo>
                <a:lnTo>
                  <a:pt x="1359272" y="188250"/>
                </a:lnTo>
                <a:lnTo>
                  <a:pt x="1359272" y="148596"/>
                </a:lnTo>
                <a:close/>
              </a:path>
              <a:path w="1950085" h="266700">
                <a:moveTo>
                  <a:pt x="1294279" y="59266"/>
                </a:moveTo>
                <a:lnTo>
                  <a:pt x="1266790" y="62930"/>
                </a:lnTo>
                <a:lnTo>
                  <a:pt x="1245838" y="73224"/>
                </a:lnTo>
                <a:lnTo>
                  <a:pt x="1232214" y="89101"/>
                </a:lnTo>
                <a:lnTo>
                  <a:pt x="1226709" y="109514"/>
                </a:lnTo>
                <a:lnTo>
                  <a:pt x="1264932" y="109514"/>
                </a:lnTo>
                <a:lnTo>
                  <a:pt x="1267877" y="101768"/>
                </a:lnTo>
                <a:lnTo>
                  <a:pt x="1273575" y="95753"/>
                </a:lnTo>
                <a:lnTo>
                  <a:pt x="1281822" y="91859"/>
                </a:lnTo>
                <a:lnTo>
                  <a:pt x="1292418" y="90474"/>
                </a:lnTo>
                <a:lnTo>
                  <a:pt x="1354875" y="90474"/>
                </a:lnTo>
                <a:lnTo>
                  <a:pt x="1354653" y="89463"/>
                </a:lnTo>
                <a:lnTo>
                  <a:pt x="1341538" y="73296"/>
                </a:lnTo>
                <a:lnTo>
                  <a:pt x="1321042" y="62926"/>
                </a:lnTo>
                <a:lnTo>
                  <a:pt x="1294279" y="59266"/>
                </a:lnTo>
                <a:close/>
              </a:path>
              <a:path w="1950085" h="266700">
                <a:moveTo>
                  <a:pt x="1430564" y="62559"/>
                </a:moveTo>
                <a:lnTo>
                  <a:pt x="1388905" y="62559"/>
                </a:lnTo>
                <a:lnTo>
                  <a:pt x="1388905" y="216023"/>
                </a:lnTo>
                <a:lnTo>
                  <a:pt x="1430564" y="216023"/>
                </a:lnTo>
                <a:lnTo>
                  <a:pt x="1430564" y="153177"/>
                </a:lnTo>
                <a:lnTo>
                  <a:pt x="1531203" y="153177"/>
                </a:lnTo>
                <a:lnTo>
                  <a:pt x="1531203" y="121539"/>
                </a:lnTo>
                <a:lnTo>
                  <a:pt x="1430564" y="121539"/>
                </a:lnTo>
                <a:lnTo>
                  <a:pt x="1430564" y="62559"/>
                </a:lnTo>
                <a:close/>
              </a:path>
              <a:path w="1950085" h="266700">
                <a:moveTo>
                  <a:pt x="1531203" y="153177"/>
                </a:moveTo>
                <a:lnTo>
                  <a:pt x="1489544" y="153177"/>
                </a:lnTo>
                <a:lnTo>
                  <a:pt x="1489544" y="216023"/>
                </a:lnTo>
                <a:lnTo>
                  <a:pt x="1531203" y="216023"/>
                </a:lnTo>
                <a:lnTo>
                  <a:pt x="1531203" y="153177"/>
                </a:lnTo>
                <a:close/>
              </a:path>
              <a:path w="1950085" h="266700">
                <a:moveTo>
                  <a:pt x="1531203" y="62559"/>
                </a:moveTo>
                <a:lnTo>
                  <a:pt x="1489544" y="62559"/>
                </a:lnTo>
                <a:lnTo>
                  <a:pt x="1489544" y="121539"/>
                </a:lnTo>
                <a:lnTo>
                  <a:pt x="1531203" y="121539"/>
                </a:lnTo>
                <a:lnTo>
                  <a:pt x="1531203" y="62559"/>
                </a:lnTo>
                <a:close/>
              </a:path>
              <a:path w="1950085" h="266700">
                <a:moveTo>
                  <a:pt x="1602209" y="62559"/>
                </a:moveTo>
                <a:lnTo>
                  <a:pt x="1561266" y="62559"/>
                </a:lnTo>
                <a:lnTo>
                  <a:pt x="1561266" y="216023"/>
                </a:lnTo>
                <a:lnTo>
                  <a:pt x="1602209" y="216023"/>
                </a:lnTo>
                <a:lnTo>
                  <a:pt x="1638368" y="158474"/>
                </a:lnTo>
                <a:lnTo>
                  <a:pt x="1602209" y="158474"/>
                </a:lnTo>
                <a:lnTo>
                  <a:pt x="1602209" y="62559"/>
                </a:lnTo>
                <a:close/>
              </a:path>
              <a:path w="1950085" h="266700">
                <a:moveTo>
                  <a:pt x="1705281" y="118963"/>
                </a:moveTo>
                <a:lnTo>
                  <a:pt x="1664339" y="118963"/>
                </a:lnTo>
                <a:lnTo>
                  <a:pt x="1664339" y="216023"/>
                </a:lnTo>
                <a:lnTo>
                  <a:pt x="1705281" y="216023"/>
                </a:lnTo>
                <a:lnTo>
                  <a:pt x="1705281" y="118963"/>
                </a:lnTo>
                <a:close/>
              </a:path>
              <a:path w="1950085" h="266700">
                <a:moveTo>
                  <a:pt x="1705281" y="62559"/>
                </a:moveTo>
                <a:lnTo>
                  <a:pt x="1664339" y="62559"/>
                </a:lnTo>
                <a:lnTo>
                  <a:pt x="1603354" y="158474"/>
                </a:lnTo>
                <a:lnTo>
                  <a:pt x="1638368" y="158474"/>
                </a:lnTo>
                <a:lnTo>
                  <a:pt x="1663193" y="118963"/>
                </a:lnTo>
                <a:lnTo>
                  <a:pt x="1705281" y="118963"/>
                </a:lnTo>
                <a:lnTo>
                  <a:pt x="1705281" y="62559"/>
                </a:lnTo>
                <a:close/>
              </a:path>
              <a:path w="1950085" h="266700">
                <a:moveTo>
                  <a:pt x="1803773" y="59266"/>
                </a:moveTo>
                <a:lnTo>
                  <a:pt x="1773064" y="64997"/>
                </a:lnTo>
                <a:lnTo>
                  <a:pt x="1749749" y="81277"/>
                </a:lnTo>
                <a:lnTo>
                  <a:pt x="1734944" y="106736"/>
                </a:lnTo>
                <a:lnTo>
                  <a:pt x="1729761" y="140007"/>
                </a:lnTo>
                <a:lnTo>
                  <a:pt x="1734928" y="173114"/>
                </a:lnTo>
                <a:lnTo>
                  <a:pt x="1749839" y="198075"/>
                </a:lnTo>
                <a:lnTo>
                  <a:pt x="1773607" y="213829"/>
                </a:lnTo>
                <a:lnTo>
                  <a:pt x="1805348" y="219315"/>
                </a:lnTo>
                <a:lnTo>
                  <a:pt x="1831646" y="215692"/>
                </a:lnTo>
                <a:lnTo>
                  <a:pt x="1852858" y="205465"/>
                </a:lnTo>
                <a:lnTo>
                  <a:pt x="1867816" y="189602"/>
                </a:lnTo>
                <a:lnTo>
                  <a:pt x="1868259" y="188394"/>
                </a:lnTo>
                <a:lnTo>
                  <a:pt x="1806064" y="188394"/>
                </a:lnTo>
                <a:lnTo>
                  <a:pt x="1791562" y="185703"/>
                </a:lnTo>
                <a:lnTo>
                  <a:pt x="1780456" y="178140"/>
                </a:lnTo>
                <a:lnTo>
                  <a:pt x="1773350" y="166471"/>
                </a:lnTo>
                <a:lnTo>
                  <a:pt x="1770847" y="151459"/>
                </a:lnTo>
                <a:lnTo>
                  <a:pt x="1770847" y="148882"/>
                </a:lnTo>
                <a:lnTo>
                  <a:pt x="1876640" y="148882"/>
                </a:lnTo>
                <a:lnTo>
                  <a:pt x="1876640" y="136141"/>
                </a:lnTo>
                <a:lnTo>
                  <a:pt x="1874565" y="123257"/>
                </a:lnTo>
                <a:lnTo>
                  <a:pt x="1771277" y="123257"/>
                </a:lnTo>
                <a:lnTo>
                  <a:pt x="1774448" y="109997"/>
                </a:lnTo>
                <a:lnTo>
                  <a:pt x="1781405" y="99529"/>
                </a:lnTo>
                <a:lnTo>
                  <a:pt x="1791529" y="92658"/>
                </a:lnTo>
                <a:lnTo>
                  <a:pt x="1804203" y="90188"/>
                </a:lnTo>
                <a:lnTo>
                  <a:pt x="1862962" y="90188"/>
                </a:lnTo>
                <a:lnTo>
                  <a:pt x="1856956" y="80203"/>
                </a:lnTo>
                <a:lnTo>
                  <a:pt x="1834002" y="64715"/>
                </a:lnTo>
                <a:lnTo>
                  <a:pt x="1803773" y="59266"/>
                </a:lnTo>
                <a:close/>
              </a:path>
              <a:path w="1950085" h="266700">
                <a:moveTo>
                  <a:pt x="1875351" y="169067"/>
                </a:moveTo>
                <a:lnTo>
                  <a:pt x="1836985" y="169067"/>
                </a:lnTo>
                <a:lnTo>
                  <a:pt x="1832677" y="177040"/>
                </a:lnTo>
                <a:lnTo>
                  <a:pt x="1825819" y="183133"/>
                </a:lnTo>
                <a:lnTo>
                  <a:pt x="1816814" y="187025"/>
                </a:lnTo>
                <a:lnTo>
                  <a:pt x="1806064" y="188394"/>
                </a:lnTo>
                <a:lnTo>
                  <a:pt x="1868259" y="188394"/>
                </a:lnTo>
                <a:lnTo>
                  <a:pt x="1875351" y="169067"/>
                </a:lnTo>
                <a:close/>
              </a:path>
              <a:path w="1950085" h="266700">
                <a:moveTo>
                  <a:pt x="1862962" y="90188"/>
                </a:moveTo>
                <a:lnTo>
                  <a:pt x="1804203" y="90188"/>
                </a:lnTo>
                <a:lnTo>
                  <a:pt x="1816966" y="92597"/>
                </a:lnTo>
                <a:lnTo>
                  <a:pt x="1826964" y="99368"/>
                </a:lnTo>
                <a:lnTo>
                  <a:pt x="1833635" y="109816"/>
                </a:lnTo>
                <a:lnTo>
                  <a:pt x="1836413" y="123257"/>
                </a:lnTo>
                <a:lnTo>
                  <a:pt x="1874565" y="123257"/>
                </a:lnTo>
                <a:lnTo>
                  <a:pt x="1871535" y="104441"/>
                </a:lnTo>
                <a:lnTo>
                  <a:pt x="1862962" y="90188"/>
                </a:lnTo>
                <a:close/>
              </a:path>
              <a:path w="1950085" h="266700">
                <a:moveTo>
                  <a:pt x="1926602" y="171644"/>
                </a:moveTo>
                <a:lnTo>
                  <a:pt x="1917565" y="173434"/>
                </a:lnTo>
                <a:lnTo>
                  <a:pt x="1910246" y="178337"/>
                </a:lnTo>
                <a:lnTo>
                  <a:pt x="1905343" y="185656"/>
                </a:lnTo>
                <a:lnTo>
                  <a:pt x="1903553" y="194693"/>
                </a:lnTo>
                <a:lnTo>
                  <a:pt x="1905343" y="203669"/>
                </a:lnTo>
                <a:lnTo>
                  <a:pt x="1910246" y="210994"/>
                </a:lnTo>
                <a:lnTo>
                  <a:pt x="1917565" y="215931"/>
                </a:lnTo>
                <a:lnTo>
                  <a:pt x="1926602" y="217741"/>
                </a:lnTo>
                <a:lnTo>
                  <a:pt x="1935578" y="215931"/>
                </a:lnTo>
                <a:lnTo>
                  <a:pt x="1942903" y="210994"/>
                </a:lnTo>
                <a:lnTo>
                  <a:pt x="1947840" y="203669"/>
                </a:lnTo>
                <a:lnTo>
                  <a:pt x="1949650" y="194693"/>
                </a:lnTo>
                <a:lnTo>
                  <a:pt x="1947840" y="185656"/>
                </a:lnTo>
                <a:lnTo>
                  <a:pt x="1942903" y="178337"/>
                </a:lnTo>
                <a:lnTo>
                  <a:pt x="1935578" y="173434"/>
                </a:lnTo>
                <a:lnTo>
                  <a:pt x="1926602" y="171644"/>
                </a:lnTo>
                <a:close/>
              </a:path>
              <a:path w="1950085" h="266700">
                <a:moveTo>
                  <a:pt x="1926602" y="69287"/>
                </a:moveTo>
                <a:lnTo>
                  <a:pt x="1917565" y="71077"/>
                </a:lnTo>
                <a:lnTo>
                  <a:pt x="1910246" y="75980"/>
                </a:lnTo>
                <a:lnTo>
                  <a:pt x="1905343" y="83299"/>
                </a:lnTo>
                <a:lnTo>
                  <a:pt x="1903553" y="92336"/>
                </a:lnTo>
                <a:lnTo>
                  <a:pt x="1905343" y="101312"/>
                </a:lnTo>
                <a:lnTo>
                  <a:pt x="1910246" y="108637"/>
                </a:lnTo>
                <a:lnTo>
                  <a:pt x="1917565" y="113574"/>
                </a:lnTo>
                <a:lnTo>
                  <a:pt x="1926602" y="115384"/>
                </a:lnTo>
                <a:lnTo>
                  <a:pt x="1935578" y="113574"/>
                </a:lnTo>
                <a:lnTo>
                  <a:pt x="1942903" y="108637"/>
                </a:lnTo>
                <a:lnTo>
                  <a:pt x="1947840" y="101312"/>
                </a:lnTo>
                <a:lnTo>
                  <a:pt x="1949650" y="92336"/>
                </a:lnTo>
                <a:lnTo>
                  <a:pt x="1947840" y="83299"/>
                </a:lnTo>
                <a:lnTo>
                  <a:pt x="1942903" y="75980"/>
                </a:lnTo>
                <a:lnTo>
                  <a:pt x="1935578" y="71077"/>
                </a:lnTo>
                <a:lnTo>
                  <a:pt x="1926602" y="69287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35743" y="4985245"/>
            <a:ext cx="6098472" cy="253530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1524720" y="5667591"/>
            <a:ext cx="2855595" cy="257175"/>
          </a:xfrm>
          <a:custGeom>
            <a:avLst/>
            <a:gdLst/>
            <a:ahLst/>
            <a:cxnLst/>
            <a:rect l="l" t="t" r="r" b="b"/>
            <a:pathLst>
              <a:path w="2855595" h="257175">
                <a:moveTo>
                  <a:pt x="0" y="168638"/>
                </a:moveTo>
                <a:lnTo>
                  <a:pt x="0" y="206431"/>
                </a:lnTo>
                <a:lnTo>
                  <a:pt x="2863" y="207433"/>
                </a:lnTo>
                <a:lnTo>
                  <a:pt x="8589" y="208436"/>
                </a:lnTo>
                <a:lnTo>
                  <a:pt x="15604" y="208436"/>
                </a:lnTo>
                <a:lnTo>
                  <a:pt x="42146" y="202904"/>
                </a:lnTo>
                <a:lnTo>
                  <a:pt x="60555" y="186729"/>
                </a:lnTo>
                <a:lnTo>
                  <a:pt x="67813" y="169783"/>
                </a:lnTo>
                <a:lnTo>
                  <a:pt x="5869" y="169783"/>
                </a:lnTo>
                <a:lnTo>
                  <a:pt x="2004" y="169067"/>
                </a:lnTo>
                <a:lnTo>
                  <a:pt x="0" y="168638"/>
                </a:lnTo>
                <a:close/>
              </a:path>
              <a:path w="2855595" h="257175">
                <a:moveTo>
                  <a:pt x="185244" y="35646"/>
                </a:moveTo>
                <a:lnTo>
                  <a:pt x="142011" y="35646"/>
                </a:lnTo>
                <a:lnTo>
                  <a:pt x="142011" y="206575"/>
                </a:lnTo>
                <a:lnTo>
                  <a:pt x="185244" y="206575"/>
                </a:lnTo>
                <a:lnTo>
                  <a:pt x="185244" y="35646"/>
                </a:lnTo>
                <a:close/>
              </a:path>
              <a:path w="2855595" h="257175">
                <a:moveTo>
                  <a:pt x="185244" y="0"/>
                </a:moveTo>
                <a:lnTo>
                  <a:pt x="43090" y="0"/>
                </a:lnTo>
                <a:lnTo>
                  <a:pt x="36934" y="122112"/>
                </a:lnTo>
                <a:lnTo>
                  <a:pt x="34695" y="142666"/>
                </a:lnTo>
                <a:lnTo>
                  <a:pt x="29866" y="157597"/>
                </a:lnTo>
                <a:lnTo>
                  <a:pt x="21735" y="166703"/>
                </a:lnTo>
                <a:lnTo>
                  <a:pt x="9591" y="169783"/>
                </a:lnTo>
                <a:lnTo>
                  <a:pt x="67813" y="169783"/>
                </a:lnTo>
                <a:lnTo>
                  <a:pt x="71770" y="160543"/>
                </a:lnTo>
                <a:lnTo>
                  <a:pt x="76731" y="124975"/>
                </a:lnTo>
                <a:lnTo>
                  <a:pt x="81742" y="35646"/>
                </a:lnTo>
                <a:lnTo>
                  <a:pt x="185244" y="35646"/>
                </a:lnTo>
                <a:lnTo>
                  <a:pt x="185244" y="0"/>
                </a:lnTo>
                <a:close/>
              </a:path>
              <a:path w="2855595" h="257175">
                <a:moveTo>
                  <a:pt x="260688" y="53111"/>
                </a:moveTo>
                <a:lnTo>
                  <a:pt x="219029" y="53111"/>
                </a:lnTo>
                <a:lnTo>
                  <a:pt x="219029" y="206575"/>
                </a:lnTo>
                <a:lnTo>
                  <a:pt x="290607" y="206575"/>
                </a:lnTo>
                <a:lnTo>
                  <a:pt x="315170" y="202743"/>
                </a:lnTo>
                <a:lnTo>
                  <a:pt x="333894" y="191812"/>
                </a:lnTo>
                <a:lnTo>
                  <a:pt x="345314" y="175366"/>
                </a:lnTo>
                <a:lnTo>
                  <a:pt x="260688" y="175366"/>
                </a:lnTo>
                <a:lnTo>
                  <a:pt x="260688" y="128268"/>
                </a:lnTo>
                <a:lnTo>
                  <a:pt x="345016" y="128268"/>
                </a:lnTo>
                <a:lnTo>
                  <a:pt x="333894" y="112252"/>
                </a:lnTo>
                <a:lnTo>
                  <a:pt x="315170" y="101321"/>
                </a:lnTo>
                <a:lnTo>
                  <a:pt x="290607" y="97489"/>
                </a:lnTo>
                <a:lnTo>
                  <a:pt x="260688" y="97489"/>
                </a:lnTo>
                <a:lnTo>
                  <a:pt x="260688" y="53111"/>
                </a:lnTo>
                <a:close/>
              </a:path>
              <a:path w="2855595" h="257175">
                <a:moveTo>
                  <a:pt x="345016" y="128268"/>
                </a:moveTo>
                <a:lnTo>
                  <a:pt x="283736" y="128268"/>
                </a:lnTo>
                <a:lnTo>
                  <a:pt x="293969" y="129963"/>
                </a:lnTo>
                <a:lnTo>
                  <a:pt x="301827" y="134746"/>
                </a:lnTo>
                <a:lnTo>
                  <a:pt x="306867" y="142159"/>
                </a:lnTo>
                <a:lnTo>
                  <a:pt x="308645" y="151746"/>
                </a:lnTo>
                <a:lnTo>
                  <a:pt x="306887" y="161355"/>
                </a:lnTo>
                <a:lnTo>
                  <a:pt x="301881" y="168817"/>
                </a:lnTo>
                <a:lnTo>
                  <a:pt x="294030" y="173649"/>
                </a:lnTo>
                <a:lnTo>
                  <a:pt x="283736" y="175366"/>
                </a:lnTo>
                <a:lnTo>
                  <a:pt x="345314" y="175366"/>
                </a:lnTo>
                <a:lnTo>
                  <a:pt x="345828" y="174626"/>
                </a:lnTo>
                <a:lnTo>
                  <a:pt x="350017" y="152032"/>
                </a:lnTo>
                <a:lnTo>
                  <a:pt x="345828" y="129438"/>
                </a:lnTo>
                <a:lnTo>
                  <a:pt x="345016" y="128268"/>
                </a:lnTo>
                <a:close/>
              </a:path>
              <a:path w="2855595" h="257175">
                <a:moveTo>
                  <a:pt x="480290" y="53111"/>
                </a:moveTo>
                <a:lnTo>
                  <a:pt x="373352" y="53111"/>
                </a:lnTo>
                <a:lnTo>
                  <a:pt x="373352" y="206575"/>
                </a:lnTo>
                <a:lnTo>
                  <a:pt x="415011" y="206575"/>
                </a:lnTo>
                <a:lnTo>
                  <a:pt x="415011" y="84605"/>
                </a:lnTo>
                <a:lnTo>
                  <a:pt x="480290" y="84605"/>
                </a:lnTo>
                <a:lnTo>
                  <a:pt x="480290" y="53111"/>
                </a:lnTo>
                <a:close/>
              </a:path>
              <a:path w="2855595" h="257175">
                <a:moveTo>
                  <a:pt x="572053" y="49818"/>
                </a:moveTo>
                <a:lnTo>
                  <a:pt x="540789" y="55314"/>
                </a:lnTo>
                <a:lnTo>
                  <a:pt x="516813" y="71130"/>
                </a:lnTo>
                <a:lnTo>
                  <a:pt x="501453" y="96261"/>
                </a:lnTo>
                <a:lnTo>
                  <a:pt x="496037" y="129699"/>
                </a:lnTo>
                <a:lnTo>
                  <a:pt x="501392" y="163484"/>
                </a:lnTo>
                <a:lnTo>
                  <a:pt x="516652" y="188680"/>
                </a:lnTo>
                <a:lnTo>
                  <a:pt x="540608" y="204427"/>
                </a:lnTo>
                <a:lnTo>
                  <a:pt x="572053" y="209867"/>
                </a:lnTo>
                <a:lnTo>
                  <a:pt x="603499" y="204447"/>
                </a:lnTo>
                <a:lnTo>
                  <a:pt x="627455" y="188734"/>
                </a:lnTo>
                <a:lnTo>
                  <a:pt x="633992" y="177943"/>
                </a:lnTo>
                <a:lnTo>
                  <a:pt x="572053" y="177943"/>
                </a:lnTo>
                <a:lnTo>
                  <a:pt x="558100" y="174756"/>
                </a:lnTo>
                <a:lnTo>
                  <a:pt x="547502" y="165435"/>
                </a:lnTo>
                <a:lnTo>
                  <a:pt x="540769" y="150343"/>
                </a:lnTo>
                <a:lnTo>
                  <a:pt x="538412" y="129843"/>
                </a:lnTo>
                <a:lnTo>
                  <a:pt x="540809" y="109463"/>
                </a:lnTo>
                <a:lnTo>
                  <a:pt x="547609" y="94358"/>
                </a:lnTo>
                <a:lnTo>
                  <a:pt x="558221" y="84970"/>
                </a:lnTo>
                <a:lnTo>
                  <a:pt x="572053" y="81742"/>
                </a:lnTo>
                <a:lnTo>
                  <a:pt x="633814" y="81742"/>
                </a:lnTo>
                <a:lnTo>
                  <a:pt x="627294" y="71077"/>
                </a:lnTo>
                <a:lnTo>
                  <a:pt x="603317" y="55294"/>
                </a:lnTo>
                <a:lnTo>
                  <a:pt x="572053" y="49818"/>
                </a:lnTo>
                <a:close/>
              </a:path>
              <a:path w="2855595" h="257175">
                <a:moveTo>
                  <a:pt x="633814" y="81742"/>
                </a:moveTo>
                <a:lnTo>
                  <a:pt x="572053" y="81742"/>
                </a:lnTo>
                <a:lnTo>
                  <a:pt x="585864" y="84970"/>
                </a:lnTo>
                <a:lnTo>
                  <a:pt x="596426" y="94358"/>
                </a:lnTo>
                <a:lnTo>
                  <a:pt x="603177" y="109463"/>
                </a:lnTo>
                <a:lnTo>
                  <a:pt x="605552" y="129843"/>
                </a:lnTo>
                <a:lnTo>
                  <a:pt x="603197" y="150343"/>
                </a:lnTo>
                <a:lnTo>
                  <a:pt x="596480" y="165435"/>
                </a:lnTo>
                <a:lnTo>
                  <a:pt x="585924" y="174756"/>
                </a:lnTo>
                <a:lnTo>
                  <a:pt x="572053" y="177943"/>
                </a:lnTo>
                <a:lnTo>
                  <a:pt x="633992" y="177943"/>
                </a:lnTo>
                <a:lnTo>
                  <a:pt x="642715" y="163545"/>
                </a:lnTo>
                <a:lnTo>
                  <a:pt x="648070" y="129699"/>
                </a:lnTo>
                <a:lnTo>
                  <a:pt x="642654" y="96201"/>
                </a:lnTo>
                <a:lnTo>
                  <a:pt x="633814" y="81742"/>
                </a:lnTo>
                <a:close/>
              </a:path>
              <a:path w="2855595" h="257175">
                <a:moveTo>
                  <a:pt x="746705" y="84605"/>
                </a:moveTo>
                <a:lnTo>
                  <a:pt x="705046" y="84605"/>
                </a:lnTo>
                <a:lnTo>
                  <a:pt x="705046" y="206575"/>
                </a:lnTo>
                <a:lnTo>
                  <a:pt x="746705" y="206575"/>
                </a:lnTo>
                <a:lnTo>
                  <a:pt x="746705" y="84605"/>
                </a:lnTo>
                <a:close/>
              </a:path>
              <a:path w="2855595" h="257175">
                <a:moveTo>
                  <a:pt x="792371" y="53111"/>
                </a:moveTo>
                <a:lnTo>
                  <a:pt x="659236" y="53111"/>
                </a:lnTo>
                <a:lnTo>
                  <a:pt x="659236" y="84605"/>
                </a:lnTo>
                <a:lnTo>
                  <a:pt x="792371" y="84605"/>
                </a:lnTo>
                <a:lnTo>
                  <a:pt x="792371" y="53111"/>
                </a:lnTo>
                <a:close/>
              </a:path>
              <a:path w="2855595" h="257175">
                <a:moveTo>
                  <a:pt x="855360" y="53111"/>
                </a:moveTo>
                <a:lnTo>
                  <a:pt x="813702" y="53111"/>
                </a:lnTo>
                <a:lnTo>
                  <a:pt x="813702" y="206575"/>
                </a:lnTo>
                <a:lnTo>
                  <a:pt x="855360" y="206575"/>
                </a:lnTo>
                <a:lnTo>
                  <a:pt x="855360" y="143729"/>
                </a:lnTo>
                <a:lnTo>
                  <a:pt x="956000" y="143729"/>
                </a:lnTo>
                <a:lnTo>
                  <a:pt x="956000" y="112091"/>
                </a:lnTo>
                <a:lnTo>
                  <a:pt x="855360" y="112091"/>
                </a:lnTo>
                <a:lnTo>
                  <a:pt x="855360" y="53111"/>
                </a:lnTo>
                <a:close/>
              </a:path>
              <a:path w="2855595" h="257175">
                <a:moveTo>
                  <a:pt x="956000" y="143729"/>
                </a:moveTo>
                <a:lnTo>
                  <a:pt x="914341" y="143729"/>
                </a:lnTo>
                <a:lnTo>
                  <a:pt x="914341" y="206575"/>
                </a:lnTo>
                <a:lnTo>
                  <a:pt x="956000" y="206575"/>
                </a:lnTo>
                <a:lnTo>
                  <a:pt x="956000" y="143729"/>
                </a:lnTo>
                <a:close/>
              </a:path>
              <a:path w="2855595" h="257175">
                <a:moveTo>
                  <a:pt x="956000" y="53111"/>
                </a:moveTo>
                <a:lnTo>
                  <a:pt x="914341" y="53111"/>
                </a:lnTo>
                <a:lnTo>
                  <a:pt x="914341" y="112091"/>
                </a:lnTo>
                <a:lnTo>
                  <a:pt x="956000" y="112091"/>
                </a:lnTo>
                <a:lnTo>
                  <a:pt x="956000" y="53111"/>
                </a:lnTo>
                <a:close/>
              </a:path>
              <a:path w="2855595" h="257175">
                <a:moveTo>
                  <a:pt x="1115230" y="81026"/>
                </a:moveTo>
                <a:lnTo>
                  <a:pt x="1052773" y="81026"/>
                </a:lnTo>
                <a:lnTo>
                  <a:pt x="1063443" y="82547"/>
                </a:lnTo>
                <a:lnTo>
                  <a:pt x="1071563" y="86967"/>
                </a:lnTo>
                <a:lnTo>
                  <a:pt x="1076730" y="94071"/>
                </a:lnTo>
                <a:lnTo>
                  <a:pt x="1078542" y="103645"/>
                </a:lnTo>
                <a:lnTo>
                  <a:pt x="1078542" y="113809"/>
                </a:lnTo>
                <a:lnTo>
                  <a:pt x="1039889" y="116100"/>
                </a:lnTo>
                <a:lnTo>
                  <a:pt x="1014437" y="120388"/>
                </a:lnTo>
                <a:lnTo>
                  <a:pt x="995708" y="129682"/>
                </a:lnTo>
                <a:lnTo>
                  <a:pt x="984145" y="143780"/>
                </a:lnTo>
                <a:lnTo>
                  <a:pt x="980193" y="162482"/>
                </a:lnTo>
                <a:lnTo>
                  <a:pt x="984116" y="181408"/>
                </a:lnTo>
                <a:lnTo>
                  <a:pt x="994938" y="196106"/>
                </a:lnTo>
                <a:lnTo>
                  <a:pt x="1011236" y="205624"/>
                </a:lnTo>
                <a:lnTo>
                  <a:pt x="1031586" y="209008"/>
                </a:lnTo>
                <a:lnTo>
                  <a:pt x="1045786" y="207255"/>
                </a:lnTo>
                <a:lnTo>
                  <a:pt x="1058965" y="202172"/>
                </a:lnTo>
                <a:lnTo>
                  <a:pt x="1070158" y="194030"/>
                </a:lnTo>
                <a:lnTo>
                  <a:pt x="1078398" y="183097"/>
                </a:lnTo>
                <a:lnTo>
                  <a:pt x="1119628" y="183097"/>
                </a:lnTo>
                <a:lnTo>
                  <a:pt x="1119628" y="178802"/>
                </a:lnTo>
                <a:lnTo>
                  <a:pt x="1045329" y="178802"/>
                </a:lnTo>
                <a:lnTo>
                  <a:pt x="1035659" y="177505"/>
                </a:lnTo>
                <a:lnTo>
                  <a:pt x="1028204" y="173792"/>
                </a:lnTo>
                <a:lnTo>
                  <a:pt x="1023406" y="167931"/>
                </a:lnTo>
                <a:lnTo>
                  <a:pt x="1021708" y="160192"/>
                </a:lnTo>
                <a:lnTo>
                  <a:pt x="1023339" y="152788"/>
                </a:lnTo>
                <a:lnTo>
                  <a:pt x="1028097" y="147021"/>
                </a:lnTo>
                <a:lnTo>
                  <a:pt x="1035780" y="143080"/>
                </a:lnTo>
                <a:lnTo>
                  <a:pt x="1046188" y="141152"/>
                </a:lnTo>
                <a:lnTo>
                  <a:pt x="1078542" y="139148"/>
                </a:lnTo>
                <a:lnTo>
                  <a:pt x="1119628" y="139148"/>
                </a:lnTo>
                <a:lnTo>
                  <a:pt x="1119628" y="101068"/>
                </a:lnTo>
                <a:lnTo>
                  <a:pt x="1115230" y="81026"/>
                </a:lnTo>
                <a:close/>
              </a:path>
              <a:path w="2855595" h="257175">
                <a:moveTo>
                  <a:pt x="1119628" y="183097"/>
                </a:moveTo>
                <a:lnTo>
                  <a:pt x="1079257" y="183097"/>
                </a:lnTo>
                <a:lnTo>
                  <a:pt x="1079257" y="206575"/>
                </a:lnTo>
                <a:lnTo>
                  <a:pt x="1119628" y="206575"/>
                </a:lnTo>
                <a:lnTo>
                  <a:pt x="1119628" y="183097"/>
                </a:lnTo>
                <a:close/>
              </a:path>
              <a:path w="2855595" h="257175">
                <a:moveTo>
                  <a:pt x="1119628" y="139148"/>
                </a:moveTo>
                <a:lnTo>
                  <a:pt x="1078542" y="139148"/>
                </a:lnTo>
                <a:lnTo>
                  <a:pt x="1078542" y="150314"/>
                </a:lnTo>
                <a:lnTo>
                  <a:pt x="1075909" y="161771"/>
                </a:lnTo>
                <a:lnTo>
                  <a:pt x="1068753" y="170785"/>
                </a:lnTo>
                <a:lnTo>
                  <a:pt x="1058189" y="176686"/>
                </a:lnTo>
                <a:lnTo>
                  <a:pt x="1045329" y="178802"/>
                </a:lnTo>
                <a:lnTo>
                  <a:pt x="1119628" y="178802"/>
                </a:lnTo>
                <a:lnTo>
                  <a:pt x="1119628" y="139148"/>
                </a:lnTo>
                <a:close/>
              </a:path>
              <a:path w="2855595" h="257175">
                <a:moveTo>
                  <a:pt x="1054634" y="49818"/>
                </a:moveTo>
                <a:lnTo>
                  <a:pt x="1027146" y="53482"/>
                </a:lnTo>
                <a:lnTo>
                  <a:pt x="1006194" y="63776"/>
                </a:lnTo>
                <a:lnTo>
                  <a:pt x="992569" y="79653"/>
                </a:lnTo>
                <a:lnTo>
                  <a:pt x="987065" y="100066"/>
                </a:lnTo>
                <a:lnTo>
                  <a:pt x="1025287" y="100066"/>
                </a:lnTo>
                <a:lnTo>
                  <a:pt x="1028233" y="92320"/>
                </a:lnTo>
                <a:lnTo>
                  <a:pt x="1033930" y="86305"/>
                </a:lnTo>
                <a:lnTo>
                  <a:pt x="1042178" y="82411"/>
                </a:lnTo>
                <a:lnTo>
                  <a:pt x="1052773" y="81026"/>
                </a:lnTo>
                <a:lnTo>
                  <a:pt x="1115230" y="81026"/>
                </a:lnTo>
                <a:lnTo>
                  <a:pt x="1115009" y="80015"/>
                </a:lnTo>
                <a:lnTo>
                  <a:pt x="1101894" y="63847"/>
                </a:lnTo>
                <a:lnTo>
                  <a:pt x="1081398" y="53477"/>
                </a:lnTo>
                <a:lnTo>
                  <a:pt x="1054634" y="49818"/>
                </a:lnTo>
                <a:close/>
              </a:path>
              <a:path w="2855595" h="257175">
                <a:moveTo>
                  <a:pt x="1278818" y="53111"/>
                </a:moveTo>
                <a:lnTo>
                  <a:pt x="1208814" y="53111"/>
                </a:lnTo>
                <a:lnTo>
                  <a:pt x="1183516" y="56842"/>
                </a:lnTo>
                <a:lnTo>
                  <a:pt x="1164149" y="67498"/>
                </a:lnTo>
                <a:lnTo>
                  <a:pt x="1151762" y="84274"/>
                </a:lnTo>
                <a:lnTo>
                  <a:pt x="1147400" y="106365"/>
                </a:lnTo>
                <a:lnTo>
                  <a:pt x="1149740" y="121674"/>
                </a:lnTo>
                <a:lnTo>
                  <a:pt x="1156455" y="134352"/>
                </a:lnTo>
                <a:lnTo>
                  <a:pt x="1167088" y="144131"/>
                </a:lnTo>
                <a:lnTo>
                  <a:pt x="1181185" y="150743"/>
                </a:lnTo>
                <a:lnTo>
                  <a:pt x="1140815" y="206575"/>
                </a:lnTo>
                <a:lnTo>
                  <a:pt x="1187197" y="206575"/>
                </a:lnTo>
                <a:lnTo>
                  <a:pt x="1221269" y="157042"/>
                </a:lnTo>
                <a:lnTo>
                  <a:pt x="1278818" y="157042"/>
                </a:lnTo>
                <a:lnTo>
                  <a:pt x="1278818" y="127695"/>
                </a:lnTo>
                <a:lnTo>
                  <a:pt x="1212966" y="127695"/>
                </a:lnTo>
                <a:lnTo>
                  <a:pt x="1203048" y="126116"/>
                </a:lnTo>
                <a:lnTo>
                  <a:pt x="1195465" y="121718"/>
                </a:lnTo>
                <a:lnTo>
                  <a:pt x="1190620" y="115012"/>
                </a:lnTo>
                <a:lnTo>
                  <a:pt x="1188915" y="106508"/>
                </a:lnTo>
                <a:lnTo>
                  <a:pt x="1190600" y="97281"/>
                </a:lnTo>
                <a:lnTo>
                  <a:pt x="1195411" y="90242"/>
                </a:lnTo>
                <a:lnTo>
                  <a:pt x="1202987" y="85753"/>
                </a:lnTo>
                <a:lnTo>
                  <a:pt x="1212966" y="84176"/>
                </a:lnTo>
                <a:lnTo>
                  <a:pt x="1278818" y="84176"/>
                </a:lnTo>
                <a:lnTo>
                  <a:pt x="1278818" y="53111"/>
                </a:lnTo>
                <a:close/>
              </a:path>
              <a:path w="2855595" h="257175">
                <a:moveTo>
                  <a:pt x="1278818" y="157042"/>
                </a:moveTo>
                <a:lnTo>
                  <a:pt x="1238018" y="157042"/>
                </a:lnTo>
                <a:lnTo>
                  <a:pt x="1238018" y="206575"/>
                </a:lnTo>
                <a:lnTo>
                  <a:pt x="1278818" y="206575"/>
                </a:lnTo>
                <a:lnTo>
                  <a:pt x="1278818" y="157042"/>
                </a:lnTo>
                <a:close/>
              </a:path>
              <a:path w="2855595" h="257175">
                <a:moveTo>
                  <a:pt x="1278818" y="84176"/>
                </a:moveTo>
                <a:lnTo>
                  <a:pt x="1238018" y="84176"/>
                </a:lnTo>
                <a:lnTo>
                  <a:pt x="1238018" y="127695"/>
                </a:lnTo>
                <a:lnTo>
                  <a:pt x="1278818" y="127695"/>
                </a:lnTo>
                <a:lnTo>
                  <a:pt x="1278818" y="84176"/>
                </a:lnTo>
                <a:close/>
              </a:path>
              <a:path w="2855595" h="257175">
                <a:moveTo>
                  <a:pt x="1408804" y="53111"/>
                </a:moveTo>
                <a:lnTo>
                  <a:pt x="1367145" y="53111"/>
                </a:lnTo>
                <a:lnTo>
                  <a:pt x="1367145" y="206575"/>
                </a:lnTo>
                <a:lnTo>
                  <a:pt x="1408804" y="206575"/>
                </a:lnTo>
                <a:lnTo>
                  <a:pt x="1408804" y="140722"/>
                </a:lnTo>
                <a:lnTo>
                  <a:pt x="1460516" y="140722"/>
                </a:lnTo>
                <a:lnTo>
                  <a:pt x="1447456" y="124116"/>
                </a:lnTo>
                <a:lnTo>
                  <a:pt x="1455486" y="114811"/>
                </a:lnTo>
                <a:lnTo>
                  <a:pt x="1408804" y="114811"/>
                </a:lnTo>
                <a:lnTo>
                  <a:pt x="1408804" y="53111"/>
                </a:lnTo>
                <a:close/>
              </a:path>
              <a:path w="2855595" h="257175">
                <a:moveTo>
                  <a:pt x="1460516" y="140722"/>
                </a:moveTo>
                <a:lnTo>
                  <a:pt x="1409949" y="140722"/>
                </a:lnTo>
                <a:lnTo>
                  <a:pt x="1461772" y="206575"/>
                </a:lnTo>
                <a:lnTo>
                  <a:pt x="1512306" y="206575"/>
                </a:lnTo>
                <a:lnTo>
                  <a:pt x="1460516" y="140722"/>
                </a:lnTo>
                <a:close/>
              </a:path>
              <a:path w="2855595" h="257175">
                <a:moveTo>
                  <a:pt x="1508727" y="53111"/>
                </a:moveTo>
                <a:lnTo>
                  <a:pt x="1460913" y="53111"/>
                </a:lnTo>
                <a:lnTo>
                  <a:pt x="1409949" y="114811"/>
                </a:lnTo>
                <a:lnTo>
                  <a:pt x="1455486" y="114811"/>
                </a:lnTo>
                <a:lnTo>
                  <a:pt x="1508727" y="53111"/>
                </a:lnTo>
                <a:close/>
              </a:path>
              <a:path w="2855595" h="257175">
                <a:moveTo>
                  <a:pt x="1655790" y="81026"/>
                </a:moveTo>
                <a:lnTo>
                  <a:pt x="1593333" y="81026"/>
                </a:lnTo>
                <a:lnTo>
                  <a:pt x="1604003" y="82547"/>
                </a:lnTo>
                <a:lnTo>
                  <a:pt x="1612122" y="86967"/>
                </a:lnTo>
                <a:lnTo>
                  <a:pt x="1617289" y="94071"/>
                </a:lnTo>
                <a:lnTo>
                  <a:pt x="1619101" y="103645"/>
                </a:lnTo>
                <a:lnTo>
                  <a:pt x="1619101" y="113809"/>
                </a:lnTo>
                <a:lnTo>
                  <a:pt x="1580449" y="116100"/>
                </a:lnTo>
                <a:lnTo>
                  <a:pt x="1554996" y="120388"/>
                </a:lnTo>
                <a:lnTo>
                  <a:pt x="1536267" y="129682"/>
                </a:lnTo>
                <a:lnTo>
                  <a:pt x="1524705" y="143780"/>
                </a:lnTo>
                <a:lnTo>
                  <a:pt x="1520752" y="162482"/>
                </a:lnTo>
                <a:lnTo>
                  <a:pt x="1524676" y="181408"/>
                </a:lnTo>
                <a:lnTo>
                  <a:pt x="1535498" y="196106"/>
                </a:lnTo>
                <a:lnTo>
                  <a:pt x="1551795" y="205624"/>
                </a:lnTo>
                <a:lnTo>
                  <a:pt x="1572146" y="209008"/>
                </a:lnTo>
                <a:lnTo>
                  <a:pt x="1586345" y="207255"/>
                </a:lnTo>
                <a:lnTo>
                  <a:pt x="1599524" y="202172"/>
                </a:lnTo>
                <a:lnTo>
                  <a:pt x="1610717" y="194030"/>
                </a:lnTo>
                <a:lnTo>
                  <a:pt x="1618958" y="183097"/>
                </a:lnTo>
                <a:lnTo>
                  <a:pt x="1660187" y="183097"/>
                </a:lnTo>
                <a:lnTo>
                  <a:pt x="1660187" y="178802"/>
                </a:lnTo>
                <a:lnTo>
                  <a:pt x="1585889" y="178802"/>
                </a:lnTo>
                <a:lnTo>
                  <a:pt x="1576219" y="177505"/>
                </a:lnTo>
                <a:lnTo>
                  <a:pt x="1568764" y="173792"/>
                </a:lnTo>
                <a:lnTo>
                  <a:pt x="1563966" y="167931"/>
                </a:lnTo>
                <a:lnTo>
                  <a:pt x="1562268" y="160192"/>
                </a:lnTo>
                <a:lnTo>
                  <a:pt x="1563899" y="152788"/>
                </a:lnTo>
                <a:lnTo>
                  <a:pt x="1568656" y="147021"/>
                </a:lnTo>
                <a:lnTo>
                  <a:pt x="1576340" y="143080"/>
                </a:lnTo>
                <a:lnTo>
                  <a:pt x="1586748" y="141152"/>
                </a:lnTo>
                <a:lnTo>
                  <a:pt x="1619101" y="139148"/>
                </a:lnTo>
                <a:lnTo>
                  <a:pt x="1660187" y="139148"/>
                </a:lnTo>
                <a:lnTo>
                  <a:pt x="1660187" y="101068"/>
                </a:lnTo>
                <a:lnTo>
                  <a:pt x="1655790" y="81026"/>
                </a:lnTo>
                <a:close/>
              </a:path>
              <a:path w="2855595" h="257175">
                <a:moveTo>
                  <a:pt x="1660187" y="183097"/>
                </a:moveTo>
                <a:lnTo>
                  <a:pt x="1619817" y="183097"/>
                </a:lnTo>
                <a:lnTo>
                  <a:pt x="1619817" y="206575"/>
                </a:lnTo>
                <a:lnTo>
                  <a:pt x="1660187" y="206575"/>
                </a:lnTo>
                <a:lnTo>
                  <a:pt x="1660187" y="183097"/>
                </a:lnTo>
                <a:close/>
              </a:path>
              <a:path w="2855595" h="257175">
                <a:moveTo>
                  <a:pt x="1660187" y="139148"/>
                </a:moveTo>
                <a:lnTo>
                  <a:pt x="1619101" y="139148"/>
                </a:lnTo>
                <a:lnTo>
                  <a:pt x="1619101" y="150314"/>
                </a:lnTo>
                <a:lnTo>
                  <a:pt x="1616468" y="161771"/>
                </a:lnTo>
                <a:lnTo>
                  <a:pt x="1609313" y="170785"/>
                </a:lnTo>
                <a:lnTo>
                  <a:pt x="1598748" y="176686"/>
                </a:lnTo>
                <a:lnTo>
                  <a:pt x="1585889" y="178802"/>
                </a:lnTo>
                <a:lnTo>
                  <a:pt x="1660187" y="178802"/>
                </a:lnTo>
                <a:lnTo>
                  <a:pt x="1660187" y="139148"/>
                </a:lnTo>
                <a:close/>
              </a:path>
              <a:path w="2855595" h="257175">
                <a:moveTo>
                  <a:pt x="1595194" y="49818"/>
                </a:moveTo>
                <a:lnTo>
                  <a:pt x="1567706" y="53482"/>
                </a:lnTo>
                <a:lnTo>
                  <a:pt x="1546753" y="63776"/>
                </a:lnTo>
                <a:lnTo>
                  <a:pt x="1533129" y="79653"/>
                </a:lnTo>
                <a:lnTo>
                  <a:pt x="1527624" y="100066"/>
                </a:lnTo>
                <a:lnTo>
                  <a:pt x="1565847" y="100066"/>
                </a:lnTo>
                <a:lnTo>
                  <a:pt x="1568793" y="92320"/>
                </a:lnTo>
                <a:lnTo>
                  <a:pt x="1574490" y="86305"/>
                </a:lnTo>
                <a:lnTo>
                  <a:pt x="1582737" y="82411"/>
                </a:lnTo>
                <a:lnTo>
                  <a:pt x="1593333" y="81026"/>
                </a:lnTo>
                <a:lnTo>
                  <a:pt x="1655790" y="81026"/>
                </a:lnTo>
                <a:lnTo>
                  <a:pt x="1655568" y="80015"/>
                </a:lnTo>
                <a:lnTo>
                  <a:pt x="1642453" y="63847"/>
                </a:lnTo>
                <a:lnTo>
                  <a:pt x="1621957" y="53477"/>
                </a:lnTo>
                <a:lnTo>
                  <a:pt x="1595194" y="49818"/>
                </a:lnTo>
                <a:close/>
              </a:path>
              <a:path w="2855595" h="257175">
                <a:moveTo>
                  <a:pt x="1767125" y="84605"/>
                </a:moveTo>
                <a:lnTo>
                  <a:pt x="1725466" y="84605"/>
                </a:lnTo>
                <a:lnTo>
                  <a:pt x="1725466" y="206575"/>
                </a:lnTo>
                <a:lnTo>
                  <a:pt x="1767125" y="206575"/>
                </a:lnTo>
                <a:lnTo>
                  <a:pt x="1767125" y="84605"/>
                </a:lnTo>
                <a:close/>
              </a:path>
              <a:path w="2855595" h="257175">
                <a:moveTo>
                  <a:pt x="1812792" y="53111"/>
                </a:moveTo>
                <a:lnTo>
                  <a:pt x="1679656" y="53111"/>
                </a:lnTo>
                <a:lnTo>
                  <a:pt x="1679656" y="84605"/>
                </a:lnTo>
                <a:lnTo>
                  <a:pt x="1812792" y="84605"/>
                </a:lnTo>
                <a:lnTo>
                  <a:pt x="1812792" y="53111"/>
                </a:lnTo>
                <a:close/>
              </a:path>
              <a:path w="2855595" h="257175">
                <a:moveTo>
                  <a:pt x="1899688" y="49818"/>
                </a:moveTo>
                <a:lnTo>
                  <a:pt x="1868979" y="55549"/>
                </a:lnTo>
                <a:lnTo>
                  <a:pt x="1845664" y="71828"/>
                </a:lnTo>
                <a:lnTo>
                  <a:pt x="1830859" y="97288"/>
                </a:lnTo>
                <a:lnTo>
                  <a:pt x="1825676" y="130558"/>
                </a:lnTo>
                <a:lnTo>
                  <a:pt x="1830843" y="163666"/>
                </a:lnTo>
                <a:lnTo>
                  <a:pt x="1845754" y="188626"/>
                </a:lnTo>
                <a:lnTo>
                  <a:pt x="1869522" y="204380"/>
                </a:lnTo>
                <a:lnTo>
                  <a:pt x="1901263" y="209867"/>
                </a:lnTo>
                <a:lnTo>
                  <a:pt x="1927561" y="206243"/>
                </a:lnTo>
                <a:lnTo>
                  <a:pt x="1948773" y="196017"/>
                </a:lnTo>
                <a:lnTo>
                  <a:pt x="1963731" y="180153"/>
                </a:lnTo>
                <a:lnTo>
                  <a:pt x="1964174" y="178945"/>
                </a:lnTo>
                <a:lnTo>
                  <a:pt x="1901979" y="178945"/>
                </a:lnTo>
                <a:lnTo>
                  <a:pt x="1887477" y="176254"/>
                </a:lnTo>
                <a:lnTo>
                  <a:pt x="1876371" y="168692"/>
                </a:lnTo>
                <a:lnTo>
                  <a:pt x="1869265" y="157022"/>
                </a:lnTo>
                <a:lnTo>
                  <a:pt x="1866762" y="142011"/>
                </a:lnTo>
                <a:lnTo>
                  <a:pt x="1866762" y="139434"/>
                </a:lnTo>
                <a:lnTo>
                  <a:pt x="1972555" y="139434"/>
                </a:lnTo>
                <a:lnTo>
                  <a:pt x="1972555" y="126693"/>
                </a:lnTo>
                <a:lnTo>
                  <a:pt x="1970480" y="113809"/>
                </a:lnTo>
                <a:lnTo>
                  <a:pt x="1867192" y="113809"/>
                </a:lnTo>
                <a:lnTo>
                  <a:pt x="1870363" y="100549"/>
                </a:lnTo>
                <a:lnTo>
                  <a:pt x="1877320" y="90081"/>
                </a:lnTo>
                <a:lnTo>
                  <a:pt x="1887444" y="83209"/>
                </a:lnTo>
                <a:lnTo>
                  <a:pt x="1900118" y="80740"/>
                </a:lnTo>
                <a:lnTo>
                  <a:pt x="1958877" y="80740"/>
                </a:lnTo>
                <a:lnTo>
                  <a:pt x="1952871" y="70755"/>
                </a:lnTo>
                <a:lnTo>
                  <a:pt x="1929916" y="55267"/>
                </a:lnTo>
                <a:lnTo>
                  <a:pt x="1899688" y="49818"/>
                </a:lnTo>
                <a:close/>
              </a:path>
              <a:path w="2855595" h="257175">
                <a:moveTo>
                  <a:pt x="1971266" y="159619"/>
                </a:moveTo>
                <a:lnTo>
                  <a:pt x="1932900" y="159619"/>
                </a:lnTo>
                <a:lnTo>
                  <a:pt x="1928592" y="167591"/>
                </a:lnTo>
                <a:lnTo>
                  <a:pt x="1921734" y="173684"/>
                </a:lnTo>
                <a:lnTo>
                  <a:pt x="1912729" y="177576"/>
                </a:lnTo>
                <a:lnTo>
                  <a:pt x="1901979" y="178945"/>
                </a:lnTo>
                <a:lnTo>
                  <a:pt x="1964174" y="178945"/>
                </a:lnTo>
                <a:lnTo>
                  <a:pt x="1971266" y="159619"/>
                </a:lnTo>
                <a:close/>
              </a:path>
              <a:path w="2855595" h="257175">
                <a:moveTo>
                  <a:pt x="1958877" y="80740"/>
                </a:moveTo>
                <a:lnTo>
                  <a:pt x="1900118" y="80740"/>
                </a:lnTo>
                <a:lnTo>
                  <a:pt x="1912881" y="83149"/>
                </a:lnTo>
                <a:lnTo>
                  <a:pt x="1922879" y="89920"/>
                </a:lnTo>
                <a:lnTo>
                  <a:pt x="1929550" y="100368"/>
                </a:lnTo>
                <a:lnTo>
                  <a:pt x="1932328" y="113809"/>
                </a:lnTo>
                <a:lnTo>
                  <a:pt x="1970480" y="113809"/>
                </a:lnTo>
                <a:lnTo>
                  <a:pt x="1967450" y="94993"/>
                </a:lnTo>
                <a:lnTo>
                  <a:pt x="1958877" y="80740"/>
                </a:lnTo>
                <a:close/>
              </a:path>
              <a:path w="2855595" h="257175">
                <a:moveTo>
                  <a:pt x="2103686" y="53111"/>
                </a:moveTo>
                <a:lnTo>
                  <a:pt x="1996748" y="53111"/>
                </a:lnTo>
                <a:lnTo>
                  <a:pt x="1996748" y="206575"/>
                </a:lnTo>
                <a:lnTo>
                  <a:pt x="2038407" y="206575"/>
                </a:lnTo>
                <a:lnTo>
                  <a:pt x="2038407" y="84605"/>
                </a:lnTo>
                <a:lnTo>
                  <a:pt x="2103686" y="84605"/>
                </a:lnTo>
                <a:lnTo>
                  <a:pt x="2103686" y="53111"/>
                </a:lnTo>
                <a:close/>
              </a:path>
              <a:path w="2855595" h="257175">
                <a:moveTo>
                  <a:pt x="2195450" y="49818"/>
                </a:moveTo>
                <a:lnTo>
                  <a:pt x="2164186" y="55314"/>
                </a:lnTo>
                <a:lnTo>
                  <a:pt x="2140209" y="71130"/>
                </a:lnTo>
                <a:lnTo>
                  <a:pt x="2124849" y="96261"/>
                </a:lnTo>
                <a:lnTo>
                  <a:pt x="2119434" y="129699"/>
                </a:lnTo>
                <a:lnTo>
                  <a:pt x="2124788" y="163484"/>
                </a:lnTo>
                <a:lnTo>
                  <a:pt x="2140048" y="188680"/>
                </a:lnTo>
                <a:lnTo>
                  <a:pt x="2164004" y="204427"/>
                </a:lnTo>
                <a:lnTo>
                  <a:pt x="2195450" y="209867"/>
                </a:lnTo>
                <a:lnTo>
                  <a:pt x="2226895" y="204447"/>
                </a:lnTo>
                <a:lnTo>
                  <a:pt x="2250851" y="188734"/>
                </a:lnTo>
                <a:lnTo>
                  <a:pt x="2257388" y="177943"/>
                </a:lnTo>
                <a:lnTo>
                  <a:pt x="2195450" y="177943"/>
                </a:lnTo>
                <a:lnTo>
                  <a:pt x="2181496" y="174756"/>
                </a:lnTo>
                <a:lnTo>
                  <a:pt x="2170898" y="165435"/>
                </a:lnTo>
                <a:lnTo>
                  <a:pt x="2164165" y="150343"/>
                </a:lnTo>
                <a:lnTo>
                  <a:pt x="2161808" y="129843"/>
                </a:lnTo>
                <a:lnTo>
                  <a:pt x="2164206" y="109463"/>
                </a:lnTo>
                <a:lnTo>
                  <a:pt x="2171006" y="94358"/>
                </a:lnTo>
                <a:lnTo>
                  <a:pt x="2181617" y="84970"/>
                </a:lnTo>
                <a:lnTo>
                  <a:pt x="2195450" y="81742"/>
                </a:lnTo>
                <a:lnTo>
                  <a:pt x="2257211" y="81742"/>
                </a:lnTo>
                <a:lnTo>
                  <a:pt x="2250690" y="71077"/>
                </a:lnTo>
                <a:lnTo>
                  <a:pt x="2226714" y="55294"/>
                </a:lnTo>
                <a:lnTo>
                  <a:pt x="2195450" y="49818"/>
                </a:lnTo>
                <a:close/>
              </a:path>
              <a:path w="2855595" h="257175">
                <a:moveTo>
                  <a:pt x="2257211" y="81742"/>
                </a:moveTo>
                <a:lnTo>
                  <a:pt x="2195450" y="81742"/>
                </a:lnTo>
                <a:lnTo>
                  <a:pt x="2209260" y="84970"/>
                </a:lnTo>
                <a:lnTo>
                  <a:pt x="2219822" y="94358"/>
                </a:lnTo>
                <a:lnTo>
                  <a:pt x="2226573" y="109463"/>
                </a:lnTo>
                <a:lnTo>
                  <a:pt x="2228948" y="129843"/>
                </a:lnTo>
                <a:lnTo>
                  <a:pt x="2226593" y="150343"/>
                </a:lnTo>
                <a:lnTo>
                  <a:pt x="2219876" y="165435"/>
                </a:lnTo>
                <a:lnTo>
                  <a:pt x="2209320" y="174756"/>
                </a:lnTo>
                <a:lnTo>
                  <a:pt x="2195450" y="177943"/>
                </a:lnTo>
                <a:lnTo>
                  <a:pt x="2257388" y="177943"/>
                </a:lnTo>
                <a:lnTo>
                  <a:pt x="2266111" y="163545"/>
                </a:lnTo>
                <a:lnTo>
                  <a:pt x="2271466" y="129699"/>
                </a:lnTo>
                <a:lnTo>
                  <a:pt x="2266050" y="96201"/>
                </a:lnTo>
                <a:lnTo>
                  <a:pt x="2257211" y="81742"/>
                </a:lnTo>
                <a:close/>
              </a:path>
              <a:path w="2855595" h="257175">
                <a:moveTo>
                  <a:pt x="2336888" y="53111"/>
                </a:moveTo>
                <a:lnTo>
                  <a:pt x="2295659" y="53111"/>
                </a:lnTo>
                <a:lnTo>
                  <a:pt x="2295659" y="256679"/>
                </a:lnTo>
                <a:lnTo>
                  <a:pt x="2337461" y="256679"/>
                </a:lnTo>
                <a:lnTo>
                  <a:pt x="2337461" y="180806"/>
                </a:lnTo>
                <a:lnTo>
                  <a:pt x="2434989" y="180806"/>
                </a:lnTo>
                <a:lnTo>
                  <a:pt x="2437691" y="175366"/>
                </a:lnTo>
                <a:lnTo>
                  <a:pt x="2371246" y="175366"/>
                </a:lnTo>
                <a:lnTo>
                  <a:pt x="2357308" y="172159"/>
                </a:lnTo>
                <a:lnTo>
                  <a:pt x="2346605" y="163019"/>
                </a:lnTo>
                <a:lnTo>
                  <a:pt x="2339740" y="148672"/>
                </a:lnTo>
                <a:lnTo>
                  <a:pt x="2337318" y="129843"/>
                </a:lnTo>
                <a:lnTo>
                  <a:pt x="2339740" y="111111"/>
                </a:lnTo>
                <a:lnTo>
                  <a:pt x="2346605" y="96702"/>
                </a:lnTo>
                <a:lnTo>
                  <a:pt x="2357308" y="87446"/>
                </a:lnTo>
                <a:lnTo>
                  <a:pt x="2371246" y="84176"/>
                </a:lnTo>
                <a:lnTo>
                  <a:pt x="2437561" y="84176"/>
                </a:lnTo>
                <a:lnTo>
                  <a:pt x="2435408" y="79881"/>
                </a:lnTo>
                <a:lnTo>
                  <a:pt x="2336888" y="79881"/>
                </a:lnTo>
                <a:lnTo>
                  <a:pt x="2336888" y="53111"/>
                </a:lnTo>
                <a:close/>
              </a:path>
              <a:path w="2855595" h="257175">
                <a:moveTo>
                  <a:pt x="2434989" y="180806"/>
                </a:moveTo>
                <a:lnTo>
                  <a:pt x="2338320" y="180806"/>
                </a:lnTo>
                <a:lnTo>
                  <a:pt x="2346071" y="192521"/>
                </a:lnTo>
                <a:lnTo>
                  <a:pt x="2356841" y="201403"/>
                </a:lnTo>
                <a:lnTo>
                  <a:pt x="2370269" y="207038"/>
                </a:lnTo>
                <a:lnTo>
                  <a:pt x="2385991" y="209008"/>
                </a:lnTo>
                <a:lnTo>
                  <a:pt x="2411885" y="203584"/>
                </a:lnTo>
                <a:lnTo>
                  <a:pt x="2431443" y="187946"/>
                </a:lnTo>
                <a:lnTo>
                  <a:pt x="2434989" y="180806"/>
                </a:lnTo>
                <a:close/>
              </a:path>
              <a:path w="2855595" h="257175">
                <a:moveTo>
                  <a:pt x="2437561" y="84176"/>
                </a:moveTo>
                <a:lnTo>
                  <a:pt x="2371246" y="84176"/>
                </a:lnTo>
                <a:lnTo>
                  <a:pt x="2385387" y="87406"/>
                </a:lnTo>
                <a:lnTo>
                  <a:pt x="2396099" y="96577"/>
                </a:lnTo>
                <a:lnTo>
                  <a:pt x="2402933" y="110991"/>
                </a:lnTo>
                <a:lnTo>
                  <a:pt x="2405317" y="129843"/>
                </a:lnTo>
                <a:lnTo>
                  <a:pt x="2402933" y="148733"/>
                </a:lnTo>
                <a:lnTo>
                  <a:pt x="2396119" y="163073"/>
                </a:lnTo>
                <a:lnTo>
                  <a:pt x="2385387" y="172179"/>
                </a:lnTo>
                <a:lnTo>
                  <a:pt x="2371246" y="175366"/>
                </a:lnTo>
                <a:lnTo>
                  <a:pt x="2437691" y="175366"/>
                </a:lnTo>
                <a:lnTo>
                  <a:pt x="2443812" y="163019"/>
                </a:lnTo>
                <a:lnTo>
                  <a:pt x="2448121" y="129843"/>
                </a:lnTo>
                <a:lnTo>
                  <a:pt x="2443777" y="96577"/>
                </a:lnTo>
                <a:lnTo>
                  <a:pt x="2437561" y="84176"/>
                </a:lnTo>
                <a:close/>
              </a:path>
              <a:path w="2855595" h="257175">
                <a:moveTo>
                  <a:pt x="2385275" y="50677"/>
                </a:moveTo>
                <a:lnTo>
                  <a:pt x="2369656" y="52704"/>
                </a:lnTo>
                <a:lnTo>
                  <a:pt x="2356304" y="58515"/>
                </a:lnTo>
                <a:lnTo>
                  <a:pt x="2345556" y="67708"/>
                </a:lnTo>
                <a:lnTo>
                  <a:pt x="2337747" y="79881"/>
                </a:lnTo>
                <a:lnTo>
                  <a:pt x="2435408" y="79881"/>
                </a:lnTo>
                <a:lnTo>
                  <a:pt x="2431300" y="71685"/>
                </a:lnTo>
                <a:lnTo>
                  <a:pt x="2411522" y="56081"/>
                </a:lnTo>
                <a:lnTo>
                  <a:pt x="2385275" y="50677"/>
                </a:lnTo>
                <a:close/>
              </a:path>
              <a:path w="2855595" h="257175">
                <a:moveTo>
                  <a:pt x="2513830" y="53111"/>
                </a:moveTo>
                <a:lnTo>
                  <a:pt x="2472887" y="53111"/>
                </a:lnTo>
                <a:lnTo>
                  <a:pt x="2472887" y="206575"/>
                </a:lnTo>
                <a:lnTo>
                  <a:pt x="2513830" y="206575"/>
                </a:lnTo>
                <a:lnTo>
                  <a:pt x="2549989" y="149026"/>
                </a:lnTo>
                <a:lnTo>
                  <a:pt x="2513830" y="149026"/>
                </a:lnTo>
                <a:lnTo>
                  <a:pt x="2513830" y="53111"/>
                </a:lnTo>
                <a:close/>
              </a:path>
              <a:path w="2855595" h="257175">
                <a:moveTo>
                  <a:pt x="2616903" y="109514"/>
                </a:moveTo>
                <a:lnTo>
                  <a:pt x="2575960" y="109514"/>
                </a:lnTo>
                <a:lnTo>
                  <a:pt x="2575960" y="206575"/>
                </a:lnTo>
                <a:lnTo>
                  <a:pt x="2616903" y="206575"/>
                </a:lnTo>
                <a:lnTo>
                  <a:pt x="2616903" y="109514"/>
                </a:lnTo>
                <a:close/>
              </a:path>
              <a:path w="2855595" h="257175">
                <a:moveTo>
                  <a:pt x="2616903" y="53111"/>
                </a:moveTo>
                <a:lnTo>
                  <a:pt x="2575960" y="53111"/>
                </a:lnTo>
                <a:lnTo>
                  <a:pt x="2514975" y="149026"/>
                </a:lnTo>
                <a:lnTo>
                  <a:pt x="2549989" y="149026"/>
                </a:lnTo>
                <a:lnTo>
                  <a:pt x="2574815" y="109514"/>
                </a:lnTo>
                <a:lnTo>
                  <a:pt x="2616903" y="109514"/>
                </a:lnTo>
                <a:lnTo>
                  <a:pt x="2616903" y="53111"/>
                </a:lnTo>
                <a:close/>
              </a:path>
              <a:path w="2855595" h="257175">
                <a:moveTo>
                  <a:pt x="2776522" y="53111"/>
                </a:moveTo>
                <a:lnTo>
                  <a:pt x="2706519" y="53111"/>
                </a:lnTo>
                <a:lnTo>
                  <a:pt x="2681220" y="56842"/>
                </a:lnTo>
                <a:lnTo>
                  <a:pt x="2661854" y="67498"/>
                </a:lnTo>
                <a:lnTo>
                  <a:pt x="2649466" y="84274"/>
                </a:lnTo>
                <a:lnTo>
                  <a:pt x="2645105" y="106365"/>
                </a:lnTo>
                <a:lnTo>
                  <a:pt x="2647444" y="121674"/>
                </a:lnTo>
                <a:lnTo>
                  <a:pt x="2654159" y="134352"/>
                </a:lnTo>
                <a:lnTo>
                  <a:pt x="2664793" y="144131"/>
                </a:lnTo>
                <a:lnTo>
                  <a:pt x="2678890" y="150743"/>
                </a:lnTo>
                <a:lnTo>
                  <a:pt x="2638519" y="206575"/>
                </a:lnTo>
                <a:lnTo>
                  <a:pt x="2684902" y="206575"/>
                </a:lnTo>
                <a:lnTo>
                  <a:pt x="2718973" y="157042"/>
                </a:lnTo>
                <a:lnTo>
                  <a:pt x="2776522" y="157042"/>
                </a:lnTo>
                <a:lnTo>
                  <a:pt x="2776522" y="127695"/>
                </a:lnTo>
                <a:lnTo>
                  <a:pt x="2710670" y="127695"/>
                </a:lnTo>
                <a:lnTo>
                  <a:pt x="2700752" y="126116"/>
                </a:lnTo>
                <a:lnTo>
                  <a:pt x="2693170" y="121718"/>
                </a:lnTo>
                <a:lnTo>
                  <a:pt x="2688325" y="115012"/>
                </a:lnTo>
                <a:lnTo>
                  <a:pt x="2686620" y="106508"/>
                </a:lnTo>
                <a:lnTo>
                  <a:pt x="2688304" y="97281"/>
                </a:lnTo>
                <a:lnTo>
                  <a:pt x="2693116" y="90242"/>
                </a:lnTo>
                <a:lnTo>
                  <a:pt x="2700692" y="85753"/>
                </a:lnTo>
                <a:lnTo>
                  <a:pt x="2710670" y="84176"/>
                </a:lnTo>
                <a:lnTo>
                  <a:pt x="2776522" y="84176"/>
                </a:lnTo>
                <a:lnTo>
                  <a:pt x="2776522" y="53111"/>
                </a:lnTo>
                <a:close/>
              </a:path>
              <a:path w="2855595" h="257175">
                <a:moveTo>
                  <a:pt x="2776522" y="157042"/>
                </a:moveTo>
                <a:lnTo>
                  <a:pt x="2735723" y="157042"/>
                </a:lnTo>
                <a:lnTo>
                  <a:pt x="2735723" y="206575"/>
                </a:lnTo>
                <a:lnTo>
                  <a:pt x="2776522" y="206575"/>
                </a:lnTo>
                <a:lnTo>
                  <a:pt x="2776522" y="157042"/>
                </a:lnTo>
                <a:close/>
              </a:path>
              <a:path w="2855595" h="257175">
                <a:moveTo>
                  <a:pt x="2776522" y="84176"/>
                </a:moveTo>
                <a:lnTo>
                  <a:pt x="2735723" y="84176"/>
                </a:lnTo>
                <a:lnTo>
                  <a:pt x="2735723" y="127695"/>
                </a:lnTo>
                <a:lnTo>
                  <a:pt x="2776522" y="127695"/>
                </a:lnTo>
                <a:lnTo>
                  <a:pt x="2776522" y="84176"/>
                </a:lnTo>
                <a:close/>
              </a:path>
              <a:path w="2855595" h="257175">
                <a:moveTo>
                  <a:pt x="2832497" y="162196"/>
                </a:moveTo>
                <a:lnTo>
                  <a:pt x="2823460" y="163985"/>
                </a:lnTo>
                <a:lnTo>
                  <a:pt x="2816141" y="168889"/>
                </a:lnTo>
                <a:lnTo>
                  <a:pt x="2811238" y="176207"/>
                </a:lnTo>
                <a:lnTo>
                  <a:pt x="2809448" y="185244"/>
                </a:lnTo>
                <a:lnTo>
                  <a:pt x="2811238" y="194221"/>
                </a:lnTo>
                <a:lnTo>
                  <a:pt x="2816141" y="201546"/>
                </a:lnTo>
                <a:lnTo>
                  <a:pt x="2823460" y="206483"/>
                </a:lnTo>
                <a:lnTo>
                  <a:pt x="2832497" y="208292"/>
                </a:lnTo>
                <a:lnTo>
                  <a:pt x="2841473" y="206483"/>
                </a:lnTo>
                <a:lnTo>
                  <a:pt x="2848799" y="201546"/>
                </a:lnTo>
                <a:lnTo>
                  <a:pt x="2853735" y="194221"/>
                </a:lnTo>
                <a:lnTo>
                  <a:pt x="2855545" y="185244"/>
                </a:lnTo>
                <a:lnTo>
                  <a:pt x="2853735" y="176207"/>
                </a:lnTo>
                <a:lnTo>
                  <a:pt x="2848799" y="168889"/>
                </a:lnTo>
                <a:lnTo>
                  <a:pt x="2841473" y="163985"/>
                </a:lnTo>
                <a:lnTo>
                  <a:pt x="2832497" y="162196"/>
                </a:lnTo>
                <a:close/>
              </a:path>
              <a:path w="2855595" h="257175">
                <a:moveTo>
                  <a:pt x="2832497" y="59839"/>
                </a:moveTo>
                <a:lnTo>
                  <a:pt x="2823460" y="61628"/>
                </a:lnTo>
                <a:lnTo>
                  <a:pt x="2816141" y="66532"/>
                </a:lnTo>
                <a:lnTo>
                  <a:pt x="2811238" y="73850"/>
                </a:lnTo>
                <a:lnTo>
                  <a:pt x="2809448" y="82887"/>
                </a:lnTo>
                <a:lnTo>
                  <a:pt x="2811238" y="91864"/>
                </a:lnTo>
                <a:lnTo>
                  <a:pt x="2816141" y="99189"/>
                </a:lnTo>
                <a:lnTo>
                  <a:pt x="2823460" y="104126"/>
                </a:lnTo>
                <a:lnTo>
                  <a:pt x="2832497" y="105935"/>
                </a:lnTo>
                <a:lnTo>
                  <a:pt x="2841473" y="104126"/>
                </a:lnTo>
                <a:lnTo>
                  <a:pt x="2848799" y="99189"/>
                </a:lnTo>
                <a:lnTo>
                  <a:pt x="2853735" y="91864"/>
                </a:lnTo>
                <a:lnTo>
                  <a:pt x="2855545" y="82887"/>
                </a:lnTo>
                <a:lnTo>
                  <a:pt x="2853735" y="73850"/>
                </a:lnTo>
                <a:lnTo>
                  <a:pt x="2848799" y="66532"/>
                </a:lnTo>
                <a:lnTo>
                  <a:pt x="2841473" y="61628"/>
                </a:lnTo>
                <a:lnTo>
                  <a:pt x="2832497" y="59839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28585" y="6099658"/>
            <a:ext cx="3134987" cy="207147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1952676" y="7935049"/>
            <a:ext cx="1766570" cy="250825"/>
          </a:xfrm>
          <a:custGeom>
            <a:avLst/>
            <a:gdLst/>
            <a:ahLst/>
            <a:cxnLst/>
            <a:rect l="l" t="t" r="r" b="b"/>
            <a:pathLst>
              <a:path w="1766570" h="250825">
                <a:moveTo>
                  <a:pt x="93051" y="1288"/>
                </a:moveTo>
                <a:lnTo>
                  <a:pt x="54656" y="8833"/>
                </a:lnTo>
                <a:lnTo>
                  <a:pt x="25320" y="30295"/>
                </a:lnTo>
                <a:lnTo>
                  <a:pt x="6587" y="63917"/>
                </a:lnTo>
                <a:lnTo>
                  <a:pt x="0" y="107940"/>
                </a:lnTo>
                <a:lnTo>
                  <a:pt x="6527" y="152226"/>
                </a:lnTo>
                <a:lnTo>
                  <a:pt x="25159" y="185871"/>
                </a:lnTo>
                <a:lnTo>
                  <a:pt x="54475" y="207248"/>
                </a:lnTo>
                <a:lnTo>
                  <a:pt x="93051" y="214734"/>
                </a:lnTo>
                <a:lnTo>
                  <a:pt x="123774" y="210722"/>
                </a:lnTo>
                <a:lnTo>
                  <a:pt x="148578" y="198951"/>
                </a:lnTo>
                <a:lnTo>
                  <a:pt x="156230" y="190970"/>
                </a:lnTo>
                <a:lnTo>
                  <a:pt x="93194" y="190970"/>
                </a:lnTo>
                <a:lnTo>
                  <a:pt x="65559" y="185123"/>
                </a:lnTo>
                <a:lnTo>
                  <a:pt x="44539" y="168459"/>
                </a:lnTo>
                <a:lnTo>
                  <a:pt x="31170" y="142293"/>
                </a:lnTo>
                <a:lnTo>
                  <a:pt x="26483" y="107940"/>
                </a:lnTo>
                <a:lnTo>
                  <a:pt x="31208" y="73790"/>
                </a:lnTo>
                <a:lnTo>
                  <a:pt x="44629" y="47653"/>
                </a:lnTo>
                <a:lnTo>
                  <a:pt x="65619" y="30937"/>
                </a:lnTo>
                <a:lnTo>
                  <a:pt x="93051" y="25052"/>
                </a:lnTo>
                <a:lnTo>
                  <a:pt x="154469" y="25052"/>
                </a:lnTo>
                <a:lnTo>
                  <a:pt x="149276" y="19272"/>
                </a:lnTo>
                <a:lnTo>
                  <a:pt x="123834" y="5979"/>
                </a:lnTo>
                <a:lnTo>
                  <a:pt x="93051" y="1288"/>
                </a:lnTo>
                <a:close/>
              </a:path>
              <a:path w="1766570" h="250825">
                <a:moveTo>
                  <a:pt x="178230" y="153750"/>
                </a:moveTo>
                <a:lnTo>
                  <a:pt x="151889" y="153750"/>
                </a:lnTo>
                <a:lnTo>
                  <a:pt x="143402" y="169531"/>
                </a:lnTo>
                <a:lnTo>
                  <a:pt x="130487" y="181218"/>
                </a:lnTo>
                <a:lnTo>
                  <a:pt x="113599" y="188476"/>
                </a:lnTo>
                <a:lnTo>
                  <a:pt x="93194" y="190970"/>
                </a:lnTo>
                <a:lnTo>
                  <a:pt x="156230" y="190970"/>
                </a:lnTo>
                <a:lnTo>
                  <a:pt x="166913" y="179827"/>
                </a:lnTo>
                <a:lnTo>
                  <a:pt x="178230" y="153750"/>
                </a:lnTo>
                <a:close/>
              </a:path>
              <a:path w="1766570" h="250825">
                <a:moveTo>
                  <a:pt x="154469" y="25052"/>
                </a:moveTo>
                <a:lnTo>
                  <a:pt x="93051" y="25052"/>
                </a:lnTo>
                <a:lnTo>
                  <a:pt x="113156" y="28022"/>
                </a:lnTo>
                <a:lnTo>
                  <a:pt x="130308" y="36469"/>
                </a:lnTo>
                <a:lnTo>
                  <a:pt x="143541" y="49693"/>
                </a:lnTo>
                <a:lnTo>
                  <a:pt x="151889" y="66997"/>
                </a:lnTo>
                <a:lnTo>
                  <a:pt x="178230" y="66997"/>
                </a:lnTo>
                <a:lnTo>
                  <a:pt x="167900" y="40001"/>
                </a:lnTo>
                <a:lnTo>
                  <a:pt x="154469" y="25052"/>
                </a:lnTo>
                <a:close/>
              </a:path>
              <a:path w="1766570" h="250825">
                <a:moveTo>
                  <a:pt x="232200" y="62416"/>
                </a:moveTo>
                <a:lnTo>
                  <a:pt x="207577" y="62416"/>
                </a:lnTo>
                <a:lnTo>
                  <a:pt x="207577" y="211299"/>
                </a:lnTo>
                <a:lnTo>
                  <a:pt x="232200" y="211299"/>
                </a:lnTo>
                <a:lnTo>
                  <a:pt x="232200" y="139720"/>
                </a:lnTo>
                <a:lnTo>
                  <a:pt x="264381" y="139720"/>
                </a:lnTo>
                <a:lnTo>
                  <a:pt x="258111" y="132849"/>
                </a:lnTo>
                <a:lnTo>
                  <a:pt x="262636" y="128268"/>
                </a:lnTo>
                <a:lnTo>
                  <a:pt x="232200" y="128268"/>
                </a:lnTo>
                <a:lnTo>
                  <a:pt x="232200" y="62416"/>
                </a:lnTo>
                <a:close/>
              </a:path>
              <a:path w="1766570" h="250825">
                <a:moveTo>
                  <a:pt x="264381" y="139720"/>
                </a:moveTo>
                <a:lnTo>
                  <a:pt x="233345" y="139720"/>
                </a:lnTo>
                <a:lnTo>
                  <a:pt x="297622" y="211299"/>
                </a:lnTo>
                <a:lnTo>
                  <a:pt x="329689" y="211299"/>
                </a:lnTo>
                <a:lnTo>
                  <a:pt x="264381" y="139720"/>
                </a:lnTo>
                <a:close/>
              </a:path>
              <a:path w="1766570" h="250825">
                <a:moveTo>
                  <a:pt x="327685" y="62416"/>
                </a:moveTo>
                <a:lnTo>
                  <a:pt x="296906" y="62416"/>
                </a:lnTo>
                <a:lnTo>
                  <a:pt x="233345" y="128268"/>
                </a:lnTo>
                <a:lnTo>
                  <a:pt x="262636" y="128268"/>
                </a:lnTo>
                <a:lnTo>
                  <a:pt x="327685" y="62416"/>
                </a:lnTo>
                <a:close/>
              </a:path>
              <a:path w="1766570" h="250825">
                <a:moveTo>
                  <a:pt x="375070" y="62416"/>
                </a:moveTo>
                <a:lnTo>
                  <a:pt x="350447" y="62416"/>
                </a:lnTo>
                <a:lnTo>
                  <a:pt x="350447" y="211299"/>
                </a:lnTo>
                <a:lnTo>
                  <a:pt x="375070" y="211299"/>
                </a:lnTo>
                <a:lnTo>
                  <a:pt x="400653" y="173219"/>
                </a:lnTo>
                <a:lnTo>
                  <a:pt x="375070" y="173219"/>
                </a:lnTo>
                <a:lnTo>
                  <a:pt x="375070" y="62416"/>
                </a:lnTo>
                <a:close/>
              </a:path>
              <a:path w="1766570" h="250825">
                <a:moveTo>
                  <a:pt x="475280" y="100495"/>
                </a:moveTo>
                <a:lnTo>
                  <a:pt x="450657" y="100495"/>
                </a:lnTo>
                <a:lnTo>
                  <a:pt x="450657" y="211299"/>
                </a:lnTo>
                <a:lnTo>
                  <a:pt x="475280" y="211299"/>
                </a:lnTo>
                <a:lnTo>
                  <a:pt x="475280" y="100495"/>
                </a:lnTo>
                <a:close/>
              </a:path>
              <a:path w="1766570" h="250825">
                <a:moveTo>
                  <a:pt x="475280" y="62416"/>
                </a:moveTo>
                <a:lnTo>
                  <a:pt x="450657" y="62416"/>
                </a:lnTo>
                <a:lnTo>
                  <a:pt x="376215" y="173219"/>
                </a:lnTo>
                <a:lnTo>
                  <a:pt x="400653" y="173219"/>
                </a:lnTo>
                <a:lnTo>
                  <a:pt x="449511" y="100495"/>
                </a:lnTo>
                <a:lnTo>
                  <a:pt x="475280" y="100495"/>
                </a:lnTo>
                <a:lnTo>
                  <a:pt x="475280" y="62416"/>
                </a:lnTo>
                <a:close/>
              </a:path>
              <a:path w="1766570" h="250825">
                <a:moveTo>
                  <a:pt x="657375" y="190827"/>
                </a:moveTo>
                <a:lnTo>
                  <a:pt x="495465" y="190827"/>
                </a:lnTo>
                <a:lnTo>
                  <a:pt x="495465" y="250667"/>
                </a:lnTo>
                <a:lnTo>
                  <a:pt x="518656" y="250667"/>
                </a:lnTo>
                <a:lnTo>
                  <a:pt x="518656" y="211299"/>
                </a:lnTo>
                <a:lnTo>
                  <a:pt x="657375" y="211299"/>
                </a:lnTo>
                <a:lnTo>
                  <a:pt x="657375" y="190827"/>
                </a:lnTo>
                <a:close/>
              </a:path>
              <a:path w="1766570" h="250825">
                <a:moveTo>
                  <a:pt x="657375" y="211299"/>
                </a:moveTo>
                <a:lnTo>
                  <a:pt x="634183" y="211299"/>
                </a:lnTo>
                <a:lnTo>
                  <a:pt x="634183" y="250667"/>
                </a:lnTo>
                <a:lnTo>
                  <a:pt x="657375" y="250667"/>
                </a:lnTo>
                <a:lnTo>
                  <a:pt x="657375" y="211299"/>
                </a:lnTo>
                <a:close/>
              </a:path>
              <a:path w="1766570" h="250825">
                <a:moveTo>
                  <a:pt x="633754" y="62416"/>
                </a:moveTo>
                <a:lnTo>
                  <a:pt x="531254" y="62416"/>
                </a:lnTo>
                <a:lnTo>
                  <a:pt x="525528" y="145017"/>
                </a:lnTo>
                <a:lnTo>
                  <a:pt x="523702" y="159624"/>
                </a:lnTo>
                <a:lnTo>
                  <a:pt x="520267" y="172754"/>
                </a:lnTo>
                <a:lnTo>
                  <a:pt x="515059" y="183468"/>
                </a:lnTo>
                <a:lnTo>
                  <a:pt x="507919" y="190827"/>
                </a:lnTo>
                <a:lnTo>
                  <a:pt x="536407" y="190827"/>
                </a:lnTo>
                <a:lnTo>
                  <a:pt x="536407" y="189682"/>
                </a:lnTo>
                <a:lnTo>
                  <a:pt x="541087" y="181404"/>
                </a:lnTo>
                <a:lnTo>
                  <a:pt x="544639" y="171018"/>
                </a:lnTo>
                <a:lnTo>
                  <a:pt x="547117" y="158941"/>
                </a:lnTo>
                <a:lnTo>
                  <a:pt x="548576" y="145590"/>
                </a:lnTo>
                <a:lnTo>
                  <a:pt x="553157" y="82887"/>
                </a:lnTo>
                <a:lnTo>
                  <a:pt x="633754" y="82887"/>
                </a:lnTo>
                <a:lnTo>
                  <a:pt x="633754" y="62416"/>
                </a:lnTo>
                <a:close/>
              </a:path>
              <a:path w="1766570" h="250825">
                <a:moveTo>
                  <a:pt x="633754" y="82887"/>
                </a:moveTo>
                <a:lnTo>
                  <a:pt x="608988" y="82887"/>
                </a:lnTo>
                <a:lnTo>
                  <a:pt x="608988" y="190827"/>
                </a:lnTo>
                <a:lnTo>
                  <a:pt x="633754" y="190827"/>
                </a:lnTo>
                <a:lnTo>
                  <a:pt x="633754" y="82887"/>
                </a:lnTo>
                <a:close/>
              </a:path>
              <a:path w="1766570" h="250825">
                <a:moveTo>
                  <a:pt x="704330" y="62416"/>
                </a:moveTo>
                <a:lnTo>
                  <a:pt x="679707" y="62416"/>
                </a:lnTo>
                <a:lnTo>
                  <a:pt x="679707" y="211299"/>
                </a:lnTo>
                <a:lnTo>
                  <a:pt x="704330" y="211299"/>
                </a:lnTo>
                <a:lnTo>
                  <a:pt x="704330" y="139720"/>
                </a:lnTo>
                <a:lnTo>
                  <a:pt x="736511" y="139720"/>
                </a:lnTo>
                <a:lnTo>
                  <a:pt x="730241" y="132849"/>
                </a:lnTo>
                <a:lnTo>
                  <a:pt x="734767" y="128268"/>
                </a:lnTo>
                <a:lnTo>
                  <a:pt x="704330" y="128268"/>
                </a:lnTo>
                <a:lnTo>
                  <a:pt x="704330" y="62416"/>
                </a:lnTo>
                <a:close/>
              </a:path>
              <a:path w="1766570" h="250825">
                <a:moveTo>
                  <a:pt x="736511" y="139720"/>
                </a:moveTo>
                <a:lnTo>
                  <a:pt x="705475" y="139720"/>
                </a:lnTo>
                <a:lnTo>
                  <a:pt x="769753" y="211299"/>
                </a:lnTo>
                <a:lnTo>
                  <a:pt x="801820" y="211299"/>
                </a:lnTo>
                <a:lnTo>
                  <a:pt x="736511" y="139720"/>
                </a:lnTo>
                <a:close/>
              </a:path>
              <a:path w="1766570" h="250825">
                <a:moveTo>
                  <a:pt x="799816" y="62416"/>
                </a:moveTo>
                <a:lnTo>
                  <a:pt x="769037" y="62416"/>
                </a:lnTo>
                <a:lnTo>
                  <a:pt x="705475" y="128268"/>
                </a:lnTo>
                <a:lnTo>
                  <a:pt x="734767" y="128268"/>
                </a:lnTo>
                <a:lnTo>
                  <a:pt x="799816" y="62416"/>
                </a:lnTo>
                <a:close/>
              </a:path>
              <a:path w="1766570" h="250825">
                <a:moveTo>
                  <a:pt x="925086" y="81742"/>
                </a:moveTo>
                <a:lnTo>
                  <a:pt x="876404" y="81742"/>
                </a:lnTo>
                <a:lnTo>
                  <a:pt x="890201" y="83726"/>
                </a:lnTo>
                <a:lnTo>
                  <a:pt x="900455" y="89455"/>
                </a:lnTo>
                <a:lnTo>
                  <a:pt x="906843" y="98592"/>
                </a:lnTo>
                <a:lnTo>
                  <a:pt x="909044" y="110803"/>
                </a:lnTo>
                <a:lnTo>
                  <a:pt x="909044" y="123257"/>
                </a:lnTo>
                <a:lnTo>
                  <a:pt x="866383" y="125691"/>
                </a:lnTo>
                <a:lnTo>
                  <a:pt x="843456" y="129753"/>
                </a:lnTo>
                <a:lnTo>
                  <a:pt x="826514" y="138647"/>
                </a:lnTo>
                <a:lnTo>
                  <a:pt x="816015" y="151942"/>
                </a:lnTo>
                <a:lnTo>
                  <a:pt x="812413" y="169211"/>
                </a:lnTo>
                <a:lnTo>
                  <a:pt x="815986" y="187483"/>
                </a:lnTo>
                <a:lnTo>
                  <a:pt x="826067" y="201582"/>
                </a:lnTo>
                <a:lnTo>
                  <a:pt x="841705" y="210661"/>
                </a:lnTo>
                <a:lnTo>
                  <a:pt x="861946" y="213876"/>
                </a:lnTo>
                <a:lnTo>
                  <a:pt x="876624" y="211865"/>
                </a:lnTo>
                <a:lnTo>
                  <a:pt x="890040" y="206163"/>
                </a:lnTo>
                <a:lnTo>
                  <a:pt x="901363" y="197267"/>
                </a:lnTo>
                <a:lnTo>
                  <a:pt x="904679" y="192688"/>
                </a:lnTo>
                <a:lnTo>
                  <a:pt x="867529" y="192688"/>
                </a:lnTo>
                <a:lnTo>
                  <a:pt x="855327" y="191013"/>
                </a:lnTo>
                <a:lnTo>
                  <a:pt x="845930" y="186264"/>
                </a:lnTo>
                <a:lnTo>
                  <a:pt x="839888" y="178858"/>
                </a:lnTo>
                <a:lnTo>
                  <a:pt x="837752" y="169211"/>
                </a:lnTo>
                <a:lnTo>
                  <a:pt x="839855" y="159693"/>
                </a:lnTo>
                <a:lnTo>
                  <a:pt x="845984" y="152336"/>
                </a:lnTo>
                <a:lnTo>
                  <a:pt x="855870" y="147368"/>
                </a:lnTo>
                <a:lnTo>
                  <a:pt x="869247" y="145017"/>
                </a:lnTo>
                <a:lnTo>
                  <a:pt x="909044" y="142584"/>
                </a:lnTo>
                <a:lnTo>
                  <a:pt x="933953" y="142584"/>
                </a:lnTo>
                <a:lnTo>
                  <a:pt x="933953" y="108369"/>
                </a:lnTo>
                <a:lnTo>
                  <a:pt x="929963" y="88285"/>
                </a:lnTo>
                <a:lnTo>
                  <a:pt x="925086" y="81742"/>
                </a:lnTo>
                <a:close/>
              </a:path>
              <a:path w="1766570" h="250825">
                <a:moveTo>
                  <a:pt x="933953" y="185674"/>
                </a:moveTo>
                <a:lnTo>
                  <a:pt x="910333" y="185674"/>
                </a:lnTo>
                <a:lnTo>
                  <a:pt x="910333" y="211299"/>
                </a:lnTo>
                <a:lnTo>
                  <a:pt x="933953" y="211299"/>
                </a:lnTo>
                <a:lnTo>
                  <a:pt x="933953" y="185674"/>
                </a:lnTo>
                <a:close/>
              </a:path>
              <a:path w="1766570" h="250825">
                <a:moveTo>
                  <a:pt x="933953" y="142584"/>
                </a:moveTo>
                <a:lnTo>
                  <a:pt x="909044" y="142584"/>
                </a:lnTo>
                <a:lnTo>
                  <a:pt x="909044" y="154752"/>
                </a:lnTo>
                <a:lnTo>
                  <a:pt x="905859" y="169739"/>
                </a:lnTo>
                <a:lnTo>
                  <a:pt x="897091" y="181773"/>
                </a:lnTo>
                <a:lnTo>
                  <a:pt x="883920" y="189780"/>
                </a:lnTo>
                <a:lnTo>
                  <a:pt x="867529" y="192688"/>
                </a:lnTo>
                <a:lnTo>
                  <a:pt x="904679" y="192688"/>
                </a:lnTo>
                <a:lnTo>
                  <a:pt x="909760" y="185674"/>
                </a:lnTo>
                <a:lnTo>
                  <a:pt x="933953" y="185674"/>
                </a:lnTo>
                <a:lnTo>
                  <a:pt x="933953" y="142584"/>
                </a:lnTo>
                <a:close/>
              </a:path>
              <a:path w="1766570" h="250825">
                <a:moveTo>
                  <a:pt x="876977" y="59839"/>
                </a:moveTo>
                <a:lnTo>
                  <a:pt x="853146" y="63328"/>
                </a:lnTo>
                <a:lnTo>
                  <a:pt x="834925" y="72938"/>
                </a:lnTo>
                <a:lnTo>
                  <a:pt x="822985" y="87379"/>
                </a:lnTo>
                <a:lnTo>
                  <a:pt x="817997" y="105363"/>
                </a:lnTo>
                <a:lnTo>
                  <a:pt x="842047" y="105363"/>
                </a:lnTo>
                <a:lnTo>
                  <a:pt x="846046" y="95512"/>
                </a:lnTo>
                <a:lnTo>
                  <a:pt x="853213" y="88077"/>
                </a:lnTo>
                <a:lnTo>
                  <a:pt x="863386" y="83379"/>
                </a:lnTo>
                <a:lnTo>
                  <a:pt x="876404" y="81742"/>
                </a:lnTo>
                <a:lnTo>
                  <a:pt x="925086" y="81742"/>
                </a:lnTo>
                <a:lnTo>
                  <a:pt x="918564" y="72991"/>
                </a:lnTo>
                <a:lnTo>
                  <a:pt x="900616" y="63255"/>
                </a:lnTo>
                <a:lnTo>
                  <a:pt x="876977" y="59839"/>
                </a:lnTo>
                <a:close/>
              </a:path>
              <a:path w="1766570" h="250825">
                <a:moveTo>
                  <a:pt x="1120057" y="44378"/>
                </a:moveTo>
                <a:lnTo>
                  <a:pt x="1077253" y="44378"/>
                </a:lnTo>
                <a:lnTo>
                  <a:pt x="1077253" y="211299"/>
                </a:lnTo>
                <a:lnTo>
                  <a:pt x="1120057" y="211299"/>
                </a:lnTo>
                <a:lnTo>
                  <a:pt x="1120057" y="44378"/>
                </a:lnTo>
                <a:close/>
              </a:path>
              <a:path w="1766570" h="250825">
                <a:moveTo>
                  <a:pt x="1120057" y="4724"/>
                </a:moveTo>
                <a:lnTo>
                  <a:pt x="1077110" y="4724"/>
                </a:lnTo>
                <a:lnTo>
                  <a:pt x="1023713" y="41801"/>
                </a:lnTo>
                <a:lnTo>
                  <a:pt x="1023713" y="80740"/>
                </a:lnTo>
                <a:lnTo>
                  <a:pt x="1076394" y="44378"/>
                </a:lnTo>
                <a:lnTo>
                  <a:pt x="1120057" y="44378"/>
                </a:lnTo>
                <a:lnTo>
                  <a:pt x="1120057" y="4724"/>
                </a:lnTo>
                <a:close/>
              </a:path>
              <a:path w="1766570" h="250825">
                <a:moveTo>
                  <a:pt x="1247323" y="0"/>
                </a:moveTo>
                <a:lnTo>
                  <a:pt x="1212458" y="7439"/>
                </a:lnTo>
                <a:lnTo>
                  <a:pt x="1186142" y="28810"/>
                </a:lnTo>
                <a:lnTo>
                  <a:pt x="1169515" y="62689"/>
                </a:lnTo>
                <a:lnTo>
                  <a:pt x="1163720" y="107653"/>
                </a:lnTo>
                <a:lnTo>
                  <a:pt x="1169475" y="152768"/>
                </a:lnTo>
                <a:lnTo>
                  <a:pt x="1186034" y="186837"/>
                </a:lnTo>
                <a:lnTo>
                  <a:pt x="1212337" y="208371"/>
                </a:lnTo>
                <a:lnTo>
                  <a:pt x="1247323" y="215880"/>
                </a:lnTo>
                <a:lnTo>
                  <a:pt x="1282287" y="208328"/>
                </a:lnTo>
                <a:lnTo>
                  <a:pt x="1308541" y="186712"/>
                </a:lnTo>
                <a:lnTo>
                  <a:pt x="1311190" y="181236"/>
                </a:lnTo>
                <a:lnTo>
                  <a:pt x="1247323" y="181236"/>
                </a:lnTo>
                <a:lnTo>
                  <a:pt x="1230739" y="176342"/>
                </a:lnTo>
                <a:lnTo>
                  <a:pt x="1218262" y="162053"/>
                </a:lnTo>
                <a:lnTo>
                  <a:pt x="1210402" y="138960"/>
                </a:lnTo>
                <a:lnTo>
                  <a:pt x="1207669" y="107653"/>
                </a:lnTo>
                <a:lnTo>
                  <a:pt x="1210443" y="76617"/>
                </a:lnTo>
                <a:lnTo>
                  <a:pt x="1218370" y="53701"/>
                </a:lnTo>
                <a:lnTo>
                  <a:pt x="1230860" y="39508"/>
                </a:lnTo>
                <a:lnTo>
                  <a:pt x="1247323" y="34643"/>
                </a:lnTo>
                <a:lnTo>
                  <a:pt x="1311327" y="34643"/>
                </a:lnTo>
                <a:lnTo>
                  <a:pt x="1308433" y="28738"/>
                </a:lnTo>
                <a:lnTo>
                  <a:pt x="1282166" y="7417"/>
                </a:lnTo>
                <a:lnTo>
                  <a:pt x="1247323" y="0"/>
                </a:lnTo>
                <a:close/>
              </a:path>
              <a:path w="1766570" h="250825">
                <a:moveTo>
                  <a:pt x="1311327" y="34643"/>
                </a:moveTo>
                <a:lnTo>
                  <a:pt x="1247323" y="34643"/>
                </a:lnTo>
                <a:lnTo>
                  <a:pt x="1263824" y="39488"/>
                </a:lnTo>
                <a:lnTo>
                  <a:pt x="1276259" y="53647"/>
                </a:lnTo>
                <a:lnTo>
                  <a:pt x="1284103" y="76557"/>
                </a:lnTo>
                <a:lnTo>
                  <a:pt x="1286834" y="107653"/>
                </a:lnTo>
                <a:lnTo>
                  <a:pt x="1284123" y="139020"/>
                </a:lnTo>
                <a:lnTo>
                  <a:pt x="1276312" y="162106"/>
                </a:lnTo>
                <a:lnTo>
                  <a:pt x="1263885" y="176362"/>
                </a:lnTo>
                <a:lnTo>
                  <a:pt x="1247323" y="181236"/>
                </a:lnTo>
                <a:lnTo>
                  <a:pt x="1311190" y="181236"/>
                </a:lnTo>
                <a:lnTo>
                  <a:pt x="1325051" y="152587"/>
                </a:lnTo>
                <a:lnTo>
                  <a:pt x="1330784" y="107510"/>
                </a:lnTo>
                <a:lnTo>
                  <a:pt x="1325010" y="62568"/>
                </a:lnTo>
                <a:lnTo>
                  <a:pt x="1311327" y="34643"/>
                </a:lnTo>
                <a:close/>
              </a:path>
              <a:path w="1766570" h="250825">
                <a:moveTo>
                  <a:pt x="1438294" y="0"/>
                </a:moveTo>
                <a:lnTo>
                  <a:pt x="1403429" y="7439"/>
                </a:lnTo>
                <a:lnTo>
                  <a:pt x="1377113" y="28810"/>
                </a:lnTo>
                <a:lnTo>
                  <a:pt x="1360486" y="62689"/>
                </a:lnTo>
                <a:lnTo>
                  <a:pt x="1354691" y="107653"/>
                </a:lnTo>
                <a:lnTo>
                  <a:pt x="1360446" y="152768"/>
                </a:lnTo>
                <a:lnTo>
                  <a:pt x="1377005" y="186837"/>
                </a:lnTo>
                <a:lnTo>
                  <a:pt x="1403308" y="208371"/>
                </a:lnTo>
                <a:lnTo>
                  <a:pt x="1438294" y="215880"/>
                </a:lnTo>
                <a:lnTo>
                  <a:pt x="1473258" y="208328"/>
                </a:lnTo>
                <a:lnTo>
                  <a:pt x="1499512" y="186712"/>
                </a:lnTo>
                <a:lnTo>
                  <a:pt x="1502161" y="181236"/>
                </a:lnTo>
                <a:lnTo>
                  <a:pt x="1438294" y="181236"/>
                </a:lnTo>
                <a:lnTo>
                  <a:pt x="1421710" y="176342"/>
                </a:lnTo>
                <a:lnTo>
                  <a:pt x="1409233" y="162053"/>
                </a:lnTo>
                <a:lnTo>
                  <a:pt x="1401373" y="138960"/>
                </a:lnTo>
                <a:lnTo>
                  <a:pt x="1398640" y="107653"/>
                </a:lnTo>
                <a:lnTo>
                  <a:pt x="1401413" y="76617"/>
                </a:lnTo>
                <a:lnTo>
                  <a:pt x="1409341" y="53701"/>
                </a:lnTo>
                <a:lnTo>
                  <a:pt x="1421831" y="39508"/>
                </a:lnTo>
                <a:lnTo>
                  <a:pt x="1438294" y="34643"/>
                </a:lnTo>
                <a:lnTo>
                  <a:pt x="1502298" y="34643"/>
                </a:lnTo>
                <a:lnTo>
                  <a:pt x="1499404" y="28738"/>
                </a:lnTo>
                <a:lnTo>
                  <a:pt x="1473137" y="7417"/>
                </a:lnTo>
                <a:lnTo>
                  <a:pt x="1438294" y="0"/>
                </a:lnTo>
                <a:close/>
              </a:path>
              <a:path w="1766570" h="250825">
                <a:moveTo>
                  <a:pt x="1502298" y="34643"/>
                </a:moveTo>
                <a:lnTo>
                  <a:pt x="1438294" y="34643"/>
                </a:lnTo>
                <a:lnTo>
                  <a:pt x="1454795" y="39488"/>
                </a:lnTo>
                <a:lnTo>
                  <a:pt x="1467230" y="53647"/>
                </a:lnTo>
                <a:lnTo>
                  <a:pt x="1475074" y="76557"/>
                </a:lnTo>
                <a:lnTo>
                  <a:pt x="1477805" y="107653"/>
                </a:lnTo>
                <a:lnTo>
                  <a:pt x="1475094" y="139020"/>
                </a:lnTo>
                <a:lnTo>
                  <a:pt x="1467283" y="162106"/>
                </a:lnTo>
                <a:lnTo>
                  <a:pt x="1454856" y="176362"/>
                </a:lnTo>
                <a:lnTo>
                  <a:pt x="1438294" y="181236"/>
                </a:lnTo>
                <a:lnTo>
                  <a:pt x="1502161" y="181236"/>
                </a:lnTo>
                <a:lnTo>
                  <a:pt x="1516022" y="152587"/>
                </a:lnTo>
                <a:lnTo>
                  <a:pt x="1521755" y="107510"/>
                </a:lnTo>
                <a:lnTo>
                  <a:pt x="1515981" y="62568"/>
                </a:lnTo>
                <a:lnTo>
                  <a:pt x="1502298" y="34643"/>
                </a:lnTo>
                <a:close/>
              </a:path>
              <a:path w="1766570" h="250825">
                <a:moveTo>
                  <a:pt x="1719311" y="107081"/>
                </a:moveTo>
                <a:lnTo>
                  <a:pt x="1699812" y="110836"/>
                </a:lnTo>
                <a:lnTo>
                  <a:pt x="1684971" y="121557"/>
                </a:lnTo>
                <a:lnTo>
                  <a:pt x="1675525" y="138425"/>
                </a:lnTo>
                <a:lnTo>
                  <a:pt x="1672212" y="160621"/>
                </a:lnTo>
                <a:lnTo>
                  <a:pt x="1675525" y="182900"/>
                </a:lnTo>
                <a:lnTo>
                  <a:pt x="1684971" y="199810"/>
                </a:lnTo>
                <a:lnTo>
                  <a:pt x="1699812" y="210547"/>
                </a:lnTo>
                <a:lnTo>
                  <a:pt x="1719311" y="214305"/>
                </a:lnTo>
                <a:lnTo>
                  <a:pt x="1738869" y="210547"/>
                </a:lnTo>
                <a:lnTo>
                  <a:pt x="1753704" y="199810"/>
                </a:lnTo>
                <a:lnTo>
                  <a:pt x="1759820" y="188823"/>
                </a:lnTo>
                <a:lnTo>
                  <a:pt x="1719311" y="188823"/>
                </a:lnTo>
                <a:lnTo>
                  <a:pt x="1713036" y="186890"/>
                </a:lnTo>
                <a:lnTo>
                  <a:pt x="1708306" y="181307"/>
                </a:lnTo>
                <a:lnTo>
                  <a:pt x="1705319" y="172396"/>
                </a:lnTo>
                <a:lnTo>
                  <a:pt x="1704279" y="160478"/>
                </a:lnTo>
                <a:lnTo>
                  <a:pt x="1705319" y="148538"/>
                </a:lnTo>
                <a:lnTo>
                  <a:pt x="1708306" y="139577"/>
                </a:lnTo>
                <a:lnTo>
                  <a:pt x="1713036" y="133945"/>
                </a:lnTo>
                <a:lnTo>
                  <a:pt x="1719311" y="131990"/>
                </a:lnTo>
                <a:lnTo>
                  <a:pt x="1759526" y="131990"/>
                </a:lnTo>
                <a:lnTo>
                  <a:pt x="1753704" y="121557"/>
                </a:lnTo>
                <a:lnTo>
                  <a:pt x="1738869" y="110836"/>
                </a:lnTo>
                <a:lnTo>
                  <a:pt x="1719311" y="107081"/>
                </a:lnTo>
                <a:close/>
              </a:path>
              <a:path w="1766570" h="250825">
                <a:moveTo>
                  <a:pt x="1745938" y="4724"/>
                </a:moveTo>
                <a:lnTo>
                  <a:pt x="1711437" y="4724"/>
                </a:lnTo>
                <a:lnTo>
                  <a:pt x="1597694" y="160621"/>
                </a:lnTo>
                <a:lnTo>
                  <a:pt x="1560693" y="211299"/>
                </a:lnTo>
                <a:lnTo>
                  <a:pt x="1595337" y="211299"/>
                </a:lnTo>
                <a:lnTo>
                  <a:pt x="1745938" y="4724"/>
                </a:lnTo>
                <a:close/>
              </a:path>
              <a:path w="1766570" h="250825">
                <a:moveTo>
                  <a:pt x="1759526" y="131990"/>
                </a:moveTo>
                <a:lnTo>
                  <a:pt x="1719311" y="131990"/>
                </a:lnTo>
                <a:lnTo>
                  <a:pt x="1725585" y="133945"/>
                </a:lnTo>
                <a:lnTo>
                  <a:pt x="1730316" y="139577"/>
                </a:lnTo>
                <a:lnTo>
                  <a:pt x="1733302" y="148538"/>
                </a:lnTo>
                <a:lnTo>
                  <a:pt x="1734342" y="160478"/>
                </a:lnTo>
                <a:lnTo>
                  <a:pt x="1733302" y="172396"/>
                </a:lnTo>
                <a:lnTo>
                  <a:pt x="1730316" y="181307"/>
                </a:lnTo>
                <a:lnTo>
                  <a:pt x="1725585" y="186890"/>
                </a:lnTo>
                <a:lnTo>
                  <a:pt x="1719311" y="188823"/>
                </a:lnTo>
                <a:lnTo>
                  <a:pt x="1759820" y="188823"/>
                </a:lnTo>
                <a:lnTo>
                  <a:pt x="1763117" y="182900"/>
                </a:lnTo>
                <a:lnTo>
                  <a:pt x="1766409" y="160621"/>
                </a:lnTo>
                <a:lnTo>
                  <a:pt x="1763117" y="138425"/>
                </a:lnTo>
                <a:lnTo>
                  <a:pt x="1759526" y="131990"/>
                </a:lnTo>
                <a:close/>
              </a:path>
              <a:path w="1766570" h="250825">
                <a:moveTo>
                  <a:pt x="1587320" y="715"/>
                </a:moveTo>
                <a:lnTo>
                  <a:pt x="1567822" y="4471"/>
                </a:lnTo>
                <a:lnTo>
                  <a:pt x="1552981" y="15192"/>
                </a:lnTo>
                <a:lnTo>
                  <a:pt x="1543534" y="32060"/>
                </a:lnTo>
                <a:lnTo>
                  <a:pt x="1540222" y="54256"/>
                </a:lnTo>
                <a:lnTo>
                  <a:pt x="1543534" y="76512"/>
                </a:lnTo>
                <a:lnTo>
                  <a:pt x="1552981" y="93373"/>
                </a:lnTo>
                <a:lnTo>
                  <a:pt x="1567822" y="104061"/>
                </a:lnTo>
                <a:lnTo>
                  <a:pt x="1587320" y="107796"/>
                </a:lnTo>
                <a:lnTo>
                  <a:pt x="1606879" y="104061"/>
                </a:lnTo>
                <a:lnTo>
                  <a:pt x="1621714" y="93373"/>
                </a:lnTo>
                <a:lnTo>
                  <a:pt x="1627807" y="82458"/>
                </a:lnTo>
                <a:lnTo>
                  <a:pt x="1587320" y="82458"/>
                </a:lnTo>
                <a:lnTo>
                  <a:pt x="1581046" y="80525"/>
                </a:lnTo>
                <a:lnTo>
                  <a:pt x="1576315" y="74942"/>
                </a:lnTo>
                <a:lnTo>
                  <a:pt x="1573329" y="66031"/>
                </a:lnTo>
                <a:lnTo>
                  <a:pt x="1572289" y="54113"/>
                </a:lnTo>
                <a:lnTo>
                  <a:pt x="1573329" y="42173"/>
                </a:lnTo>
                <a:lnTo>
                  <a:pt x="1576315" y="33212"/>
                </a:lnTo>
                <a:lnTo>
                  <a:pt x="1581046" y="27580"/>
                </a:lnTo>
                <a:lnTo>
                  <a:pt x="1587320" y="25625"/>
                </a:lnTo>
                <a:lnTo>
                  <a:pt x="1627535" y="25625"/>
                </a:lnTo>
                <a:lnTo>
                  <a:pt x="1621714" y="15192"/>
                </a:lnTo>
                <a:lnTo>
                  <a:pt x="1606879" y="4471"/>
                </a:lnTo>
                <a:lnTo>
                  <a:pt x="1587320" y="715"/>
                </a:lnTo>
                <a:close/>
              </a:path>
              <a:path w="1766570" h="250825">
                <a:moveTo>
                  <a:pt x="1627535" y="25625"/>
                </a:moveTo>
                <a:lnTo>
                  <a:pt x="1587320" y="25625"/>
                </a:lnTo>
                <a:lnTo>
                  <a:pt x="1593595" y="27580"/>
                </a:lnTo>
                <a:lnTo>
                  <a:pt x="1598325" y="33212"/>
                </a:lnTo>
                <a:lnTo>
                  <a:pt x="1601312" y="42173"/>
                </a:lnTo>
                <a:lnTo>
                  <a:pt x="1602352" y="54113"/>
                </a:lnTo>
                <a:lnTo>
                  <a:pt x="1601312" y="66031"/>
                </a:lnTo>
                <a:lnTo>
                  <a:pt x="1598325" y="74942"/>
                </a:lnTo>
                <a:lnTo>
                  <a:pt x="1593595" y="80525"/>
                </a:lnTo>
                <a:lnTo>
                  <a:pt x="1587320" y="82458"/>
                </a:lnTo>
                <a:lnTo>
                  <a:pt x="1627807" y="82458"/>
                </a:lnTo>
                <a:lnTo>
                  <a:pt x="1631126" y="76512"/>
                </a:lnTo>
                <a:lnTo>
                  <a:pt x="1634419" y="54256"/>
                </a:lnTo>
                <a:lnTo>
                  <a:pt x="1631126" y="32060"/>
                </a:lnTo>
                <a:lnTo>
                  <a:pt x="1627535" y="25625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32210" y="9641803"/>
            <a:ext cx="1617980" cy="250825"/>
          </a:xfrm>
          <a:custGeom>
            <a:avLst/>
            <a:gdLst/>
            <a:ahLst/>
            <a:cxnLst/>
            <a:rect l="l" t="t" r="r" b="b"/>
            <a:pathLst>
              <a:path w="1617979" h="250825">
                <a:moveTo>
                  <a:pt x="93051" y="1288"/>
                </a:moveTo>
                <a:lnTo>
                  <a:pt x="54656" y="8833"/>
                </a:lnTo>
                <a:lnTo>
                  <a:pt x="25320" y="30295"/>
                </a:lnTo>
                <a:lnTo>
                  <a:pt x="6587" y="63917"/>
                </a:lnTo>
                <a:lnTo>
                  <a:pt x="0" y="107940"/>
                </a:lnTo>
                <a:lnTo>
                  <a:pt x="6527" y="152226"/>
                </a:lnTo>
                <a:lnTo>
                  <a:pt x="25159" y="185871"/>
                </a:lnTo>
                <a:lnTo>
                  <a:pt x="54475" y="207248"/>
                </a:lnTo>
                <a:lnTo>
                  <a:pt x="93051" y="214734"/>
                </a:lnTo>
                <a:lnTo>
                  <a:pt x="123774" y="210722"/>
                </a:lnTo>
                <a:lnTo>
                  <a:pt x="148578" y="198951"/>
                </a:lnTo>
                <a:lnTo>
                  <a:pt x="156230" y="190970"/>
                </a:lnTo>
                <a:lnTo>
                  <a:pt x="93194" y="190970"/>
                </a:lnTo>
                <a:lnTo>
                  <a:pt x="65559" y="185123"/>
                </a:lnTo>
                <a:lnTo>
                  <a:pt x="44539" y="168459"/>
                </a:lnTo>
                <a:lnTo>
                  <a:pt x="31170" y="142293"/>
                </a:lnTo>
                <a:lnTo>
                  <a:pt x="26483" y="107940"/>
                </a:lnTo>
                <a:lnTo>
                  <a:pt x="31208" y="73790"/>
                </a:lnTo>
                <a:lnTo>
                  <a:pt x="44629" y="47653"/>
                </a:lnTo>
                <a:lnTo>
                  <a:pt x="65619" y="30937"/>
                </a:lnTo>
                <a:lnTo>
                  <a:pt x="93051" y="25052"/>
                </a:lnTo>
                <a:lnTo>
                  <a:pt x="154469" y="25052"/>
                </a:lnTo>
                <a:lnTo>
                  <a:pt x="149276" y="19272"/>
                </a:lnTo>
                <a:lnTo>
                  <a:pt x="123834" y="5979"/>
                </a:lnTo>
                <a:lnTo>
                  <a:pt x="93051" y="1288"/>
                </a:lnTo>
                <a:close/>
              </a:path>
              <a:path w="1617979" h="250825">
                <a:moveTo>
                  <a:pt x="178230" y="153750"/>
                </a:moveTo>
                <a:lnTo>
                  <a:pt x="151889" y="153750"/>
                </a:lnTo>
                <a:lnTo>
                  <a:pt x="143402" y="169531"/>
                </a:lnTo>
                <a:lnTo>
                  <a:pt x="130487" y="181218"/>
                </a:lnTo>
                <a:lnTo>
                  <a:pt x="113599" y="188476"/>
                </a:lnTo>
                <a:lnTo>
                  <a:pt x="93194" y="190970"/>
                </a:lnTo>
                <a:lnTo>
                  <a:pt x="156230" y="190970"/>
                </a:lnTo>
                <a:lnTo>
                  <a:pt x="166913" y="179827"/>
                </a:lnTo>
                <a:lnTo>
                  <a:pt x="178230" y="153750"/>
                </a:lnTo>
                <a:close/>
              </a:path>
              <a:path w="1617979" h="250825">
                <a:moveTo>
                  <a:pt x="154469" y="25052"/>
                </a:moveTo>
                <a:lnTo>
                  <a:pt x="93051" y="25052"/>
                </a:lnTo>
                <a:lnTo>
                  <a:pt x="113156" y="28022"/>
                </a:lnTo>
                <a:lnTo>
                  <a:pt x="130308" y="36469"/>
                </a:lnTo>
                <a:lnTo>
                  <a:pt x="143541" y="49693"/>
                </a:lnTo>
                <a:lnTo>
                  <a:pt x="151889" y="66997"/>
                </a:lnTo>
                <a:lnTo>
                  <a:pt x="178230" y="66997"/>
                </a:lnTo>
                <a:lnTo>
                  <a:pt x="167900" y="40001"/>
                </a:lnTo>
                <a:lnTo>
                  <a:pt x="154469" y="25052"/>
                </a:lnTo>
                <a:close/>
              </a:path>
              <a:path w="1617979" h="250825">
                <a:moveTo>
                  <a:pt x="232200" y="62416"/>
                </a:moveTo>
                <a:lnTo>
                  <a:pt x="207577" y="62416"/>
                </a:lnTo>
                <a:lnTo>
                  <a:pt x="207577" y="211299"/>
                </a:lnTo>
                <a:lnTo>
                  <a:pt x="232200" y="211299"/>
                </a:lnTo>
                <a:lnTo>
                  <a:pt x="232200" y="139720"/>
                </a:lnTo>
                <a:lnTo>
                  <a:pt x="264381" y="139720"/>
                </a:lnTo>
                <a:lnTo>
                  <a:pt x="258111" y="132849"/>
                </a:lnTo>
                <a:lnTo>
                  <a:pt x="262636" y="128268"/>
                </a:lnTo>
                <a:lnTo>
                  <a:pt x="232200" y="128268"/>
                </a:lnTo>
                <a:lnTo>
                  <a:pt x="232200" y="62416"/>
                </a:lnTo>
                <a:close/>
              </a:path>
              <a:path w="1617979" h="250825">
                <a:moveTo>
                  <a:pt x="264381" y="139720"/>
                </a:moveTo>
                <a:lnTo>
                  <a:pt x="233345" y="139720"/>
                </a:lnTo>
                <a:lnTo>
                  <a:pt x="297622" y="211299"/>
                </a:lnTo>
                <a:lnTo>
                  <a:pt x="329689" y="211299"/>
                </a:lnTo>
                <a:lnTo>
                  <a:pt x="264381" y="139720"/>
                </a:lnTo>
                <a:close/>
              </a:path>
              <a:path w="1617979" h="250825">
                <a:moveTo>
                  <a:pt x="327685" y="62416"/>
                </a:moveTo>
                <a:lnTo>
                  <a:pt x="296906" y="62416"/>
                </a:lnTo>
                <a:lnTo>
                  <a:pt x="233345" y="128268"/>
                </a:lnTo>
                <a:lnTo>
                  <a:pt x="262636" y="128268"/>
                </a:lnTo>
                <a:lnTo>
                  <a:pt x="327685" y="62416"/>
                </a:lnTo>
                <a:close/>
              </a:path>
              <a:path w="1617979" h="250825">
                <a:moveTo>
                  <a:pt x="375070" y="62416"/>
                </a:moveTo>
                <a:lnTo>
                  <a:pt x="350447" y="62416"/>
                </a:lnTo>
                <a:lnTo>
                  <a:pt x="350447" y="211299"/>
                </a:lnTo>
                <a:lnTo>
                  <a:pt x="375070" y="211299"/>
                </a:lnTo>
                <a:lnTo>
                  <a:pt x="400653" y="173219"/>
                </a:lnTo>
                <a:lnTo>
                  <a:pt x="375070" y="173219"/>
                </a:lnTo>
                <a:lnTo>
                  <a:pt x="375070" y="62416"/>
                </a:lnTo>
                <a:close/>
              </a:path>
              <a:path w="1617979" h="250825">
                <a:moveTo>
                  <a:pt x="475280" y="100495"/>
                </a:moveTo>
                <a:lnTo>
                  <a:pt x="450657" y="100495"/>
                </a:lnTo>
                <a:lnTo>
                  <a:pt x="450657" y="211299"/>
                </a:lnTo>
                <a:lnTo>
                  <a:pt x="475280" y="211299"/>
                </a:lnTo>
                <a:lnTo>
                  <a:pt x="475280" y="100495"/>
                </a:lnTo>
                <a:close/>
              </a:path>
              <a:path w="1617979" h="250825">
                <a:moveTo>
                  <a:pt x="475280" y="62416"/>
                </a:moveTo>
                <a:lnTo>
                  <a:pt x="450657" y="62416"/>
                </a:lnTo>
                <a:lnTo>
                  <a:pt x="376215" y="173219"/>
                </a:lnTo>
                <a:lnTo>
                  <a:pt x="400653" y="173219"/>
                </a:lnTo>
                <a:lnTo>
                  <a:pt x="449511" y="100495"/>
                </a:lnTo>
                <a:lnTo>
                  <a:pt x="475280" y="100495"/>
                </a:lnTo>
                <a:lnTo>
                  <a:pt x="475280" y="62416"/>
                </a:lnTo>
                <a:close/>
              </a:path>
              <a:path w="1617979" h="250825">
                <a:moveTo>
                  <a:pt x="657375" y="190827"/>
                </a:moveTo>
                <a:lnTo>
                  <a:pt x="495465" y="190827"/>
                </a:lnTo>
                <a:lnTo>
                  <a:pt x="495465" y="250667"/>
                </a:lnTo>
                <a:lnTo>
                  <a:pt x="518656" y="250667"/>
                </a:lnTo>
                <a:lnTo>
                  <a:pt x="518656" y="211299"/>
                </a:lnTo>
                <a:lnTo>
                  <a:pt x="657375" y="211299"/>
                </a:lnTo>
                <a:lnTo>
                  <a:pt x="657375" y="190827"/>
                </a:lnTo>
                <a:close/>
              </a:path>
              <a:path w="1617979" h="250825">
                <a:moveTo>
                  <a:pt x="657375" y="211299"/>
                </a:moveTo>
                <a:lnTo>
                  <a:pt x="634183" y="211299"/>
                </a:lnTo>
                <a:lnTo>
                  <a:pt x="634183" y="250667"/>
                </a:lnTo>
                <a:lnTo>
                  <a:pt x="657375" y="250667"/>
                </a:lnTo>
                <a:lnTo>
                  <a:pt x="657375" y="211299"/>
                </a:lnTo>
                <a:close/>
              </a:path>
              <a:path w="1617979" h="250825">
                <a:moveTo>
                  <a:pt x="633754" y="62416"/>
                </a:moveTo>
                <a:lnTo>
                  <a:pt x="531254" y="62416"/>
                </a:lnTo>
                <a:lnTo>
                  <a:pt x="525528" y="145017"/>
                </a:lnTo>
                <a:lnTo>
                  <a:pt x="523702" y="159624"/>
                </a:lnTo>
                <a:lnTo>
                  <a:pt x="520267" y="172754"/>
                </a:lnTo>
                <a:lnTo>
                  <a:pt x="515059" y="183468"/>
                </a:lnTo>
                <a:lnTo>
                  <a:pt x="507919" y="190827"/>
                </a:lnTo>
                <a:lnTo>
                  <a:pt x="536407" y="190827"/>
                </a:lnTo>
                <a:lnTo>
                  <a:pt x="536407" y="189682"/>
                </a:lnTo>
                <a:lnTo>
                  <a:pt x="541087" y="181404"/>
                </a:lnTo>
                <a:lnTo>
                  <a:pt x="544639" y="171018"/>
                </a:lnTo>
                <a:lnTo>
                  <a:pt x="547117" y="158941"/>
                </a:lnTo>
                <a:lnTo>
                  <a:pt x="548576" y="145590"/>
                </a:lnTo>
                <a:lnTo>
                  <a:pt x="553157" y="82887"/>
                </a:lnTo>
                <a:lnTo>
                  <a:pt x="633754" y="82887"/>
                </a:lnTo>
                <a:lnTo>
                  <a:pt x="633754" y="62416"/>
                </a:lnTo>
                <a:close/>
              </a:path>
              <a:path w="1617979" h="250825">
                <a:moveTo>
                  <a:pt x="633754" y="82887"/>
                </a:moveTo>
                <a:lnTo>
                  <a:pt x="608988" y="82887"/>
                </a:lnTo>
                <a:lnTo>
                  <a:pt x="608988" y="190827"/>
                </a:lnTo>
                <a:lnTo>
                  <a:pt x="633754" y="190827"/>
                </a:lnTo>
                <a:lnTo>
                  <a:pt x="633754" y="82887"/>
                </a:lnTo>
                <a:close/>
              </a:path>
              <a:path w="1617979" h="250825">
                <a:moveTo>
                  <a:pt x="704330" y="62416"/>
                </a:moveTo>
                <a:lnTo>
                  <a:pt x="679707" y="62416"/>
                </a:lnTo>
                <a:lnTo>
                  <a:pt x="679707" y="211299"/>
                </a:lnTo>
                <a:lnTo>
                  <a:pt x="704330" y="211299"/>
                </a:lnTo>
                <a:lnTo>
                  <a:pt x="704330" y="139720"/>
                </a:lnTo>
                <a:lnTo>
                  <a:pt x="736511" y="139720"/>
                </a:lnTo>
                <a:lnTo>
                  <a:pt x="730242" y="132849"/>
                </a:lnTo>
                <a:lnTo>
                  <a:pt x="734767" y="128268"/>
                </a:lnTo>
                <a:lnTo>
                  <a:pt x="704330" y="128268"/>
                </a:lnTo>
                <a:lnTo>
                  <a:pt x="704330" y="62416"/>
                </a:lnTo>
                <a:close/>
              </a:path>
              <a:path w="1617979" h="250825">
                <a:moveTo>
                  <a:pt x="736511" y="139720"/>
                </a:moveTo>
                <a:lnTo>
                  <a:pt x="705475" y="139720"/>
                </a:lnTo>
                <a:lnTo>
                  <a:pt x="769753" y="211299"/>
                </a:lnTo>
                <a:lnTo>
                  <a:pt x="801820" y="211299"/>
                </a:lnTo>
                <a:lnTo>
                  <a:pt x="736511" y="139720"/>
                </a:lnTo>
                <a:close/>
              </a:path>
              <a:path w="1617979" h="250825">
                <a:moveTo>
                  <a:pt x="799816" y="62416"/>
                </a:moveTo>
                <a:lnTo>
                  <a:pt x="769037" y="62416"/>
                </a:lnTo>
                <a:lnTo>
                  <a:pt x="705475" y="128268"/>
                </a:lnTo>
                <a:lnTo>
                  <a:pt x="734767" y="128268"/>
                </a:lnTo>
                <a:lnTo>
                  <a:pt x="799816" y="62416"/>
                </a:lnTo>
                <a:close/>
              </a:path>
              <a:path w="1617979" h="250825">
                <a:moveTo>
                  <a:pt x="925086" y="81742"/>
                </a:moveTo>
                <a:lnTo>
                  <a:pt x="876404" y="81742"/>
                </a:lnTo>
                <a:lnTo>
                  <a:pt x="890201" y="83726"/>
                </a:lnTo>
                <a:lnTo>
                  <a:pt x="900455" y="89455"/>
                </a:lnTo>
                <a:lnTo>
                  <a:pt x="906843" y="98592"/>
                </a:lnTo>
                <a:lnTo>
                  <a:pt x="909044" y="110803"/>
                </a:lnTo>
                <a:lnTo>
                  <a:pt x="909044" y="123257"/>
                </a:lnTo>
                <a:lnTo>
                  <a:pt x="866383" y="125691"/>
                </a:lnTo>
                <a:lnTo>
                  <a:pt x="843456" y="129753"/>
                </a:lnTo>
                <a:lnTo>
                  <a:pt x="826514" y="138647"/>
                </a:lnTo>
                <a:lnTo>
                  <a:pt x="816015" y="151942"/>
                </a:lnTo>
                <a:lnTo>
                  <a:pt x="812413" y="169211"/>
                </a:lnTo>
                <a:lnTo>
                  <a:pt x="815986" y="187483"/>
                </a:lnTo>
                <a:lnTo>
                  <a:pt x="826067" y="201582"/>
                </a:lnTo>
                <a:lnTo>
                  <a:pt x="841705" y="210661"/>
                </a:lnTo>
                <a:lnTo>
                  <a:pt x="861946" y="213876"/>
                </a:lnTo>
                <a:lnTo>
                  <a:pt x="876624" y="211865"/>
                </a:lnTo>
                <a:lnTo>
                  <a:pt x="890040" y="206163"/>
                </a:lnTo>
                <a:lnTo>
                  <a:pt x="901363" y="197267"/>
                </a:lnTo>
                <a:lnTo>
                  <a:pt x="904679" y="192688"/>
                </a:lnTo>
                <a:lnTo>
                  <a:pt x="867529" y="192688"/>
                </a:lnTo>
                <a:lnTo>
                  <a:pt x="855327" y="191013"/>
                </a:lnTo>
                <a:lnTo>
                  <a:pt x="845930" y="186264"/>
                </a:lnTo>
                <a:lnTo>
                  <a:pt x="839888" y="178858"/>
                </a:lnTo>
                <a:lnTo>
                  <a:pt x="837752" y="169211"/>
                </a:lnTo>
                <a:lnTo>
                  <a:pt x="839855" y="159693"/>
                </a:lnTo>
                <a:lnTo>
                  <a:pt x="845984" y="152336"/>
                </a:lnTo>
                <a:lnTo>
                  <a:pt x="855870" y="147368"/>
                </a:lnTo>
                <a:lnTo>
                  <a:pt x="869247" y="145017"/>
                </a:lnTo>
                <a:lnTo>
                  <a:pt x="909044" y="142584"/>
                </a:lnTo>
                <a:lnTo>
                  <a:pt x="933953" y="142584"/>
                </a:lnTo>
                <a:lnTo>
                  <a:pt x="933953" y="108369"/>
                </a:lnTo>
                <a:lnTo>
                  <a:pt x="929963" y="88285"/>
                </a:lnTo>
                <a:lnTo>
                  <a:pt x="925086" y="81742"/>
                </a:lnTo>
                <a:close/>
              </a:path>
              <a:path w="1617979" h="250825">
                <a:moveTo>
                  <a:pt x="933953" y="185674"/>
                </a:moveTo>
                <a:lnTo>
                  <a:pt x="910333" y="185674"/>
                </a:lnTo>
                <a:lnTo>
                  <a:pt x="910333" y="211299"/>
                </a:lnTo>
                <a:lnTo>
                  <a:pt x="933953" y="211299"/>
                </a:lnTo>
                <a:lnTo>
                  <a:pt x="933953" y="185674"/>
                </a:lnTo>
                <a:close/>
              </a:path>
              <a:path w="1617979" h="250825">
                <a:moveTo>
                  <a:pt x="933953" y="142584"/>
                </a:moveTo>
                <a:lnTo>
                  <a:pt x="909044" y="142584"/>
                </a:lnTo>
                <a:lnTo>
                  <a:pt x="909044" y="154752"/>
                </a:lnTo>
                <a:lnTo>
                  <a:pt x="905859" y="169739"/>
                </a:lnTo>
                <a:lnTo>
                  <a:pt x="897091" y="181773"/>
                </a:lnTo>
                <a:lnTo>
                  <a:pt x="883920" y="189780"/>
                </a:lnTo>
                <a:lnTo>
                  <a:pt x="867529" y="192688"/>
                </a:lnTo>
                <a:lnTo>
                  <a:pt x="904679" y="192688"/>
                </a:lnTo>
                <a:lnTo>
                  <a:pt x="909760" y="185674"/>
                </a:lnTo>
                <a:lnTo>
                  <a:pt x="933953" y="185674"/>
                </a:lnTo>
                <a:lnTo>
                  <a:pt x="933953" y="142584"/>
                </a:lnTo>
                <a:close/>
              </a:path>
              <a:path w="1617979" h="250825">
                <a:moveTo>
                  <a:pt x="876977" y="59839"/>
                </a:moveTo>
                <a:lnTo>
                  <a:pt x="853146" y="63328"/>
                </a:lnTo>
                <a:lnTo>
                  <a:pt x="834925" y="72938"/>
                </a:lnTo>
                <a:lnTo>
                  <a:pt x="822985" y="87379"/>
                </a:lnTo>
                <a:lnTo>
                  <a:pt x="817997" y="105363"/>
                </a:lnTo>
                <a:lnTo>
                  <a:pt x="842047" y="105363"/>
                </a:lnTo>
                <a:lnTo>
                  <a:pt x="846046" y="95512"/>
                </a:lnTo>
                <a:lnTo>
                  <a:pt x="853213" y="88077"/>
                </a:lnTo>
                <a:lnTo>
                  <a:pt x="863386" y="83379"/>
                </a:lnTo>
                <a:lnTo>
                  <a:pt x="876404" y="81742"/>
                </a:lnTo>
                <a:lnTo>
                  <a:pt x="925086" y="81742"/>
                </a:lnTo>
                <a:lnTo>
                  <a:pt x="918564" y="72991"/>
                </a:lnTo>
                <a:lnTo>
                  <a:pt x="900616" y="63255"/>
                </a:lnTo>
                <a:lnTo>
                  <a:pt x="876977" y="59839"/>
                </a:lnTo>
                <a:close/>
              </a:path>
              <a:path w="1617979" h="250825">
                <a:moveTo>
                  <a:pt x="1067375" y="152175"/>
                </a:moveTo>
                <a:lnTo>
                  <a:pt x="1027435" y="152175"/>
                </a:lnTo>
                <a:lnTo>
                  <a:pt x="1033861" y="177892"/>
                </a:lnTo>
                <a:lnTo>
                  <a:pt x="1050071" y="198039"/>
                </a:lnTo>
                <a:lnTo>
                  <a:pt x="1074361" y="211180"/>
                </a:lnTo>
                <a:lnTo>
                  <a:pt x="1105026" y="215880"/>
                </a:lnTo>
                <a:lnTo>
                  <a:pt x="1137475" y="210543"/>
                </a:lnTo>
                <a:lnTo>
                  <a:pt x="1162664" y="195516"/>
                </a:lnTo>
                <a:lnTo>
                  <a:pt x="1172381" y="181665"/>
                </a:lnTo>
                <a:lnTo>
                  <a:pt x="1105312" y="181665"/>
                </a:lnTo>
                <a:lnTo>
                  <a:pt x="1091271" y="179513"/>
                </a:lnTo>
                <a:lnTo>
                  <a:pt x="1079741" y="173470"/>
                </a:lnTo>
                <a:lnTo>
                  <a:pt x="1071511" y="164151"/>
                </a:lnTo>
                <a:lnTo>
                  <a:pt x="1067375" y="152175"/>
                </a:lnTo>
                <a:close/>
              </a:path>
              <a:path w="1617979" h="250825">
                <a:moveTo>
                  <a:pt x="1173307" y="104504"/>
                </a:moveTo>
                <a:lnTo>
                  <a:pt x="1105598" y="104504"/>
                </a:lnTo>
                <a:lnTo>
                  <a:pt x="1120947" y="107367"/>
                </a:lnTo>
                <a:lnTo>
                  <a:pt x="1132941" y="115384"/>
                </a:lnTo>
                <a:lnTo>
                  <a:pt x="1140748" y="127695"/>
                </a:lnTo>
                <a:lnTo>
                  <a:pt x="1143535" y="143442"/>
                </a:lnTo>
                <a:lnTo>
                  <a:pt x="1140743" y="158897"/>
                </a:lnTo>
                <a:lnTo>
                  <a:pt x="1132905" y="170982"/>
                </a:lnTo>
                <a:lnTo>
                  <a:pt x="1120826" y="178854"/>
                </a:lnTo>
                <a:lnTo>
                  <a:pt x="1105312" y="181665"/>
                </a:lnTo>
                <a:lnTo>
                  <a:pt x="1172381" y="181665"/>
                </a:lnTo>
                <a:lnTo>
                  <a:pt x="1178968" y="172275"/>
                </a:lnTo>
                <a:lnTo>
                  <a:pt x="1184764" y="142297"/>
                </a:lnTo>
                <a:lnTo>
                  <a:pt x="1179718" y="114500"/>
                </a:lnTo>
                <a:lnTo>
                  <a:pt x="1173307" y="104504"/>
                </a:lnTo>
                <a:close/>
              </a:path>
              <a:path w="1617979" h="250825">
                <a:moveTo>
                  <a:pt x="1172309" y="4724"/>
                </a:moveTo>
                <a:lnTo>
                  <a:pt x="1040891" y="4724"/>
                </a:lnTo>
                <a:lnTo>
                  <a:pt x="1030727" y="123544"/>
                </a:lnTo>
                <a:lnTo>
                  <a:pt x="1069380" y="123544"/>
                </a:lnTo>
                <a:lnTo>
                  <a:pt x="1075864" y="115556"/>
                </a:lnTo>
                <a:lnTo>
                  <a:pt x="1084322" y="109568"/>
                </a:lnTo>
                <a:lnTo>
                  <a:pt x="1094363" y="105808"/>
                </a:lnTo>
                <a:lnTo>
                  <a:pt x="1105598" y="104504"/>
                </a:lnTo>
                <a:lnTo>
                  <a:pt x="1173307" y="104504"/>
                </a:lnTo>
                <a:lnTo>
                  <a:pt x="1167615" y="95628"/>
                </a:lnTo>
                <a:lnTo>
                  <a:pt x="1070095" y="95628"/>
                </a:lnTo>
                <a:lnTo>
                  <a:pt x="1074820" y="39081"/>
                </a:lnTo>
                <a:lnTo>
                  <a:pt x="1172309" y="39081"/>
                </a:lnTo>
                <a:lnTo>
                  <a:pt x="1172309" y="4724"/>
                </a:lnTo>
                <a:close/>
              </a:path>
              <a:path w="1617979" h="250825">
                <a:moveTo>
                  <a:pt x="1116908" y="73009"/>
                </a:moveTo>
                <a:lnTo>
                  <a:pt x="1102037" y="74591"/>
                </a:lnTo>
                <a:lnTo>
                  <a:pt x="1089207" y="79111"/>
                </a:lnTo>
                <a:lnTo>
                  <a:pt x="1078738" y="86236"/>
                </a:lnTo>
                <a:lnTo>
                  <a:pt x="1070954" y="95628"/>
                </a:lnTo>
                <a:lnTo>
                  <a:pt x="1167615" y="95628"/>
                </a:lnTo>
                <a:lnTo>
                  <a:pt x="1165652" y="92568"/>
                </a:lnTo>
                <a:lnTo>
                  <a:pt x="1144179" y="78179"/>
                </a:lnTo>
                <a:lnTo>
                  <a:pt x="1116908" y="73009"/>
                </a:lnTo>
                <a:close/>
              </a:path>
              <a:path w="1617979" h="250825">
                <a:moveTo>
                  <a:pt x="1289698" y="0"/>
                </a:moveTo>
                <a:lnTo>
                  <a:pt x="1254832" y="7439"/>
                </a:lnTo>
                <a:lnTo>
                  <a:pt x="1228516" y="28810"/>
                </a:lnTo>
                <a:lnTo>
                  <a:pt x="1211890" y="62689"/>
                </a:lnTo>
                <a:lnTo>
                  <a:pt x="1206094" y="107653"/>
                </a:lnTo>
                <a:lnTo>
                  <a:pt x="1211850" y="152768"/>
                </a:lnTo>
                <a:lnTo>
                  <a:pt x="1228409" y="186837"/>
                </a:lnTo>
                <a:lnTo>
                  <a:pt x="1254711" y="208371"/>
                </a:lnTo>
                <a:lnTo>
                  <a:pt x="1289698" y="215880"/>
                </a:lnTo>
                <a:lnTo>
                  <a:pt x="1324661" y="208328"/>
                </a:lnTo>
                <a:lnTo>
                  <a:pt x="1350915" y="186712"/>
                </a:lnTo>
                <a:lnTo>
                  <a:pt x="1353564" y="181236"/>
                </a:lnTo>
                <a:lnTo>
                  <a:pt x="1289698" y="181236"/>
                </a:lnTo>
                <a:lnTo>
                  <a:pt x="1273114" y="176342"/>
                </a:lnTo>
                <a:lnTo>
                  <a:pt x="1260637" y="162053"/>
                </a:lnTo>
                <a:lnTo>
                  <a:pt x="1252777" y="138960"/>
                </a:lnTo>
                <a:lnTo>
                  <a:pt x="1250043" y="107653"/>
                </a:lnTo>
                <a:lnTo>
                  <a:pt x="1252817" y="76617"/>
                </a:lnTo>
                <a:lnTo>
                  <a:pt x="1260744" y="53701"/>
                </a:lnTo>
                <a:lnTo>
                  <a:pt x="1273235" y="39508"/>
                </a:lnTo>
                <a:lnTo>
                  <a:pt x="1289698" y="34643"/>
                </a:lnTo>
                <a:lnTo>
                  <a:pt x="1353701" y="34643"/>
                </a:lnTo>
                <a:lnTo>
                  <a:pt x="1350808" y="28738"/>
                </a:lnTo>
                <a:lnTo>
                  <a:pt x="1324541" y="7417"/>
                </a:lnTo>
                <a:lnTo>
                  <a:pt x="1289698" y="0"/>
                </a:lnTo>
                <a:close/>
              </a:path>
              <a:path w="1617979" h="250825">
                <a:moveTo>
                  <a:pt x="1353701" y="34643"/>
                </a:moveTo>
                <a:lnTo>
                  <a:pt x="1289698" y="34643"/>
                </a:lnTo>
                <a:lnTo>
                  <a:pt x="1306199" y="39488"/>
                </a:lnTo>
                <a:lnTo>
                  <a:pt x="1318633" y="53647"/>
                </a:lnTo>
                <a:lnTo>
                  <a:pt x="1326478" y="76557"/>
                </a:lnTo>
                <a:lnTo>
                  <a:pt x="1329209" y="107653"/>
                </a:lnTo>
                <a:lnTo>
                  <a:pt x="1326498" y="139020"/>
                </a:lnTo>
                <a:lnTo>
                  <a:pt x="1318687" y="162106"/>
                </a:lnTo>
                <a:lnTo>
                  <a:pt x="1306259" y="176362"/>
                </a:lnTo>
                <a:lnTo>
                  <a:pt x="1289698" y="181236"/>
                </a:lnTo>
                <a:lnTo>
                  <a:pt x="1353564" y="181236"/>
                </a:lnTo>
                <a:lnTo>
                  <a:pt x="1367425" y="152587"/>
                </a:lnTo>
                <a:lnTo>
                  <a:pt x="1373158" y="107510"/>
                </a:lnTo>
                <a:lnTo>
                  <a:pt x="1367385" y="62568"/>
                </a:lnTo>
                <a:lnTo>
                  <a:pt x="1353701" y="34643"/>
                </a:lnTo>
                <a:close/>
              </a:path>
              <a:path w="1617979" h="250825">
                <a:moveTo>
                  <a:pt x="1570714" y="107081"/>
                </a:moveTo>
                <a:lnTo>
                  <a:pt x="1551216" y="110836"/>
                </a:lnTo>
                <a:lnTo>
                  <a:pt x="1536374" y="121557"/>
                </a:lnTo>
                <a:lnTo>
                  <a:pt x="1526928" y="138425"/>
                </a:lnTo>
                <a:lnTo>
                  <a:pt x="1523616" y="160621"/>
                </a:lnTo>
                <a:lnTo>
                  <a:pt x="1526928" y="182900"/>
                </a:lnTo>
                <a:lnTo>
                  <a:pt x="1536374" y="199810"/>
                </a:lnTo>
                <a:lnTo>
                  <a:pt x="1551216" y="210547"/>
                </a:lnTo>
                <a:lnTo>
                  <a:pt x="1570714" y="214305"/>
                </a:lnTo>
                <a:lnTo>
                  <a:pt x="1590273" y="210547"/>
                </a:lnTo>
                <a:lnTo>
                  <a:pt x="1605107" y="199810"/>
                </a:lnTo>
                <a:lnTo>
                  <a:pt x="1611223" y="188823"/>
                </a:lnTo>
                <a:lnTo>
                  <a:pt x="1570714" y="188823"/>
                </a:lnTo>
                <a:lnTo>
                  <a:pt x="1564440" y="186890"/>
                </a:lnTo>
                <a:lnTo>
                  <a:pt x="1559709" y="181307"/>
                </a:lnTo>
                <a:lnTo>
                  <a:pt x="1556723" y="172396"/>
                </a:lnTo>
                <a:lnTo>
                  <a:pt x="1555683" y="160478"/>
                </a:lnTo>
                <a:lnTo>
                  <a:pt x="1556723" y="148538"/>
                </a:lnTo>
                <a:lnTo>
                  <a:pt x="1559709" y="139577"/>
                </a:lnTo>
                <a:lnTo>
                  <a:pt x="1564440" y="133945"/>
                </a:lnTo>
                <a:lnTo>
                  <a:pt x="1570714" y="131990"/>
                </a:lnTo>
                <a:lnTo>
                  <a:pt x="1610929" y="131990"/>
                </a:lnTo>
                <a:lnTo>
                  <a:pt x="1605107" y="121557"/>
                </a:lnTo>
                <a:lnTo>
                  <a:pt x="1590273" y="110836"/>
                </a:lnTo>
                <a:lnTo>
                  <a:pt x="1570714" y="107081"/>
                </a:lnTo>
                <a:close/>
              </a:path>
              <a:path w="1617979" h="250825">
                <a:moveTo>
                  <a:pt x="1597341" y="4724"/>
                </a:moveTo>
                <a:lnTo>
                  <a:pt x="1562841" y="4724"/>
                </a:lnTo>
                <a:lnTo>
                  <a:pt x="1449097" y="160621"/>
                </a:lnTo>
                <a:lnTo>
                  <a:pt x="1412097" y="211299"/>
                </a:lnTo>
                <a:lnTo>
                  <a:pt x="1446740" y="211299"/>
                </a:lnTo>
                <a:lnTo>
                  <a:pt x="1597341" y="4724"/>
                </a:lnTo>
                <a:close/>
              </a:path>
              <a:path w="1617979" h="250825">
                <a:moveTo>
                  <a:pt x="1610929" y="131990"/>
                </a:moveTo>
                <a:lnTo>
                  <a:pt x="1570714" y="131990"/>
                </a:lnTo>
                <a:lnTo>
                  <a:pt x="1576988" y="133945"/>
                </a:lnTo>
                <a:lnTo>
                  <a:pt x="1581719" y="139577"/>
                </a:lnTo>
                <a:lnTo>
                  <a:pt x="1584705" y="148538"/>
                </a:lnTo>
                <a:lnTo>
                  <a:pt x="1585746" y="160478"/>
                </a:lnTo>
                <a:lnTo>
                  <a:pt x="1584705" y="172396"/>
                </a:lnTo>
                <a:lnTo>
                  <a:pt x="1581719" y="181307"/>
                </a:lnTo>
                <a:lnTo>
                  <a:pt x="1576988" y="186890"/>
                </a:lnTo>
                <a:lnTo>
                  <a:pt x="1570714" y="188823"/>
                </a:lnTo>
                <a:lnTo>
                  <a:pt x="1611223" y="188823"/>
                </a:lnTo>
                <a:lnTo>
                  <a:pt x="1614520" y="182900"/>
                </a:lnTo>
                <a:lnTo>
                  <a:pt x="1617813" y="160621"/>
                </a:lnTo>
                <a:lnTo>
                  <a:pt x="1614520" y="138425"/>
                </a:lnTo>
                <a:lnTo>
                  <a:pt x="1610929" y="131990"/>
                </a:lnTo>
                <a:close/>
              </a:path>
              <a:path w="1617979" h="250825">
                <a:moveTo>
                  <a:pt x="1438724" y="715"/>
                </a:moveTo>
                <a:lnTo>
                  <a:pt x="1419225" y="4471"/>
                </a:lnTo>
                <a:lnTo>
                  <a:pt x="1404384" y="15192"/>
                </a:lnTo>
                <a:lnTo>
                  <a:pt x="1394938" y="32060"/>
                </a:lnTo>
                <a:lnTo>
                  <a:pt x="1391625" y="54256"/>
                </a:lnTo>
                <a:lnTo>
                  <a:pt x="1394938" y="76512"/>
                </a:lnTo>
                <a:lnTo>
                  <a:pt x="1404384" y="93373"/>
                </a:lnTo>
                <a:lnTo>
                  <a:pt x="1419225" y="104061"/>
                </a:lnTo>
                <a:lnTo>
                  <a:pt x="1438724" y="107796"/>
                </a:lnTo>
                <a:lnTo>
                  <a:pt x="1458282" y="104061"/>
                </a:lnTo>
                <a:lnTo>
                  <a:pt x="1473117" y="93373"/>
                </a:lnTo>
                <a:lnTo>
                  <a:pt x="1479211" y="82458"/>
                </a:lnTo>
                <a:lnTo>
                  <a:pt x="1438724" y="82458"/>
                </a:lnTo>
                <a:lnTo>
                  <a:pt x="1432449" y="80525"/>
                </a:lnTo>
                <a:lnTo>
                  <a:pt x="1427719" y="74942"/>
                </a:lnTo>
                <a:lnTo>
                  <a:pt x="1424732" y="66031"/>
                </a:lnTo>
                <a:lnTo>
                  <a:pt x="1423692" y="54113"/>
                </a:lnTo>
                <a:lnTo>
                  <a:pt x="1424732" y="42173"/>
                </a:lnTo>
                <a:lnTo>
                  <a:pt x="1427719" y="33212"/>
                </a:lnTo>
                <a:lnTo>
                  <a:pt x="1432449" y="27580"/>
                </a:lnTo>
                <a:lnTo>
                  <a:pt x="1438724" y="25625"/>
                </a:lnTo>
                <a:lnTo>
                  <a:pt x="1478939" y="25625"/>
                </a:lnTo>
                <a:lnTo>
                  <a:pt x="1473117" y="15192"/>
                </a:lnTo>
                <a:lnTo>
                  <a:pt x="1458282" y="4471"/>
                </a:lnTo>
                <a:lnTo>
                  <a:pt x="1438724" y="715"/>
                </a:lnTo>
                <a:close/>
              </a:path>
              <a:path w="1617979" h="250825">
                <a:moveTo>
                  <a:pt x="1478939" y="25625"/>
                </a:moveTo>
                <a:lnTo>
                  <a:pt x="1438724" y="25625"/>
                </a:lnTo>
                <a:lnTo>
                  <a:pt x="1444998" y="27580"/>
                </a:lnTo>
                <a:lnTo>
                  <a:pt x="1449729" y="33212"/>
                </a:lnTo>
                <a:lnTo>
                  <a:pt x="1452715" y="42173"/>
                </a:lnTo>
                <a:lnTo>
                  <a:pt x="1453755" y="54113"/>
                </a:lnTo>
                <a:lnTo>
                  <a:pt x="1452715" y="66031"/>
                </a:lnTo>
                <a:lnTo>
                  <a:pt x="1449729" y="74942"/>
                </a:lnTo>
                <a:lnTo>
                  <a:pt x="1444998" y="80525"/>
                </a:lnTo>
                <a:lnTo>
                  <a:pt x="1438724" y="82458"/>
                </a:lnTo>
                <a:lnTo>
                  <a:pt x="1479211" y="82458"/>
                </a:lnTo>
                <a:lnTo>
                  <a:pt x="1482530" y="76512"/>
                </a:lnTo>
                <a:lnTo>
                  <a:pt x="1485822" y="54256"/>
                </a:lnTo>
                <a:lnTo>
                  <a:pt x="1482530" y="32060"/>
                </a:lnTo>
                <a:lnTo>
                  <a:pt x="1478939" y="25625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14107" y="7935049"/>
            <a:ext cx="2951480" cy="250825"/>
          </a:xfrm>
          <a:custGeom>
            <a:avLst/>
            <a:gdLst/>
            <a:ahLst/>
            <a:cxnLst/>
            <a:rect l="l" t="t" r="r" b="b"/>
            <a:pathLst>
              <a:path w="2951479" h="250825">
                <a:moveTo>
                  <a:pt x="93051" y="1288"/>
                </a:moveTo>
                <a:lnTo>
                  <a:pt x="54656" y="8833"/>
                </a:lnTo>
                <a:lnTo>
                  <a:pt x="25320" y="30295"/>
                </a:lnTo>
                <a:lnTo>
                  <a:pt x="6587" y="63917"/>
                </a:lnTo>
                <a:lnTo>
                  <a:pt x="0" y="107940"/>
                </a:lnTo>
                <a:lnTo>
                  <a:pt x="6527" y="152226"/>
                </a:lnTo>
                <a:lnTo>
                  <a:pt x="25159" y="185871"/>
                </a:lnTo>
                <a:lnTo>
                  <a:pt x="54475" y="207248"/>
                </a:lnTo>
                <a:lnTo>
                  <a:pt x="93051" y="214734"/>
                </a:lnTo>
                <a:lnTo>
                  <a:pt x="123774" y="210722"/>
                </a:lnTo>
                <a:lnTo>
                  <a:pt x="148578" y="198951"/>
                </a:lnTo>
                <a:lnTo>
                  <a:pt x="156230" y="190970"/>
                </a:lnTo>
                <a:lnTo>
                  <a:pt x="93194" y="190970"/>
                </a:lnTo>
                <a:lnTo>
                  <a:pt x="65559" y="185123"/>
                </a:lnTo>
                <a:lnTo>
                  <a:pt x="44539" y="168459"/>
                </a:lnTo>
                <a:lnTo>
                  <a:pt x="31170" y="142293"/>
                </a:lnTo>
                <a:lnTo>
                  <a:pt x="26483" y="107940"/>
                </a:lnTo>
                <a:lnTo>
                  <a:pt x="31208" y="73790"/>
                </a:lnTo>
                <a:lnTo>
                  <a:pt x="44629" y="47653"/>
                </a:lnTo>
                <a:lnTo>
                  <a:pt x="65619" y="30937"/>
                </a:lnTo>
                <a:lnTo>
                  <a:pt x="93051" y="25052"/>
                </a:lnTo>
                <a:lnTo>
                  <a:pt x="154469" y="25052"/>
                </a:lnTo>
                <a:lnTo>
                  <a:pt x="149276" y="19272"/>
                </a:lnTo>
                <a:lnTo>
                  <a:pt x="123834" y="5979"/>
                </a:lnTo>
                <a:lnTo>
                  <a:pt x="93051" y="1288"/>
                </a:lnTo>
                <a:close/>
              </a:path>
              <a:path w="2951479" h="250825">
                <a:moveTo>
                  <a:pt x="178230" y="153750"/>
                </a:moveTo>
                <a:lnTo>
                  <a:pt x="151889" y="153750"/>
                </a:lnTo>
                <a:lnTo>
                  <a:pt x="143402" y="169531"/>
                </a:lnTo>
                <a:lnTo>
                  <a:pt x="130487" y="181218"/>
                </a:lnTo>
                <a:lnTo>
                  <a:pt x="113599" y="188476"/>
                </a:lnTo>
                <a:lnTo>
                  <a:pt x="93194" y="190970"/>
                </a:lnTo>
                <a:lnTo>
                  <a:pt x="156230" y="190970"/>
                </a:lnTo>
                <a:lnTo>
                  <a:pt x="166913" y="179827"/>
                </a:lnTo>
                <a:lnTo>
                  <a:pt x="178230" y="153750"/>
                </a:lnTo>
                <a:close/>
              </a:path>
              <a:path w="2951479" h="250825">
                <a:moveTo>
                  <a:pt x="154469" y="25052"/>
                </a:moveTo>
                <a:lnTo>
                  <a:pt x="93051" y="25052"/>
                </a:lnTo>
                <a:lnTo>
                  <a:pt x="113156" y="28022"/>
                </a:lnTo>
                <a:lnTo>
                  <a:pt x="130308" y="36469"/>
                </a:lnTo>
                <a:lnTo>
                  <a:pt x="143541" y="49693"/>
                </a:lnTo>
                <a:lnTo>
                  <a:pt x="151889" y="66997"/>
                </a:lnTo>
                <a:lnTo>
                  <a:pt x="178230" y="66997"/>
                </a:lnTo>
                <a:lnTo>
                  <a:pt x="167900" y="40001"/>
                </a:lnTo>
                <a:lnTo>
                  <a:pt x="154469" y="25052"/>
                </a:lnTo>
                <a:close/>
              </a:path>
              <a:path w="2951479" h="250825">
                <a:moveTo>
                  <a:pt x="232200" y="62416"/>
                </a:moveTo>
                <a:lnTo>
                  <a:pt x="207577" y="62416"/>
                </a:lnTo>
                <a:lnTo>
                  <a:pt x="207577" y="211299"/>
                </a:lnTo>
                <a:lnTo>
                  <a:pt x="232200" y="211299"/>
                </a:lnTo>
                <a:lnTo>
                  <a:pt x="232200" y="139720"/>
                </a:lnTo>
                <a:lnTo>
                  <a:pt x="264381" y="139720"/>
                </a:lnTo>
                <a:lnTo>
                  <a:pt x="258111" y="132849"/>
                </a:lnTo>
                <a:lnTo>
                  <a:pt x="262636" y="128268"/>
                </a:lnTo>
                <a:lnTo>
                  <a:pt x="232200" y="128268"/>
                </a:lnTo>
                <a:lnTo>
                  <a:pt x="232200" y="62416"/>
                </a:lnTo>
                <a:close/>
              </a:path>
              <a:path w="2951479" h="250825">
                <a:moveTo>
                  <a:pt x="264381" y="139720"/>
                </a:moveTo>
                <a:lnTo>
                  <a:pt x="233345" y="139720"/>
                </a:lnTo>
                <a:lnTo>
                  <a:pt x="297622" y="211299"/>
                </a:lnTo>
                <a:lnTo>
                  <a:pt x="329689" y="211299"/>
                </a:lnTo>
                <a:lnTo>
                  <a:pt x="264381" y="139720"/>
                </a:lnTo>
                <a:close/>
              </a:path>
              <a:path w="2951479" h="250825">
                <a:moveTo>
                  <a:pt x="327685" y="62416"/>
                </a:moveTo>
                <a:lnTo>
                  <a:pt x="296906" y="62416"/>
                </a:lnTo>
                <a:lnTo>
                  <a:pt x="233345" y="128268"/>
                </a:lnTo>
                <a:lnTo>
                  <a:pt x="262636" y="128268"/>
                </a:lnTo>
                <a:lnTo>
                  <a:pt x="327685" y="62416"/>
                </a:lnTo>
                <a:close/>
              </a:path>
              <a:path w="2951479" h="250825">
                <a:moveTo>
                  <a:pt x="375070" y="62416"/>
                </a:moveTo>
                <a:lnTo>
                  <a:pt x="350447" y="62416"/>
                </a:lnTo>
                <a:lnTo>
                  <a:pt x="350447" y="211299"/>
                </a:lnTo>
                <a:lnTo>
                  <a:pt x="375070" y="211299"/>
                </a:lnTo>
                <a:lnTo>
                  <a:pt x="400653" y="173219"/>
                </a:lnTo>
                <a:lnTo>
                  <a:pt x="375070" y="173219"/>
                </a:lnTo>
                <a:lnTo>
                  <a:pt x="375070" y="62416"/>
                </a:lnTo>
                <a:close/>
              </a:path>
              <a:path w="2951479" h="250825">
                <a:moveTo>
                  <a:pt x="475280" y="100495"/>
                </a:moveTo>
                <a:lnTo>
                  <a:pt x="450657" y="100495"/>
                </a:lnTo>
                <a:lnTo>
                  <a:pt x="450657" y="211299"/>
                </a:lnTo>
                <a:lnTo>
                  <a:pt x="475280" y="211299"/>
                </a:lnTo>
                <a:lnTo>
                  <a:pt x="475280" y="100495"/>
                </a:lnTo>
                <a:close/>
              </a:path>
              <a:path w="2951479" h="250825">
                <a:moveTo>
                  <a:pt x="475280" y="62416"/>
                </a:moveTo>
                <a:lnTo>
                  <a:pt x="450657" y="62416"/>
                </a:lnTo>
                <a:lnTo>
                  <a:pt x="376215" y="173219"/>
                </a:lnTo>
                <a:lnTo>
                  <a:pt x="400653" y="173219"/>
                </a:lnTo>
                <a:lnTo>
                  <a:pt x="449511" y="100495"/>
                </a:lnTo>
                <a:lnTo>
                  <a:pt x="475280" y="100495"/>
                </a:lnTo>
                <a:lnTo>
                  <a:pt x="475280" y="62416"/>
                </a:lnTo>
                <a:close/>
              </a:path>
              <a:path w="2951479" h="250825">
                <a:moveTo>
                  <a:pt x="657375" y="190827"/>
                </a:moveTo>
                <a:lnTo>
                  <a:pt x="495465" y="190827"/>
                </a:lnTo>
                <a:lnTo>
                  <a:pt x="495465" y="250667"/>
                </a:lnTo>
                <a:lnTo>
                  <a:pt x="518656" y="250667"/>
                </a:lnTo>
                <a:lnTo>
                  <a:pt x="518656" y="211299"/>
                </a:lnTo>
                <a:lnTo>
                  <a:pt x="657375" y="211299"/>
                </a:lnTo>
                <a:lnTo>
                  <a:pt x="657375" y="190827"/>
                </a:lnTo>
                <a:close/>
              </a:path>
              <a:path w="2951479" h="250825">
                <a:moveTo>
                  <a:pt x="657375" y="211299"/>
                </a:moveTo>
                <a:lnTo>
                  <a:pt x="634183" y="211299"/>
                </a:lnTo>
                <a:lnTo>
                  <a:pt x="634183" y="250667"/>
                </a:lnTo>
                <a:lnTo>
                  <a:pt x="657375" y="250667"/>
                </a:lnTo>
                <a:lnTo>
                  <a:pt x="657375" y="211299"/>
                </a:lnTo>
                <a:close/>
              </a:path>
              <a:path w="2951479" h="250825">
                <a:moveTo>
                  <a:pt x="633754" y="62416"/>
                </a:moveTo>
                <a:lnTo>
                  <a:pt x="531254" y="62416"/>
                </a:lnTo>
                <a:lnTo>
                  <a:pt x="525528" y="145017"/>
                </a:lnTo>
                <a:lnTo>
                  <a:pt x="523702" y="159624"/>
                </a:lnTo>
                <a:lnTo>
                  <a:pt x="520267" y="172754"/>
                </a:lnTo>
                <a:lnTo>
                  <a:pt x="515059" y="183468"/>
                </a:lnTo>
                <a:lnTo>
                  <a:pt x="507919" y="190827"/>
                </a:lnTo>
                <a:lnTo>
                  <a:pt x="536407" y="190827"/>
                </a:lnTo>
                <a:lnTo>
                  <a:pt x="536407" y="189682"/>
                </a:lnTo>
                <a:lnTo>
                  <a:pt x="541087" y="181404"/>
                </a:lnTo>
                <a:lnTo>
                  <a:pt x="544639" y="171018"/>
                </a:lnTo>
                <a:lnTo>
                  <a:pt x="547117" y="158941"/>
                </a:lnTo>
                <a:lnTo>
                  <a:pt x="548576" y="145590"/>
                </a:lnTo>
                <a:lnTo>
                  <a:pt x="553157" y="82887"/>
                </a:lnTo>
                <a:lnTo>
                  <a:pt x="633754" y="82887"/>
                </a:lnTo>
                <a:lnTo>
                  <a:pt x="633754" y="62416"/>
                </a:lnTo>
                <a:close/>
              </a:path>
              <a:path w="2951479" h="250825">
                <a:moveTo>
                  <a:pt x="633754" y="82887"/>
                </a:moveTo>
                <a:lnTo>
                  <a:pt x="608988" y="82887"/>
                </a:lnTo>
                <a:lnTo>
                  <a:pt x="608988" y="190827"/>
                </a:lnTo>
                <a:lnTo>
                  <a:pt x="633754" y="190827"/>
                </a:lnTo>
                <a:lnTo>
                  <a:pt x="633754" y="82887"/>
                </a:lnTo>
                <a:close/>
              </a:path>
              <a:path w="2951479" h="250825">
                <a:moveTo>
                  <a:pt x="704330" y="62416"/>
                </a:moveTo>
                <a:lnTo>
                  <a:pt x="679707" y="62416"/>
                </a:lnTo>
                <a:lnTo>
                  <a:pt x="679707" y="211299"/>
                </a:lnTo>
                <a:lnTo>
                  <a:pt x="704330" y="211299"/>
                </a:lnTo>
                <a:lnTo>
                  <a:pt x="704330" y="139720"/>
                </a:lnTo>
                <a:lnTo>
                  <a:pt x="736511" y="139720"/>
                </a:lnTo>
                <a:lnTo>
                  <a:pt x="730242" y="132849"/>
                </a:lnTo>
                <a:lnTo>
                  <a:pt x="734767" y="128268"/>
                </a:lnTo>
                <a:lnTo>
                  <a:pt x="704330" y="128268"/>
                </a:lnTo>
                <a:lnTo>
                  <a:pt x="704330" y="62416"/>
                </a:lnTo>
                <a:close/>
              </a:path>
              <a:path w="2951479" h="250825">
                <a:moveTo>
                  <a:pt x="736511" y="139720"/>
                </a:moveTo>
                <a:lnTo>
                  <a:pt x="705475" y="139720"/>
                </a:lnTo>
                <a:lnTo>
                  <a:pt x="769753" y="211299"/>
                </a:lnTo>
                <a:lnTo>
                  <a:pt x="801820" y="211299"/>
                </a:lnTo>
                <a:lnTo>
                  <a:pt x="736511" y="139720"/>
                </a:lnTo>
                <a:close/>
              </a:path>
              <a:path w="2951479" h="250825">
                <a:moveTo>
                  <a:pt x="799816" y="62416"/>
                </a:moveTo>
                <a:lnTo>
                  <a:pt x="769037" y="62416"/>
                </a:lnTo>
                <a:lnTo>
                  <a:pt x="705475" y="128268"/>
                </a:lnTo>
                <a:lnTo>
                  <a:pt x="734767" y="128268"/>
                </a:lnTo>
                <a:lnTo>
                  <a:pt x="799816" y="62416"/>
                </a:lnTo>
                <a:close/>
              </a:path>
              <a:path w="2951479" h="250825">
                <a:moveTo>
                  <a:pt x="925086" y="81742"/>
                </a:moveTo>
                <a:lnTo>
                  <a:pt x="876404" y="81742"/>
                </a:lnTo>
                <a:lnTo>
                  <a:pt x="890201" y="83726"/>
                </a:lnTo>
                <a:lnTo>
                  <a:pt x="900455" y="89455"/>
                </a:lnTo>
                <a:lnTo>
                  <a:pt x="906843" y="98592"/>
                </a:lnTo>
                <a:lnTo>
                  <a:pt x="909044" y="110803"/>
                </a:lnTo>
                <a:lnTo>
                  <a:pt x="909044" y="123257"/>
                </a:lnTo>
                <a:lnTo>
                  <a:pt x="866383" y="125691"/>
                </a:lnTo>
                <a:lnTo>
                  <a:pt x="843456" y="129753"/>
                </a:lnTo>
                <a:lnTo>
                  <a:pt x="826514" y="138647"/>
                </a:lnTo>
                <a:lnTo>
                  <a:pt x="816015" y="151942"/>
                </a:lnTo>
                <a:lnTo>
                  <a:pt x="812413" y="169211"/>
                </a:lnTo>
                <a:lnTo>
                  <a:pt x="815986" y="187483"/>
                </a:lnTo>
                <a:lnTo>
                  <a:pt x="826067" y="201582"/>
                </a:lnTo>
                <a:lnTo>
                  <a:pt x="841705" y="210661"/>
                </a:lnTo>
                <a:lnTo>
                  <a:pt x="861946" y="213876"/>
                </a:lnTo>
                <a:lnTo>
                  <a:pt x="876624" y="211865"/>
                </a:lnTo>
                <a:lnTo>
                  <a:pt x="890040" y="206163"/>
                </a:lnTo>
                <a:lnTo>
                  <a:pt x="901363" y="197267"/>
                </a:lnTo>
                <a:lnTo>
                  <a:pt x="904679" y="192688"/>
                </a:lnTo>
                <a:lnTo>
                  <a:pt x="867529" y="192688"/>
                </a:lnTo>
                <a:lnTo>
                  <a:pt x="855327" y="191013"/>
                </a:lnTo>
                <a:lnTo>
                  <a:pt x="845930" y="186264"/>
                </a:lnTo>
                <a:lnTo>
                  <a:pt x="839888" y="178858"/>
                </a:lnTo>
                <a:lnTo>
                  <a:pt x="837752" y="169211"/>
                </a:lnTo>
                <a:lnTo>
                  <a:pt x="839855" y="159693"/>
                </a:lnTo>
                <a:lnTo>
                  <a:pt x="845984" y="152336"/>
                </a:lnTo>
                <a:lnTo>
                  <a:pt x="855870" y="147368"/>
                </a:lnTo>
                <a:lnTo>
                  <a:pt x="869247" y="145017"/>
                </a:lnTo>
                <a:lnTo>
                  <a:pt x="909044" y="142584"/>
                </a:lnTo>
                <a:lnTo>
                  <a:pt x="933953" y="142584"/>
                </a:lnTo>
                <a:lnTo>
                  <a:pt x="933953" y="108369"/>
                </a:lnTo>
                <a:lnTo>
                  <a:pt x="929963" y="88285"/>
                </a:lnTo>
                <a:lnTo>
                  <a:pt x="925086" y="81742"/>
                </a:lnTo>
                <a:close/>
              </a:path>
              <a:path w="2951479" h="250825">
                <a:moveTo>
                  <a:pt x="933953" y="185674"/>
                </a:moveTo>
                <a:lnTo>
                  <a:pt x="910333" y="185674"/>
                </a:lnTo>
                <a:lnTo>
                  <a:pt x="910333" y="211299"/>
                </a:lnTo>
                <a:lnTo>
                  <a:pt x="933953" y="211299"/>
                </a:lnTo>
                <a:lnTo>
                  <a:pt x="933953" y="185674"/>
                </a:lnTo>
                <a:close/>
              </a:path>
              <a:path w="2951479" h="250825">
                <a:moveTo>
                  <a:pt x="933953" y="142584"/>
                </a:moveTo>
                <a:lnTo>
                  <a:pt x="909044" y="142584"/>
                </a:lnTo>
                <a:lnTo>
                  <a:pt x="909044" y="154752"/>
                </a:lnTo>
                <a:lnTo>
                  <a:pt x="905859" y="169739"/>
                </a:lnTo>
                <a:lnTo>
                  <a:pt x="897091" y="181773"/>
                </a:lnTo>
                <a:lnTo>
                  <a:pt x="883920" y="189780"/>
                </a:lnTo>
                <a:lnTo>
                  <a:pt x="867529" y="192688"/>
                </a:lnTo>
                <a:lnTo>
                  <a:pt x="904679" y="192688"/>
                </a:lnTo>
                <a:lnTo>
                  <a:pt x="909760" y="185674"/>
                </a:lnTo>
                <a:lnTo>
                  <a:pt x="933953" y="185674"/>
                </a:lnTo>
                <a:lnTo>
                  <a:pt x="933953" y="142584"/>
                </a:lnTo>
                <a:close/>
              </a:path>
              <a:path w="2951479" h="250825">
                <a:moveTo>
                  <a:pt x="876977" y="59839"/>
                </a:moveTo>
                <a:lnTo>
                  <a:pt x="853146" y="63328"/>
                </a:lnTo>
                <a:lnTo>
                  <a:pt x="834925" y="72938"/>
                </a:lnTo>
                <a:lnTo>
                  <a:pt x="822985" y="87379"/>
                </a:lnTo>
                <a:lnTo>
                  <a:pt x="817997" y="105363"/>
                </a:lnTo>
                <a:lnTo>
                  <a:pt x="842047" y="105363"/>
                </a:lnTo>
                <a:lnTo>
                  <a:pt x="846046" y="95512"/>
                </a:lnTo>
                <a:lnTo>
                  <a:pt x="853213" y="88077"/>
                </a:lnTo>
                <a:lnTo>
                  <a:pt x="863386" y="83379"/>
                </a:lnTo>
                <a:lnTo>
                  <a:pt x="876404" y="81742"/>
                </a:lnTo>
                <a:lnTo>
                  <a:pt x="925086" y="81742"/>
                </a:lnTo>
                <a:lnTo>
                  <a:pt x="918564" y="72991"/>
                </a:lnTo>
                <a:lnTo>
                  <a:pt x="900616" y="63255"/>
                </a:lnTo>
                <a:lnTo>
                  <a:pt x="876977" y="59839"/>
                </a:lnTo>
                <a:close/>
              </a:path>
              <a:path w="2951479" h="250825">
                <a:moveTo>
                  <a:pt x="1120057" y="44378"/>
                </a:moveTo>
                <a:lnTo>
                  <a:pt x="1077253" y="44378"/>
                </a:lnTo>
                <a:lnTo>
                  <a:pt x="1077253" y="211299"/>
                </a:lnTo>
                <a:lnTo>
                  <a:pt x="1120057" y="211299"/>
                </a:lnTo>
                <a:lnTo>
                  <a:pt x="1120057" y="44378"/>
                </a:lnTo>
                <a:close/>
              </a:path>
              <a:path w="2951479" h="250825">
                <a:moveTo>
                  <a:pt x="1120057" y="4724"/>
                </a:moveTo>
                <a:lnTo>
                  <a:pt x="1077110" y="4724"/>
                </a:lnTo>
                <a:lnTo>
                  <a:pt x="1023713" y="41801"/>
                </a:lnTo>
                <a:lnTo>
                  <a:pt x="1023713" y="80740"/>
                </a:lnTo>
                <a:lnTo>
                  <a:pt x="1076394" y="44378"/>
                </a:lnTo>
                <a:lnTo>
                  <a:pt x="1120057" y="44378"/>
                </a:lnTo>
                <a:lnTo>
                  <a:pt x="1120057" y="4724"/>
                </a:lnTo>
                <a:close/>
              </a:path>
              <a:path w="2951479" h="250825">
                <a:moveTo>
                  <a:pt x="1247323" y="0"/>
                </a:moveTo>
                <a:lnTo>
                  <a:pt x="1212458" y="7439"/>
                </a:lnTo>
                <a:lnTo>
                  <a:pt x="1186142" y="28810"/>
                </a:lnTo>
                <a:lnTo>
                  <a:pt x="1169515" y="62689"/>
                </a:lnTo>
                <a:lnTo>
                  <a:pt x="1163720" y="107653"/>
                </a:lnTo>
                <a:lnTo>
                  <a:pt x="1169475" y="152768"/>
                </a:lnTo>
                <a:lnTo>
                  <a:pt x="1186034" y="186837"/>
                </a:lnTo>
                <a:lnTo>
                  <a:pt x="1212337" y="208371"/>
                </a:lnTo>
                <a:lnTo>
                  <a:pt x="1247323" y="215880"/>
                </a:lnTo>
                <a:lnTo>
                  <a:pt x="1282287" y="208328"/>
                </a:lnTo>
                <a:lnTo>
                  <a:pt x="1308541" y="186712"/>
                </a:lnTo>
                <a:lnTo>
                  <a:pt x="1311190" y="181236"/>
                </a:lnTo>
                <a:lnTo>
                  <a:pt x="1247323" y="181236"/>
                </a:lnTo>
                <a:lnTo>
                  <a:pt x="1230739" y="176342"/>
                </a:lnTo>
                <a:lnTo>
                  <a:pt x="1218262" y="162053"/>
                </a:lnTo>
                <a:lnTo>
                  <a:pt x="1210402" y="138960"/>
                </a:lnTo>
                <a:lnTo>
                  <a:pt x="1207669" y="107653"/>
                </a:lnTo>
                <a:lnTo>
                  <a:pt x="1210443" y="76617"/>
                </a:lnTo>
                <a:lnTo>
                  <a:pt x="1218370" y="53701"/>
                </a:lnTo>
                <a:lnTo>
                  <a:pt x="1230860" y="39508"/>
                </a:lnTo>
                <a:lnTo>
                  <a:pt x="1247323" y="34643"/>
                </a:lnTo>
                <a:lnTo>
                  <a:pt x="1311327" y="34643"/>
                </a:lnTo>
                <a:lnTo>
                  <a:pt x="1308433" y="28738"/>
                </a:lnTo>
                <a:lnTo>
                  <a:pt x="1282166" y="7417"/>
                </a:lnTo>
                <a:lnTo>
                  <a:pt x="1247323" y="0"/>
                </a:lnTo>
                <a:close/>
              </a:path>
              <a:path w="2951479" h="250825">
                <a:moveTo>
                  <a:pt x="1311327" y="34643"/>
                </a:moveTo>
                <a:lnTo>
                  <a:pt x="1247323" y="34643"/>
                </a:lnTo>
                <a:lnTo>
                  <a:pt x="1263824" y="39488"/>
                </a:lnTo>
                <a:lnTo>
                  <a:pt x="1276259" y="53647"/>
                </a:lnTo>
                <a:lnTo>
                  <a:pt x="1284103" y="76557"/>
                </a:lnTo>
                <a:lnTo>
                  <a:pt x="1286835" y="107653"/>
                </a:lnTo>
                <a:lnTo>
                  <a:pt x="1284123" y="139020"/>
                </a:lnTo>
                <a:lnTo>
                  <a:pt x="1276312" y="162106"/>
                </a:lnTo>
                <a:lnTo>
                  <a:pt x="1263885" y="176362"/>
                </a:lnTo>
                <a:lnTo>
                  <a:pt x="1247323" y="181236"/>
                </a:lnTo>
                <a:lnTo>
                  <a:pt x="1311190" y="181236"/>
                </a:lnTo>
                <a:lnTo>
                  <a:pt x="1325051" y="152587"/>
                </a:lnTo>
                <a:lnTo>
                  <a:pt x="1330784" y="107510"/>
                </a:lnTo>
                <a:lnTo>
                  <a:pt x="1325010" y="62568"/>
                </a:lnTo>
                <a:lnTo>
                  <a:pt x="1311327" y="34643"/>
                </a:lnTo>
                <a:close/>
              </a:path>
              <a:path w="2951479" h="250825">
                <a:moveTo>
                  <a:pt x="1438294" y="0"/>
                </a:moveTo>
                <a:lnTo>
                  <a:pt x="1403429" y="7439"/>
                </a:lnTo>
                <a:lnTo>
                  <a:pt x="1377113" y="28810"/>
                </a:lnTo>
                <a:lnTo>
                  <a:pt x="1360486" y="62689"/>
                </a:lnTo>
                <a:lnTo>
                  <a:pt x="1354691" y="107653"/>
                </a:lnTo>
                <a:lnTo>
                  <a:pt x="1360446" y="152768"/>
                </a:lnTo>
                <a:lnTo>
                  <a:pt x="1377005" y="186837"/>
                </a:lnTo>
                <a:lnTo>
                  <a:pt x="1403308" y="208371"/>
                </a:lnTo>
                <a:lnTo>
                  <a:pt x="1438294" y="215880"/>
                </a:lnTo>
                <a:lnTo>
                  <a:pt x="1473258" y="208328"/>
                </a:lnTo>
                <a:lnTo>
                  <a:pt x="1499512" y="186712"/>
                </a:lnTo>
                <a:lnTo>
                  <a:pt x="1502161" y="181236"/>
                </a:lnTo>
                <a:lnTo>
                  <a:pt x="1438294" y="181236"/>
                </a:lnTo>
                <a:lnTo>
                  <a:pt x="1421710" y="176342"/>
                </a:lnTo>
                <a:lnTo>
                  <a:pt x="1409233" y="162053"/>
                </a:lnTo>
                <a:lnTo>
                  <a:pt x="1401373" y="138960"/>
                </a:lnTo>
                <a:lnTo>
                  <a:pt x="1398640" y="107653"/>
                </a:lnTo>
                <a:lnTo>
                  <a:pt x="1401413" y="76617"/>
                </a:lnTo>
                <a:lnTo>
                  <a:pt x="1409341" y="53701"/>
                </a:lnTo>
                <a:lnTo>
                  <a:pt x="1421831" y="39508"/>
                </a:lnTo>
                <a:lnTo>
                  <a:pt x="1438294" y="34643"/>
                </a:lnTo>
                <a:lnTo>
                  <a:pt x="1502298" y="34643"/>
                </a:lnTo>
                <a:lnTo>
                  <a:pt x="1499404" y="28738"/>
                </a:lnTo>
                <a:lnTo>
                  <a:pt x="1473137" y="7417"/>
                </a:lnTo>
                <a:lnTo>
                  <a:pt x="1438294" y="0"/>
                </a:lnTo>
                <a:close/>
              </a:path>
              <a:path w="2951479" h="250825">
                <a:moveTo>
                  <a:pt x="1502298" y="34643"/>
                </a:moveTo>
                <a:lnTo>
                  <a:pt x="1438294" y="34643"/>
                </a:lnTo>
                <a:lnTo>
                  <a:pt x="1454795" y="39488"/>
                </a:lnTo>
                <a:lnTo>
                  <a:pt x="1467230" y="53647"/>
                </a:lnTo>
                <a:lnTo>
                  <a:pt x="1475074" y="76557"/>
                </a:lnTo>
                <a:lnTo>
                  <a:pt x="1477805" y="107653"/>
                </a:lnTo>
                <a:lnTo>
                  <a:pt x="1475094" y="139020"/>
                </a:lnTo>
                <a:lnTo>
                  <a:pt x="1467283" y="162106"/>
                </a:lnTo>
                <a:lnTo>
                  <a:pt x="1454856" y="176362"/>
                </a:lnTo>
                <a:lnTo>
                  <a:pt x="1438294" y="181236"/>
                </a:lnTo>
                <a:lnTo>
                  <a:pt x="1502161" y="181236"/>
                </a:lnTo>
                <a:lnTo>
                  <a:pt x="1516022" y="152587"/>
                </a:lnTo>
                <a:lnTo>
                  <a:pt x="1521755" y="107510"/>
                </a:lnTo>
                <a:lnTo>
                  <a:pt x="1515981" y="62568"/>
                </a:lnTo>
                <a:lnTo>
                  <a:pt x="1502298" y="34643"/>
                </a:lnTo>
                <a:close/>
              </a:path>
              <a:path w="2951479" h="250825">
                <a:moveTo>
                  <a:pt x="1719311" y="107081"/>
                </a:moveTo>
                <a:lnTo>
                  <a:pt x="1699812" y="110836"/>
                </a:lnTo>
                <a:lnTo>
                  <a:pt x="1684971" y="121557"/>
                </a:lnTo>
                <a:lnTo>
                  <a:pt x="1675525" y="138425"/>
                </a:lnTo>
                <a:lnTo>
                  <a:pt x="1672212" y="160621"/>
                </a:lnTo>
                <a:lnTo>
                  <a:pt x="1675525" y="182900"/>
                </a:lnTo>
                <a:lnTo>
                  <a:pt x="1684971" y="199810"/>
                </a:lnTo>
                <a:lnTo>
                  <a:pt x="1699812" y="210547"/>
                </a:lnTo>
                <a:lnTo>
                  <a:pt x="1719311" y="214305"/>
                </a:lnTo>
                <a:lnTo>
                  <a:pt x="1738869" y="210547"/>
                </a:lnTo>
                <a:lnTo>
                  <a:pt x="1753704" y="199810"/>
                </a:lnTo>
                <a:lnTo>
                  <a:pt x="1759820" y="188823"/>
                </a:lnTo>
                <a:lnTo>
                  <a:pt x="1719311" y="188823"/>
                </a:lnTo>
                <a:lnTo>
                  <a:pt x="1713036" y="186890"/>
                </a:lnTo>
                <a:lnTo>
                  <a:pt x="1708306" y="181307"/>
                </a:lnTo>
                <a:lnTo>
                  <a:pt x="1705319" y="172396"/>
                </a:lnTo>
                <a:lnTo>
                  <a:pt x="1704279" y="160478"/>
                </a:lnTo>
                <a:lnTo>
                  <a:pt x="1705319" y="148538"/>
                </a:lnTo>
                <a:lnTo>
                  <a:pt x="1708306" y="139577"/>
                </a:lnTo>
                <a:lnTo>
                  <a:pt x="1713036" y="133945"/>
                </a:lnTo>
                <a:lnTo>
                  <a:pt x="1719311" y="131990"/>
                </a:lnTo>
                <a:lnTo>
                  <a:pt x="1759526" y="131990"/>
                </a:lnTo>
                <a:lnTo>
                  <a:pt x="1753704" y="121557"/>
                </a:lnTo>
                <a:lnTo>
                  <a:pt x="1738869" y="110836"/>
                </a:lnTo>
                <a:lnTo>
                  <a:pt x="1719311" y="107081"/>
                </a:lnTo>
                <a:close/>
              </a:path>
              <a:path w="2951479" h="250825">
                <a:moveTo>
                  <a:pt x="1745938" y="4724"/>
                </a:moveTo>
                <a:lnTo>
                  <a:pt x="1711437" y="4724"/>
                </a:lnTo>
                <a:lnTo>
                  <a:pt x="1597694" y="160621"/>
                </a:lnTo>
                <a:lnTo>
                  <a:pt x="1560693" y="211299"/>
                </a:lnTo>
                <a:lnTo>
                  <a:pt x="1595337" y="211299"/>
                </a:lnTo>
                <a:lnTo>
                  <a:pt x="1745938" y="4724"/>
                </a:lnTo>
                <a:close/>
              </a:path>
              <a:path w="2951479" h="250825">
                <a:moveTo>
                  <a:pt x="1759526" y="131990"/>
                </a:moveTo>
                <a:lnTo>
                  <a:pt x="1719311" y="131990"/>
                </a:lnTo>
                <a:lnTo>
                  <a:pt x="1725585" y="133945"/>
                </a:lnTo>
                <a:lnTo>
                  <a:pt x="1730316" y="139577"/>
                </a:lnTo>
                <a:lnTo>
                  <a:pt x="1733302" y="148538"/>
                </a:lnTo>
                <a:lnTo>
                  <a:pt x="1734342" y="160478"/>
                </a:lnTo>
                <a:lnTo>
                  <a:pt x="1733302" y="172396"/>
                </a:lnTo>
                <a:lnTo>
                  <a:pt x="1730316" y="181307"/>
                </a:lnTo>
                <a:lnTo>
                  <a:pt x="1725585" y="186890"/>
                </a:lnTo>
                <a:lnTo>
                  <a:pt x="1719311" y="188823"/>
                </a:lnTo>
                <a:lnTo>
                  <a:pt x="1759820" y="188823"/>
                </a:lnTo>
                <a:lnTo>
                  <a:pt x="1763117" y="182900"/>
                </a:lnTo>
                <a:lnTo>
                  <a:pt x="1766409" y="160621"/>
                </a:lnTo>
                <a:lnTo>
                  <a:pt x="1763117" y="138425"/>
                </a:lnTo>
                <a:lnTo>
                  <a:pt x="1759526" y="131990"/>
                </a:lnTo>
                <a:close/>
              </a:path>
              <a:path w="2951479" h="250825">
                <a:moveTo>
                  <a:pt x="1587320" y="715"/>
                </a:moveTo>
                <a:lnTo>
                  <a:pt x="1567822" y="4471"/>
                </a:lnTo>
                <a:lnTo>
                  <a:pt x="1552981" y="15192"/>
                </a:lnTo>
                <a:lnTo>
                  <a:pt x="1543534" y="32060"/>
                </a:lnTo>
                <a:lnTo>
                  <a:pt x="1540222" y="54256"/>
                </a:lnTo>
                <a:lnTo>
                  <a:pt x="1543534" y="76512"/>
                </a:lnTo>
                <a:lnTo>
                  <a:pt x="1552981" y="93373"/>
                </a:lnTo>
                <a:lnTo>
                  <a:pt x="1567822" y="104061"/>
                </a:lnTo>
                <a:lnTo>
                  <a:pt x="1587320" y="107796"/>
                </a:lnTo>
                <a:lnTo>
                  <a:pt x="1606879" y="104061"/>
                </a:lnTo>
                <a:lnTo>
                  <a:pt x="1621714" y="93373"/>
                </a:lnTo>
                <a:lnTo>
                  <a:pt x="1627807" y="82458"/>
                </a:lnTo>
                <a:lnTo>
                  <a:pt x="1587320" y="82458"/>
                </a:lnTo>
                <a:lnTo>
                  <a:pt x="1581046" y="80525"/>
                </a:lnTo>
                <a:lnTo>
                  <a:pt x="1576315" y="74942"/>
                </a:lnTo>
                <a:lnTo>
                  <a:pt x="1573329" y="66031"/>
                </a:lnTo>
                <a:lnTo>
                  <a:pt x="1572289" y="54113"/>
                </a:lnTo>
                <a:lnTo>
                  <a:pt x="1573329" y="42173"/>
                </a:lnTo>
                <a:lnTo>
                  <a:pt x="1576315" y="33212"/>
                </a:lnTo>
                <a:lnTo>
                  <a:pt x="1581046" y="27580"/>
                </a:lnTo>
                <a:lnTo>
                  <a:pt x="1587320" y="25625"/>
                </a:lnTo>
                <a:lnTo>
                  <a:pt x="1627535" y="25625"/>
                </a:lnTo>
                <a:lnTo>
                  <a:pt x="1621714" y="15192"/>
                </a:lnTo>
                <a:lnTo>
                  <a:pt x="1606879" y="4471"/>
                </a:lnTo>
                <a:lnTo>
                  <a:pt x="1587320" y="715"/>
                </a:lnTo>
                <a:close/>
              </a:path>
              <a:path w="2951479" h="250825">
                <a:moveTo>
                  <a:pt x="1627535" y="25625"/>
                </a:moveTo>
                <a:lnTo>
                  <a:pt x="1587320" y="25625"/>
                </a:lnTo>
                <a:lnTo>
                  <a:pt x="1593595" y="27580"/>
                </a:lnTo>
                <a:lnTo>
                  <a:pt x="1598325" y="33212"/>
                </a:lnTo>
                <a:lnTo>
                  <a:pt x="1601312" y="42173"/>
                </a:lnTo>
                <a:lnTo>
                  <a:pt x="1602352" y="54113"/>
                </a:lnTo>
                <a:lnTo>
                  <a:pt x="1601312" y="66031"/>
                </a:lnTo>
                <a:lnTo>
                  <a:pt x="1598325" y="74942"/>
                </a:lnTo>
                <a:lnTo>
                  <a:pt x="1593595" y="80525"/>
                </a:lnTo>
                <a:lnTo>
                  <a:pt x="1587320" y="82458"/>
                </a:lnTo>
                <a:lnTo>
                  <a:pt x="1627807" y="82458"/>
                </a:lnTo>
                <a:lnTo>
                  <a:pt x="1631126" y="76512"/>
                </a:lnTo>
                <a:lnTo>
                  <a:pt x="1634419" y="54256"/>
                </a:lnTo>
                <a:lnTo>
                  <a:pt x="1631126" y="32060"/>
                </a:lnTo>
                <a:lnTo>
                  <a:pt x="1627535" y="25625"/>
                </a:lnTo>
                <a:close/>
              </a:path>
              <a:path w="2951479" h="250825">
                <a:moveTo>
                  <a:pt x="1875065" y="62416"/>
                </a:moveTo>
                <a:lnTo>
                  <a:pt x="1850442" y="62416"/>
                </a:lnTo>
                <a:lnTo>
                  <a:pt x="1850442" y="211299"/>
                </a:lnTo>
                <a:lnTo>
                  <a:pt x="1875065" y="211299"/>
                </a:lnTo>
                <a:lnTo>
                  <a:pt x="1900648" y="173219"/>
                </a:lnTo>
                <a:lnTo>
                  <a:pt x="1875065" y="173219"/>
                </a:lnTo>
                <a:lnTo>
                  <a:pt x="1875065" y="62416"/>
                </a:lnTo>
                <a:close/>
              </a:path>
              <a:path w="2951479" h="250825">
                <a:moveTo>
                  <a:pt x="1975275" y="100495"/>
                </a:moveTo>
                <a:lnTo>
                  <a:pt x="1950652" y="100495"/>
                </a:lnTo>
                <a:lnTo>
                  <a:pt x="1950652" y="211299"/>
                </a:lnTo>
                <a:lnTo>
                  <a:pt x="1975275" y="211299"/>
                </a:lnTo>
                <a:lnTo>
                  <a:pt x="1975275" y="100495"/>
                </a:lnTo>
                <a:close/>
              </a:path>
              <a:path w="2951479" h="250825">
                <a:moveTo>
                  <a:pt x="1975275" y="62416"/>
                </a:moveTo>
                <a:lnTo>
                  <a:pt x="1950652" y="62416"/>
                </a:lnTo>
                <a:lnTo>
                  <a:pt x="1876210" y="173219"/>
                </a:lnTo>
                <a:lnTo>
                  <a:pt x="1900648" y="173219"/>
                </a:lnTo>
                <a:lnTo>
                  <a:pt x="1949507" y="100495"/>
                </a:lnTo>
                <a:lnTo>
                  <a:pt x="1975275" y="100495"/>
                </a:lnTo>
                <a:lnTo>
                  <a:pt x="1975275" y="62416"/>
                </a:lnTo>
                <a:close/>
              </a:path>
              <a:path w="2951479" h="250825">
                <a:moveTo>
                  <a:pt x="1996891" y="188537"/>
                </a:moveTo>
                <a:lnTo>
                  <a:pt x="1996891" y="211012"/>
                </a:lnTo>
                <a:lnTo>
                  <a:pt x="1998609" y="211728"/>
                </a:lnTo>
                <a:lnTo>
                  <a:pt x="2001472" y="212587"/>
                </a:lnTo>
                <a:lnTo>
                  <a:pt x="2005767" y="212587"/>
                </a:lnTo>
                <a:lnTo>
                  <a:pt x="2025482" y="207896"/>
                </a:lnTo>
                <a:lnTo>
                  <a:pt x="2038514" y="194496"/>
                </a:lnTo>
                <a:lnTo>
                  <a:pt x="2040274" y="189682"/>
                </a:lnTo>
                <a:lnTo>
                  <a:pt x="2000900" y="189682"/>
                </a:lnTo>
                <a:lnTo>
                  <a:pt x="1998180" y="188966"/>
                </a:lnTo>
                <a:lnTo>
                  <a:pt x="1996891" y="188537"/>
                </a:lnTo>
                <a:close/>
              </a:path>
              <a:path w="2951479" h="250825">
                <a:moveTo>
                  <a:pt x="2129884" y="82887"/>
                </a:moveTo>
                <a:lnTo>
                  <a:pt x="2105261" y="82887"/>
                </a:lnTo>
                <a:lnTo>
                  <a:pt x="2105261" y="211299"/>
                </a:lnTo>
                <a:lnTo>
                  <a:pt x="2129884" y="211299"/>
                </a:lnTo>
                <a:lnTo>
                  <a:pt x="2129884" y="82887"/>
                </a:lnTo>
                <a:close/>
              </a:path>
              <a:path w="2951479" h="250825">
                <a:moveTo>
                  <a:pt x="2129884" y="62416"/>
                </a:moveTo>
                <a:lnTo>
                  <a:pt x="2032394" y="62416"/>
                </a:lnTo>
                <a:lnTo>
                  <a:pt x="2026668" y="145017"/>
                </a:lnTo>
                <a:lnTo>
                  <a:pt x="2024489" y="163531"/>
                </a:lnTo>
                <a:lnTo>
                  <a:pt x="2020405" y="177603"/>
                </a:lnTo>
                <a:lnTo>
                  <a:pt x="2013905" y="186548"/>
                </a:lnTo>
                <a:lnTo>
                  <a:pt x="2004479" y="189682"/>
                </a:lnTo>
                <a:lnTo>
                  <a:pt x="2040274" y="189682"/>
                </a:lnTo>
                <a:lnTo>
                  <a:pt x="2046231" y="173391"/>
                </a:lnTo>
                <a:lnTo>
                  <a:pt x="2050003" y="145590"/>
                </a:lnTo>
                <a:lnTo>
                  <a:pt x="2054584" y="82887"/>
                </a:lnTo>
                <a:lnTo>
                  <a:pt x="2129884" y="82887"/>
                </a:lnTo>
                <a:lnTo>
                  <a:pt x="2129884" y="62416"/>
                </a:lnTo>
                <a:close/>
              </a:path>
              <a:path w="2951479" h="250825">
                <a:moveTo>
                  <a:pt x="2189723" y="62416"/>
                </a:moveTo>
                <a:lnTo>
                  <a:pt x="2165100" y="62416"/>
                </a:lnTo>
                <a:lnTo>
                  <a:pt x="2165100" y="211299"/>
                </a:lnTo>
                <a:lnTo>
                  <a:pt x="2189723" y="211299"/>
                </a:lnTo>
                <a:lnTo>
                  <a:pt x="2215307" y="173219"/>
                </a:lnTo>
                <a:lnTo>
                  <a:pt x="2189723" y="173219"/>
                </a:lnTo>
                <a:lnTo>
                  <a:pt x="2189723" y="62416"/>
                </a:lnTo>
                <a:close/>
              </a:path>
              <a:path w="2951479" h="250825">
                <a:moveTo>
                  <a:pt x="2289933" y="100495"/>
                </a:moveTo>
                <a:lnTo>
                  <a:pt x="2265310" y="100495"/>
                </a:lnTo>
                <a:lnTo>
                  <a:pt x="2265310" y="211299"/>
                </a:lnTo>
                <a:lnTo>
                  <a:pt x="2289933" y="211299"/>
                </a:lnTo>
                <a:lnTo>
                  <a:pt x="2289933" y="100495"/>
                </a:lnTo>
                <a:close/>
              </a:path>
              <a:path w="2951479" h="250825">
                <a:moveTo>
                  <a:pt x="2289933" y="62416"/>
                </a:moveTo>
                <a:lnTo>
                  <a:pt x="2265310" y="62416"/>
                </a:lnTo>
                <a:lnTo>
                  <a:pt x="2190869" y="173219"/>
                </a:lnTo>
                <a:lnTo>
                  <a:pt x="2215307" y="173219"/>
                </a:lnTo>
                <a:lnTo>
                  <a:pt x="2264165" y="100495"/>
                </a:lnTo>
                <a:lnTo>
                  <a:pt x="2289933" y="100495"/>
                </a:lnTo>
                <a:lnTo>
                  <a:pt x="2289933" y="62416"/>
                </a:lnTo>
                <a:close/>
              </a:path>
              <a:path w="2951479" h="250825">
                <a:moveTo>
                  <a:pt x="2524424" y="4724"/>
                </a:moveTo>
                <a:lnTo>
                  <a:pt x="2376686" y="4724"/>
                </a:lnTo>
                <a:lnTo>
                  <a:pt x="2376686" y="39081"/>
                </a:lnTo>
                <a:lnTo>
                  <a:pt x="2481763" y="39081"/>
                </a:lnTo>
                <a:lnTo>
                  <a:pt x="2481763" y="39940"/>
                </a:lnTo>
                <a:lnTo>
                  <a:pt x="2392863" y="211299"/>
                </a:lnTo>
                <a:lnTo>
                  <a:pt x="2438243" y="211299"/>
                </a:lnTo>
                <a:lnTo>
                  <a:pt x="2524424" y="39511"/>
                </a:lnTo>
                <a:lnTo>
                  <a:pt x="2524424" y="4724"/>
                </a:lnTo>
                <a:close/>
              </a:path>
              <a:path w="2951479" h="250825">
                <a:moveTo>
                  <a:pt x="2591707" y="152175"/>
                </a:moveTo>
                <a:lnTo>
                  <a:pt x="2551767" y="152175"/>
                </a:lnTo>
                <a:lnTo>
                  <a:pt x="2558193" y="177892"/>
                </a:lnTo>
                <a:lnTo>
                  <a:pt x="2574403" y="198039"/>
                </a:lnTo>
                <a:lnTo>
                  <a:pt x="2598693" y="211180"/>
                </a:lnTo>
                <a:lnTo>
                  <a:pt x="2629357" y="215880"/>
                </a:lnTo>
                <a:lnTo>
                  <a:pt x="2661807" y="210543"/>
                </a:lnTo>
                <a:lnTo>
                  <a:pt x="2686996" y="195516"/>
                </a:lnTo>
                <a:lnTo>
                  <a:pt x="2696712" y="181665"/>
                </a:lnTo>
                <a:lnTo>
                  <a:pt x="2629644" y="181665"/>
                </a:lnTo>
                <a:lnTo>
                  <a:pt x="2615603" y="179513"/>
                </a:lnTo>
                <a:lnTo>
                  <a:pt x="2604072" y="173470"/>
                </a:lnTo>
                <a:lnTo>
                  <a:pt x="2595843" y="164151"/>
                </a:lnTo>
                <a:lnTo>
                  <a:pt x="2591707" y="152175"/>
                </a:lnTo>
                <a:close/>
              </a:path>
              <a:path w="2951479" h="250825">
                <a:moveTo>
                  <a:pt x="2697639" y="104504"/>
                </a:moveTo>
                <a:lnTo>
                  <a:pt x="2629930" y="104504"/>
                </a:lnTo>
                <a:lnTo>
                  <a:pt x="2645279" y="107367"/>
                </a:lnTo>
                <a:lnTo>
                  <a:pt x="2657273" y="115384"/>
                </a:lnTo>
                <a:lnTo>
                  <a:pt x="2665079" y="127695"/>
                </a:lnTo>
                <a:lnTo>
                  <a:pt x="2667867" y="143442"/>
                </a:lnTo>
                <a:lnTo>
                  <a:pt x="2665075" y="158897"/>
                </a:lnTo>
                <a:lnTo>
                  <a:pt x="2657237" y="170982"/>
                </a:lnTo>
                <a:lnTo>
                  <a:pt x="2645158" y="178854"/>
                </a:lnTo>
                <a:lnTo>
                  <a:pt x="2629644" y="181665"/>
                </a:lnTo>
                <a:lnTo>
                  <a:pt x="2696712" y="181665"/>
                </a:lnTo>
                <a:lnTo>
                  <a:pt x="2703300" y="172275"/>
                </a:lnTo>
                <a:lnTo>
                  <a:pt x="2709096" y="142297"/>
                </a:lnTo>
                <a:lnTo>
                  <a:pt x="2704049" y="114500"/>
                </a:lnTo>
                <a:lnTo>
                  <a:pt x="2697639" y="104504"/>
                </a:lnTo>
                <a:close/>
              </a:path>
              <a:path w="2951479" h="250825">
                <a:moveTo>
                  <a:pt x="2696641" y="4724"/>
                </a:moveTo>
                <a:lnTo>
                  <a:pt x="2565223" y="4724"/>
                </a:lnTo>
                <a:lnTo>
                  <a:pt x="2555059" y="123544"/>
                </a:lnTo>
                <a:lnTo>
                  <a:pt x="2593711" y="123544"/>
                </a:lnTo>
                <a:lnTo>
                  <a:pt x="2600196" y="115556"/>
                </a:lnTo>
                <a:lnTo>
                  <a:pt x="2608653" y="109568"/>
                </a:lnTo>
                <a:lnTo>
                  <a:pt x="2618695" y="105808"/>
                </a:lnTo>
                <a:lnTo>
                  <a:pt x="2629930" y="104504"/>
                </a:lnTo>
                <a:lnTo>
                  <a:pt x="2697639" y="104504"/>
                </a:lnTo>
                <a:lnTo>
                  <a:pt x="2691947" y="95628"/>
                </a:lnTo>
                <a:lnTo>
                  <a:pt x="2594427" y="95628"/>
                </a:lnTo>
                <a:lnTo>
                  <a:pt x="2599151" y="39081"/>
                </a:lnTo>
                <a:lnTo>
                  <a:pt x="2696641" y="39081"/>
                </a:lnTo>
                <a:lnTo>
                  <a:pt x="2696641" y="4724"/>
                </a:lnTo>
                <a:close/>
              </a:path>
              <a:path w="2951479" h="250825">
                <a:moveTo>
                  <a:pt x="2641239" y="73009"/>
                </a:moveTo>
                <a:lnTo>
                  <a:pt x="2626369" y="74591"/>
                </a:lnTo>
                <a:lnTo>
                  <a:pt x="2613539" y="79111"/>
                </a:lnTo>
                <a:lnTo>
                  <a:pt x="2603070" y="86236"/>
                </a:lnTo>
                <a:lnTo>
                  <a:pt x="2595286" y="95628"/>
                </a:lnTo>
                <a:lnTo>
                  <a:pt x="2691947" y="95628"/>
                </a:lnTo>
                <a:lnTo>
                  <a:pt x="2689984" y="92568"/>
                </a:lnTo>
                <a:lnTo>
                  <a:pt x="2668511" y="78179"/>
                </a:lnTo>
                <a:lnTo>
                  <a:pt x="2641239" y="73009"/>
                </a:lnTo>
                <a:close/>
              </a:path>
              <a:path w="2951479" h="250825">
                <a:moveTo>
                  <a:pt x="2904075" y="107081"/>
                </a:moveTo>
                <a:lnTo>
                  <a:pt x="2884577" y="110836"/>
                </a:lnTo>
                <a:lnTo>
                  <a:pt x="2869735" y="121557"/>
                </a:lnTo>
                <a:lnTo>
                  <a:pt x="2860289" y="138425"/>
                </a:lnTo>
                <a:lnTo>
                  <a:pt x="2856976" y="160621"/>
                </a:lnTo>
                <a:lnTo>
                  <a:pt x="2860289" y="182900"/>
                </a:lnTo>
                <a:lnTo>
                  <a:pt x="2869735" y="199810"/>
                </a:lnTo>
                <a:lnTo>
                  <a:pt x="2884577" y="210547"/>
                </a:lnTo>
                <a:lnTo>
                  <a:pt x="2904075" y="214305"/>
                </a:lnTo>
                <a:lnTo>
                  <a:pt x="2923634" y="210547"/>
                </a:lnTo>
                <a:lnTo>
                  <a:pt x="2938468" y="199810"/>
                </a:lnTo>
                <a:lnTo>
                  <a:pt x="2944584" y="188823"/>
                </a:lnTo>
                <a:lnTo>
                  <a:pt x="2904075" y="188823"/>
                </a:lnTo>
                <a:lnTo>
                  <a:pt x="2897801" y="186890"/>
                </a:lnTo>
                <a:lnTo>
                  <a:pt x="2893070" y="181307"/>
                </a:lnTo>
                <a:lnTo>
                  <a:pt x="2890084" y="172396"/>
                </a:lnTo>
                <a:lnTo>
                  <a:pt x="2889044" y="160478"/>
                </a:lnTo>
                <a:lnTo>
                  <a:pt x="2890084" y="148538"/>
                </a:lnTo>
                <a:lnTo>
                  <a:pt x="2893070" y="139577"/>
                </a:lnTo>
                <a:lnTo>
                  <a:pt x="2897801" y="133945"/>
                </a:lnTo>
                <a:lnTo>
                  <a:pt x="2904075" y="131990"/>
                </a:lnTo>
                <a:lnTo>
                  <a:pt x="2944290" y="131990"/>
                </a:lnTo>
                <a:lnTo>
                  <a:pt x="2938468" y="121557"/>
                </a:lnTo>
                <a:lnTo>
                  <a:pt x="2923634" y="110836"/>
                </a:lnTo>
                <a:lnTo>
                  <a:pt x="2904075" y="107081"/>
                </a:lnTo>
                <a:close/>
              </a:path>
              <a:path w="2951479" h="250825">
                <a:moveTo>
                  <a:pt x="2930702" y="4724"/>
                </a:moveTo>
                <a:lnTo>
                  <a:pt x="2896201" y="4724"/>
                </a:lnTo>
                <a:lnTo>
                  <a:pt x="2782458" y="160621"/>
                </a:lnTo>
                <a:lnTo>
                  <a:pt x="2745457" y="211299"/>
                </a:lnTo>
                <a:lnTo>
                  <a:pt x="2780101" y="211299"/>
                </a:lnTo>
                <a:lnTo>
                  <a:pt x="2930702" y="4724"/>
                </a:lnTo>
                <a:close/>
              </a:path>
              <a:path w="2951479" h="250825">
                <a:moveTo>
                  <a:pt x="2944290" y="131990"/>
                </a:moveTo>
                <a:lnTo>
                  <a:pt x="2904075" y="131990"/>
                </a:lnTo>
                <a:lnTo>
                  <a:pt x="2910349" y="133945"/>
                </a:lnTo>
                <a:lnTo>
                  <a:pt x="2915080" y="139577"/>
                </a:lnTo>
                <a:lnTo>
                  <a:pt x="2918066" y="148538"/>
                </a:lnTo>
                <a:lnTo>
                  <a:pt x="2919106" y="160478"/>
                </a:lnTo>
                <a:lnTo>
                  <a:pt x="2918066" y="172396"/>
                </a:lnTo>
                <a:lnTo>
                  <a:pt x="2915080" y="181307"/>
                </a:lnTo>
                <a:lnTo>
                  <a:pt x="2910349" y="186890"/>
                </a:lnTo>
                <a:lnTo>
                  <a:pt x="2904075" y="188823"/>
                </a:lnTo>
                <a:lnTo>
                  <a:pt x="2944584" y="188823"/>
                </a:lnTo>
                <a:lnTo>
                  <a:pt x="2947881" y="182900"/>
                </a:lnTo>
                <a:lnTo>
                  <a:pt x="2951174" y="160621"/>
                </a:lnTo>
                <a:lnTo>
                  <a:pt x="2947881" y="138425"/>
                </a:lnTo>
                <a:lnTo>
                  <a:pt x="2944290" y="131990"/>
                </a:lnTo>
                <a:close/>
              </a:path>
              <a:path w="2951479" h="250825">
                <a:moveTo>
                  <a:pt x="2772085" y="715"/>
                </a:moveTo>
                <a:lnTo>
                  <a:pt x="2752586" y="4471"/>
                </a:lnTo>
                <a:lnTo>
                  <a:pt x="2737745" y="15192"/>
                </a:lnTo>
                <a:lnTo>
                  <a:pt x="2728299" y="32060"/>
                </a:lnTo>
                <a:lnTo>
                  <a:pt x="2724986" y="54256"/>
                </a:lnTo>
                <a:lnTo>
                  <a:pt x="2728299" y="76512"/>
                </a:lnTo>
                <a:lnTo>
                  <a:pt x="2737745" y="93373"/>
                </a:lnTo>
                <a:lnTo>
                  <a:pt x="2752586" y="104061"/>
                </a:lnTo>
                <a:lnTo>
                  <a:pt x="2772085" y="107796"/>
                </a:lnTo>
                <a:lnTo>
                  <a:pt x="2791643" y="104061"/>
                </a:lnTo>
                <a:lnTo>
                  <a:pt x="2806478" y="93373"/>
                </a:lnTo>
                <a:lnTo>
                  <a:pt x="2812572" y="82458"/>
                </a:lnTo>
                <a:lnTo>
                  <a:pt x="2772085" y="82458"/>
                </a:lnTo>
                <a:lnTo>
                  <a:pt x="2765810" y="80525"/>
                </a:lnTo>
                <a:lnTo>
                  <a:pt x="2761079" y="74942"/>
                </a:lnTo>
                <a:lnTo>
                  <a:pt x="2758093" y="66031"/>
                </a:lnTo>
                <a:lnTo>
                  <a:pt x="2757053" y="54113"/>
                </a:lnTo>
                <a:lnTo>
                  <a:pt x="2758093" y="42173"/>
                </a:lnTo>
                <a:lnTo>
                  <a:pt x="2761079" y="33212"/>
                </a:lnTo>
                <a:lnTo>
                  <a:pt x="2765810" y="27580"/>
                </a:lnTo>
                <a:lnTo>
                  <a:pt x="2772085" y="25625"/>
                </a:lnTo>
                <a:lnTo>
                  <a:pt x="2812300" y="25625"/>
                </a:lnTo>
                <a:lnTo>
                  <a:pt x="2806478" y="15192"/>
                </a:lnTo>
                <a:lnTo>
                  <a:pt x="2791643" y="4471"/>
                </a:lnTo>
                <a:lnTo>
                  <a:pt x="2772085" y="715"/>
                </a:lnTo>
                <a:close/>
              </a:path>
              <a:path w="2951479" h="250825">
                <a:moveTo>
                  <a:pt x="2812300" y="25625"/>
                </a:moveTo>
                <a:lnTo>
                  <a:pt x="2772085" y="25625"/>
                </a:lnTo>
                <a:lnTo>
                  <a:pt x="2778359" y="27580"/>
                </a:lnTo>
                <a:lnTo>
                  <a:pt x="2783090" y="33212"/>
                </a:lnTo>
                <a:lnTo>
                  <a:pt x="2786076" y="42173"/>
                </a:lnTo>
                <a:lnTo>
                  <a:pt x="2787116" y="54113"/>
                </a:lnTo>
                <a:lnTo>
                  <a:pt x="2786076" y="66031"/>
                </a:lnTo>
                <a:lnTo>
                  <a:pt x="2783090" y="74942"/>
                </a:lnTo>
                <a:lnTo>
                  <a:pt x="2778359" y="80525"/>
                </a:lnTo>
                <a:lnTo>
                  <a:pt x="2772085" y="82458"/>
                </a:lnTo>
                <a:lnTo>
                  <a:pt x="2812572" y="82458"/>
                </a:lnTo>
                <a:lnTo>
                  <a:pt x="2815891" y="76512"/>
                </a:lnTo>
                <a:lnTo>
                  <a:pt x="2819183" y="54256"/>
                </a:lnTo>
                <a:lnTo>
                  <a:pt x="2815891" y="32060"/>
                </a:lnTo>
                <a:lnTo>
                  <a:pt x="2812300" y="25625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81789" y="9641803"/>
            <a:ext cx="1616075" cy="250825"/>
          </a:xfrm>
          <a:custGeom>
            <a:avLst/>
            <a:gdLst/>
            <a:ahLst/>
            <a:cxnLst/>
            <a:rect l="l" t="t" r="r" b="b"/>
            <a:pathLst>
              <a:path w="1616075" h="250825">
                <a:moveTo>
                  <a:pt x="93051" y="1288"/>
                </a:moveTo>
                <a:lnTo>
                  <a:pt x="54656" y="8833"/>
                </a:lnTo>
                <a:lnTo>
                  <a:pt x="25320" y="30295"/>
                </a:lnTo>
                <a:lnTo>
                  <a:pt x="6587" y="63917"/>
                </a:lnTo>
                <a:lnTo>
                  <a:pt x="0" y="107940"/>
                </a:lnTo>
                <a:lnTo>
                  <a:pt x="6527" y="152226"/>
                </a:lnTo>
                <a:lnTo>
                  <a:pt x="25159" y="185871"/>
                </a:lnTo>
                <a:lnTo>
                  <a:pt x="54475" y="207248"/>
                </a:lnTo>
                <a:lnTo>
                  <a:pt x="93051" y="214734"/>
                </a:lnTo>
                <a:lnTo>
                  <a:pt x="123774" y="210722"/>
                </a:lnTo>
                <a:lnTo>
                  <a:pt x="148578" y="198951"/>
                </a:lnTo>
                <a:lnTo>
                  <a:pt x="156230" y="190970"/>
                </a:lnTo>
                <a:lnTo>
                  <a:pt x="93194" y="190970"/>
                </a:lnTo>
                <a:lnTo>
                  <a:pt x="65559" y="185123"/>
                </a:lnTo>
                <a:lnTo>
                  <a:pt x="44539" y="168459"/>
                </a:lnTo>
                <a:lnTo>
                  <a:pt x="31170" y="142293"/>
                </a:lnTo>
                <a:lnTo>
                  <a:pt x="26483" y="107940"/>
                </a:lnTo>
                <a:lnTo>
                  <a:pt x="31208" y="73790"/>
                </a:lnTo>
                <a:lnTo>
                  <a:pt x="44629" y="47653"/>
                </a:lnTo>
                <a:lnTo>
                  <a:pt x="65619" y="30937"/>
                </a:lnTo>
                <a:lnTo>
                  <a:pt x="93051" y="25052"/>
                </a:lnTo>
                <a:lnTo>
                  <a:pt x="154469" y="25052"/>
                </a:lnTo>
                <a:lnTo>
                  <a:pt x="149276" y="19272"/>
                </a:lnTo>
                <a:lnTo>
                  <a:pt x="123834" y="5979"/>
                </a:lnTo>
                <a:lnTo>
                  <a:pt x="93051" y="1288"/>
                </a:lnTo>
                <a:close/>
              </a:path>
              <a:path w="1616075" h="250825">
                <a:moveTo>
                  <a:pt x="178230" y="153750"/>
                </a:moveTo>
                <a:lnTo>
                  <a:pt x="151889" y="153750"/>
                </a:lnTo>
                <a:lnTo>
                  <a:pt x="143402" y="169531"/>
                </a:lnTo>
                <a:lnTo>
                  <a:pt x="130487" y="181218"/>
                </a:lnTo>
                <a:lnTo>
                  <a:pt x="113599" y="188476"/>
                </a:lnTo>
                <a:lnTo>
                  <a:pt x="93194" y="190970"/>
                </a:lnTo>
                <a:lnTo>
                  <a:pt x="156230" y="190970"/>
                </a:lnTo>
                <a:lnTo>
                  <a:pt x="166913" y="179827"/>
                </a:lnTo>
                <a:lnTo>
                  <a:pt x="178230" y="153750"/>
                </a:lnTo>
                <a:close/>
              </a:path>
              <a:path w="1616075" h="250825">
                <a:moveTo>
                  <a:pt x="154469" y="25052"/>
                </a:moveTo>
                <a:lnTo>
                  <a:pt x="93051" y="25052"/>
                </a:lnTo>
                <a:lnTo>
                  <a:pt x="113156" y="28022"/>
                </a:lnTo>
                <a:lnTo>
                  <a:pt x="130308" y="36469"/>
                </a:lnTo>
                <a:lnTo>
                  <a:pt x="143541" y="49693"/>
                </a:lnTo>
                <a:lnTo>
                  <a:pt x="151889" y="66997"/>
                </a:lnTo>
                <a:lnTo>
                  <a:pt x="178230" y="66997"/>
                </a:lnTo>
                <a:lnTo>
                  <a:pt x="167900" y="40001"/>
                </a:lnTo>
                <a:lnTo>
                  <a:pt x="154469" y="25052"/>
                </a:lnTo>
                <a:close/>
              </a:path>
              <a:path w="1616075" h="250825">
                <a:moveTo>
                  <a:pt x="232200" y="62416"/>
                </a:moveTo>
                <a:lnTo>
                  <a:pt x="207577" y="62416"/>
                </a:lnTo>
                <a:lnTo>
                  <a:pt x="207577" y="211299"/>
                </a:lnTo>
                <a:lnTo>
                  <a:pt x="232200" y="211299"/>
                </a:lnTo>
                <a:lnTo>
                  <a:pt x="232200" y="139720"/>
                </a:lnTo>
                <a:lnTo>
                  <a:pt x="264381" y="139720"/>
                </a:lnTo>
                <a:lnTo>
                  <a:pt x="258111" y="132849"/>
                </a:lnTo>
                <a:lnTo>
                  <a:pt x="262636" y="128268"/>
                </a:lnTo>
                <a:lnTo>
                  <a:pt x="232200" y="128268"/>
                </a:lnTo>
                <a:lnTo>
                  <a:pt x="232200" y="62416"/>
                </a:lnTo>
                <a:close/>
              </a:path>
              <a:path w="1616075" h="250825">
                <a:moveTo>
                  <a:pt x="264381" y="139720"/>
                </a:moveTo>
                <a:lnTo>
                  <a:pt x="233345" y="139720"/>
                </a:lnTo>
                <a:lnTo>
                  <a:pt x="297622" y="211299"/>
                </a:lnTo>
                <a:lnTo>
                  <a:pt x="329689" y="211299"/>
                </a:lnTo>
                <a:lnTo>
                  <a:pt x="264381" y="139720"/>
                </a:lnTo>
                <a:close/>
              </a:path>
              <a:path w="1616075" h="250825">
                <a:moveTo>
                  <a:pt x="327685" y="62416"/>
                </a:moveTo>
                <a:lnTo>
                  <a:pt x="296906" y="62416"/>
                </a:lnTo>
                <a:lnTo>
                  <a:pt x="233345" y="128268"/>
                </a:lnTo>
                <a:lnTo>
                  <a:pt x="262636" y="128268"/>
                </a:lnTo>
                <a:lnTo>
                  <a:pt x="327685" y="62416"/>
                </a:lnTo>
                <a:close/>
              </a:path>
              <a:path w="1616075" h="250825">
                <a:moveTo>
                  <a:pt x="375070" y="62416"/>
                </a:moveTo>
                <a:lnTo>
                  <a:pt x="350447" y="62416"/>
                </a:lnTo>
                <a:lnTo>
                  <a:pt x="350447" y="211299"/>
                </a:lnTo>
                <a:lnTo>
                  <a:pt x="375070" y="211299"/>
                </a:lnTo>
                <a:lnTo>
                  <a:pt x="400653" y="173219"/>
                </a:lnTo>
                <a:lnTo>
                  <a:pt x="375070" y="173219"/>
                </a:lnTo>
                <a:lnTo>
                  <a:pt x="375070" y="62416"/>
                </a:lnTo>
                <a:close/>
              </a:path>
              <a:path w="1616075" h="250825">
                <a:moveTo>
                  <a:pt x="475280" y="100495"/>
                </a:moveTo>
                <a:lnTo>
                  <a:pt x="450657" y="100495"/>
                </a:lnTo>
                <a:lnTo>
                  <a:pt x="450657" y="211299"/>
                </a:lnTo>
                <a:lnTo>
                  <a:pt x="475280" y="211299"/>
                </a:lnTo>
                <a:lnTo>
                  <a:pt x="475280" y="100495"/>
                </a:lnTo>
                <a:close/>
              </a:path>
              <a:path w="1616075" h="250825">
                <a:moveTo>
                  <a:pt x="475280" y="62416"/>
                </a:moveTo>
                <a:lnTo>
                  <a:pt x="450657" y="62416"/>
                </a:lnTo>
                <a:lnTo>
                  <a:pt x="376215" y="173219"/>
                </a:lnTo>
                <a:lnTo>
                  <a:pt x="400653" y="173219"/>
                </a:lnTo>
                <a:lnTo>
                  <a:pt x="449511" y="100495"/>
                </a:lnTo>
                <a:lnTo>
                  <a:pt x="475280" y="100495"/>
                </a:lnTo>
                <a:lnTo>
                  <a:pt x="475280" y="62416"/>
                </a:lnTo>
                <a:close/>
              </a:path>
              <a:path w="1616075" h="250825">
                <a:moveTo>
                  <a:pt x="657375" y="190827"/>
                </a:moveTo>
                <a:lnTo>
                  <a:pt x="495465" y="190827"/>
                </a:lnTo>
                <a:lnTo>
                  <a:pt x="495465" y="250667"/>
                </a:lnTo>
                <a:lnTo>
                  <a:pt x="518656" y="250667"/>
                </a:lnTo>
                <a:lnTo>
                  <a:pt x="518656" y="211299"/>
                </a:lnTo>
                <a:lnTo>
                  <a:pt x="657375" y="211299"/>
                </a:lnTo>
                <a:lnTo>
                  <a:pt x="657375" y="190827"/>
                </a:lnTo>
                <a:close/>
              </a:path>
              <a:path w="1616075" h="250825">
                <a:moveTo>
                  <a:pt x="657375" y="211299"/>
                </a:moveTo>
                <a:lnTo>
                  <a:pt x="634183" y="211299"/>
                </a:lnTo>
                <a:lnTo>
                  <a:pt x="634183" y="250667"/>
                </a:lnTo>
                <a:lnTo>
                  <a:pt x="657375" y="250667"/>
                </a:lnTo>
                <a:lnTo>
                  <a:pt x="657375" y="211299"/>
                </a:lnTo>
                <a:close/>
              </a:path>
              <a:path w="1616075" h="250825">
                <a:moveTo>
                  <a:pt x="633754" y="62416"/>
                </a:moveTo>
                <a:lnTo>
                  <a:pt x="531254" y="62416"/>
                </a:lnTo>
                <a:lnTo>
                  <a:pt x="525528" y="145017"/>
                </a:lnTo>
                <a:lnTo>
                  <a:pt x="523702" y="159624"/>
                </a:lnTo>
                <a:lnTo>
                  <a:pt x="520267" y="172754"/>
                </a:lnTo>
                <a:lnTo>
                  <a:pt x="515059" y="183468"/>
                </a:lnTo>
                <a:lnTo>
                  <a:pt x="507919" y="190827"/>
                </a:lnTo>
                <a:lnTo>
                  <a:pt x="536407" y="190827"/>
                </a:lnTo>
                <a:lnTo>
                  <a:pt x="536407" y="189682"/>
                </a:lnTo>
                <a:lnTo>
                  <a:pt x="541087" y="181404"/>
                </a:lnTo>
                <a:lnTo>
                  <a:pt x="544639" y="171018"/>
                </a:lnTo>
                <a:lnTo>
                  <a:pt x="547117" y="158941"/>
                </a:lnTo>
                <a:lnTo>
                  <a:pt x="548576" y="145590"/>
                </a:lnTo>
                <a:lnTo>
                  <a:pt x="553157" y="82887"/>
                </a:lnTo>
                <a:lnTo>
                  <a:pt x="633754" y="82887"/>
                </a:lnTo>
                <a:lnTo>
                  <a:pt x="633754" y="62416"/>
                </a:lnTo>
                <a:close/>
              </a:path>
              <a:path w="1616075" h="250825">
                <a:moveTo>
                  <a:pt x="633754" y="82887"/>
                </a:moveTo>
                <a:lnTo>
                  <a:pt x="608988" y="82887"/>
                </a:lnTo>
                <a:lnTo>
                  <a:pt x="608988" y="190827"/>
                </a:lnTo>
                <a:lnTo>
                  <a:pt x="633754" y="190827"/>
                </a:lnTo>
                <a:lnTo>
                  <a:pt x="633754" y="82887"/>
                </a:lnTo>
                <a:close/>
              </a:path>
              <a:path w="1616075" h="250825">
                <a:moveTo>
                  <a:pt x="704330" y="62416"/>
                </a:moveTo>
                <a:lnTo>
                  <a:pt x="679707" y="62416"/>
                </a:lnTo>
                <a:lnTo>
                  <a:pt x="679707" y="211299"/>
                </a:lnTo>
                <a:lnTo>
                  <a:pt x="704330" y="211299"/>
                </a:lnTo>
                <a:lnTo>
                  <a:pt x="704330" y="139720"/>
                </a:lnTo>
                <a:lnTo>
                  <a:pt x="736511" y="139720"/>
                </a:lnTo>
                <a:lnTo>
                  <a:pt x="730242" y="132849"/>
                </a:lnTo>
                <a:lnTo>
                  <a:pt x="734767" y="128268"/>
                </a:lnTo>
                <a:lnTo>
                  <a:pt x="704330" y="128268"/>
                </a:lnTo>
                <a:lnTo>
                  <a:pt x="704330" y="62416"/>
                </a:lnTo>
                <a:close/>
              </a:path>
              <a:path w="1616075" h="250825">
                <a:moveTo>
                  <a:pt x="736511" y="139720"/>
                </a:moveTo>
                <a:lnTo>
                  <a:pt x="705475" y="139720"/>
                </a:lnTo>
                <a:lnTo>
                  <a:pt x="769753" y="211299"/>
                </a:lnTo>
                <a:lnTo>
                  <a:pt x="801820" y="211299"/>
                </a:lnTo>
                <a:lnTo>
                  <a:pt x="736511" y="139720"/>
                </a:lnTo>
                <a:close/>
              </a:path>
              <a:path w="1616075" h="250825">
                <a:moveTo>
                  <a:pt x="799816" y="62416"/>
                </a:moveTo>
                <a:lnTo>
                  <a:pt x="769037" y="62416"/>
                </a:lnTo>
                <a:lnTo>
                  <a:pt x="705475" y="128268"/>
                </a:lnTo>
                <a:lnTo>
                  <a:pt x="734767" y="128268"/>
                </a:lnTo>
                <a:lnTo>
                  <a:pt x="799816" y="62416"/>
                </a:lnTo>
                <a:close/>
              </a:path>
              <a:path w="1616075" h="250825">
                <a:moveTo>
                  <a:pt x="925086" y="81742"/>
                </a:moveTo>
                <a:lnTo>
                  <a:pt x="876404" y="81742"/>
                </a:lnTo>
                <a:lnTo>
                  <a:pt x="890201" y="83726"/>
                </a:lnTo>
                <a:lnTo>
                  <a:pt x="900455" y="89455"/>
                </a:lnTo>
                <a:lnTo>
                  <a:pt x="906843" y="98592"/>
                </a:lnTo>
                <a:lnTo>
                  <a:pt x="909044" y="110803"/>
                </a:lnTo>
                <a:lnTo>
                  <a:pt x="909044" y="123257"/>
                </a:lnTo>
                <a:lnTo>
                  <a:pt x="866383" y="125691"/>
                </a:lnTo>
                <a:lnTo>
                  <a:pt x="843456" y="129753"/>
                </a:lnTo>
                <a:lnTo>
                  <a:pt x="826514" y="138647"/>
                </a:lnTo>
                <a:lnTo>
                  <a:pt x="816015" y="151942"/>
                </a:lnTo>
                <a:lnTo>
                  <a:pt x="812413" y="169211"/>
                </a:lnTo>
                <a:lnTo>
                  <a:pt x="815986" y="187483"/>
                </a:lnTo>
                <a:lnTo>
                  <a:pt x="826067" y="201582"/>
                </a:lnTo>
                <a:lnTo>
                  <a:pt x="841705" y="210661"/>
                </a:lnTo>
                <a:lnTo>
                  <a:pt x="861946" y="213876"/>
                </a:lnTo>
                <a:lnTo>
                  <a:pt x="876624" y="211865"/>
                </a:lnTo>
                <a:lnTo>
                  <a:pt x="890040" y="206163"/>
                </a:lnTo>
                <a:lnTo>
                  <a:pt x="901363" y="197267"/>
                </a:lnTo>
                <a:lnTo>
                  <a:pt x="904679" y="192688"/>
                </a:lnTo>
                <a:lnTo>
                  <a:pt x="867529" y="192688"/>
                </a:lnTo>
                <a:lnTo>
                  <a:pt x="855327" y="191013"/>
                </a:lnTo>
                <a:lnTo>
                  <a:pt x="845930" y="186264"/>
                </a:lnTo>
                <a:lnTo>
                  <a:pt x="839888" y="178858"/>
                </a:lnTo>
                <a:lnTo>
                  <a:pt x="837752" y="169211"/>
                </a:lnTo>
                <a:lnTo>
                  <a:pt x="839855" y="159693"/>
                </a:lnTo>
                <a:lnTo>
                  <a:pt x="845984" y="152336"/>
                </a:lnTo>
                <a:lnTo>
                  <a:pt x="855870" y="147368"/>
                </a:lnTo>
                <a:lnTo>
                  <a:pt x="869247" y="145017"/>
                </a:lnTo>
                <a:lnTo>
                  <a:pt x="909044" y="142584"/>
                </a:lnTo>
                <a:lnTo>
                  <a:pt x="933953" y="142584"/>
                </a:lnTo>
                <a:lnTo>
                  <a:pt x="933953" y="108369"/>
                </a:lnTo>
                <a:lnTo>
                  <a:pt x="929963" y="88285"/>
                </a:lnTo>
                <a:lnTo>
                  <a:pt x="925086" y="81742"/>
                </a:lnTo>
                <a:close/>
              </a:path>
              <a:path w="1616075" h="250825">
                <a:moveTo>
                  <a:pt x="933953" y="185674"/>
                </a:moveTo>
                <a:lnTo>
                  <a:pt x="910333" y="185674"/>
                </a:lnTo>
                <a:lnTo>
                  <a:pt x="910333" y="211299"/>
                </a:lnTo>
                <a:lnTo>
                  <a:pt x="933953" y="211299"/>
                </a:lnTo>
                <a:lnTo>
                  <a:pt x="933953" y="185674"/>
                </a:lnTo>
                <a:close/>
              </a:path>
              <a:path w="1616075" h="250825">
                <a:moveTo>
                  <a:pt x="933953" y="142584"/>
                </a:moveTo>
                <a:lnTo>
                  <a:pt x="909044" y="142584"/>
                </a:lnTo>
                <a:lnTo>
                  <a:pt x="909044" y="154752"/>
                </a:lnTo>
                <a:lnTo>
                  <a:pt x="905859" y="169739"/>
                </a:lnTo>
                <a:lnTo>
                  <a:pt x="897091" y="181773"/>
                </a:lnTo>
                <a:lnTo>
                  <a:pt x="883920" y="189780"/>
                </a:lnTo>
                <a:lnTo>
                  <a:pt x="867529" y="192688"/>
                </a:lnTo>
                <a:lnTo>
                  <a:pt x="904679" y="192688"/>
                </a:lnTo>
                <a:lnTo>
                  <a:pt x="909760" y="185674"/>
                </a:lnTo>
                <a:lnTo>
                  <a:pt x="933953" y="185674"/>
                </a:lnTo>
                <a:lnTo>
                  <a:pt x="933953" y="142584"/>
                </a:lnTo>
                <a:close/>
              </a:path>
              <a:path w="1616075" h="250825">
                <a:moveTo>
                  <a:pt x="876977" y="59839"/>
                </a:moveTo>
                <a:lnTo>
                  <a:pt x="853146" y="63328"/>
                </a:lnTo>
                <a:lnTo>
                  <a:pt x="834925" y="72938"/>
                </a:lnTo>
                <a:lnTo>
                  <a:pt x="822985" y="87379"/>
                </a:lnTo>
                <a:lnTo>
                  <a:pt x="817997" y="105363"/>
                </a:lnTo>
                <a:lnTo>
                  <a:pt x="842047" y="105363"/>
                </a:lnTo>
                <a:lnTo>
                  <a:pt x="846046" y="95512"/>
                </a:lnTo>
                <a:lnTo>
                  <a:pt x="853213" y="88077"/>
                </a:lnTo>
                <a:lnTo>
                  <a:pt x="863386" y="83379"/>
                </a:lnTo>
                <a:lnTo>
                  <a:pt x="876404" y="81742"/>
                </a:lnTo>
                <a:lnTo>
                  <a:pt x="925086" y="81742"/>
                </a:lnTo>
                <a:lnTo>
                  <a:pt x="918564" y="72991"/>
                </a:lnTo>
                <a:lnTo>
                  <a:pt x="900616" y="63255"/>
                </a:lnTo>
                <a:lnTo>
                  <a:pt x="876977" y="59839"/>
                </a:lnTo>
                <a:close/>
              </a:path>
              <a:path w="1616075" h="250825">
                <a:moveTo>
                  <a:pt x="1065371" y="152175"/>
                </a:moveTo>
                <a:lnTo>
                  <a:pt x="1025430" y="152175"/>
                </a:lnTo>
                <a:lnTo>
                  <a:pt x="1031857" y="177892"/>
                </a:lnTo>
                <a:lnTo>
                  <a:pt x="1048067" y="198039"/>
                </a:lnTo>
                <a:lnTo>
                  <a:pt x="1072357" y="211180"/>
                </a:lnTo>
                <a:lnTo>
                  <a:pt x="1103021" y="215880"/>
                </a:lnTo>
                <a:lnTo>
                  <a:pt x="1135471" y="210543"/>
                </a:lnTo>
                <a:lnTo>
                  <a:pt x="1160660" y="195516"/>
                </a:lnTo>
                <a:lnTo>
                  <a:pt x="1170376" y="181665"/>
                </a:lnTo>
                <a:lnTo>
                  <a:pt x="1103308" y="181665"/>
                </a:lnTo>
                <a:lnTo>
                  <a:pt x="1089267" y="179513"/>
                </a:lnTo>
                <a:lnTo>
                  <a:pt x="1077736" y="173470"/>
                </a:lnTo>
                <a:lnTo>
                  <a:pt x="1069507" y="164151"/>
                </a:lnTo>
                <a:lnTo>
                  <a:pt x="1065371" y="152175"/>
                </a:lnTo>
                <a:close/>
              </a:path>
              <a:path w="1616075" h="250825">
                <a:moveTo>
                  <a:pt x="1171303" y="104504"/>
                </a:moveTo>
                <a:lnTo>
                  <a:pt x="1103594" y="104504"/>
                </a:lnTo>
                <a:lnTo>
                  <a:pt x="1118943" y="107367"/>
                </a:lnTo>
                <a:lnTo>
                  <a:pt x="1130937" y="115384"/>
                </a:lnTo>
                <a:lnTo>
                  <a:pt x="1138743" y="127695"/>
                </a:lnTo>
                <a:lnTo>
                  <a:pt x="1141531" y="143442"/>
                </a:lnTo>
                <a:lnTo>
                  <a:pt x="1138739" y="158897"/>
                </a:lnTo>
                <a:lnTo>
                  <a:pt x="1130901" y="170982"/>
                </a:lnTo>
                <a:lnTo>
                  <a:pt x="1118822" y="178854"/>
                </a:lnTo>
                <a:lnTo>
                  <a:pt x="1103308" y="181665"/>
                </a:lnTo>
                <a:lnTo>
                  <a:pt x="1170376" y="181665"/>
                </a:lnTo>
                <a:lnTo>
                  <a:pt x="1176964" y="172275"/>
                </a:lnTo>
                <a:lnTo>
                  <a:pt x="1182760" y="142297"/>
                </a:lnTo>
                <a:lnTo>
                  <a:pt x="1177713" y="114500"/>
                </a:lnTo>
                <a:lnTo>
                  <a:pt x="1171303" y="104504"/>
                </a:lnTo>
                <a:close/>
              </a:path>
              <a:path w="1616075" h="250825">
                <a:moveTo>
                  <a:pt x="1170305" y="4724"/>
                </a:moveTo>
                <a:lnTo>
                  <a:pt x="1038887" y="4724"/>
                </a:lnTo>
                <a:lnTo>
                  <a:pt x="1028723" y="123544"/>
                </a:lnTo>
                <a:lnTo>
                  <a:pt x="1067375" y="123544"/>
                </a:lnTo>
                <a:lnTo>
                  <a:pt x="1073860" y="115556"/>
                </a:lnTo>
                <a:lnTo>
                  <a:pt x="1082317" y="109568"/>
                </a:lnTo>
                <a:lnTo>
                  <a:pt x="1092358" y="105808"/>
                </a:lnTo>
                <a:lnTo>
                  <a:pt x="1103594" y="104504"/>
                </a:lnTo>
                <a:lnTo>
                  <a:pt x="1171303" y="104504"/>
                </a:lnTo>
                <a:lnTo>
                  <a:pt x="1165611" y="95628"/>
                </a:lnTo>
                <a:lnTo>
                  <a:pt x="1068091" y="95628"/>
                </a:lnTo>
                <a:lnTo>
                  <a:pt x="1072815" y="39081"/>
                </a:lnTo>
                <a:lnTo>
                  <a:pt x="1170305" y="39081"/>
                </a:lnTo>
                <a:lnTo>
                  <a:pt x="1170305" y="4724"/>
                </a:lnTo>
                <a:close/>
              </a:path>
              <a:path w="1616075" h="250825">
                <a:moveTo>
                  <a:pt x="1114903" y="73009"/>
                </a:moveTo>
                <a:lnTo>
                  <a:pt x="1100033" y="74591"/>
                </a:lnTo>
                <a:lnTo>
                  <a:pt x="1087203" y="79111"/>
                </a:lnTo>
                <a:lnTo>
                  <a:pt x="1076734" y="86236"/>
                </a:lnTo>
                <a:lnTo>
                  <a:pt x="1068950" y="95628"/>
                </a:lnTo>
                <a:lnTo>
                  <a:pt x="1165611" y="95628"/>
                </a:lnTo>
                <a:lnTo>
                  <a:pt x="1163648" y="92568"/>
                </a:lnTo>
                <a:lnTo>
                  <a:pt x="1142175" y="78179"/>
                </a:lnTo>
                <a:lnTo>
                  <a:pt x="1114903" y="73009"/>
                </a:lnTo>
                <a:close/>
              </a:path>
              <a:path w="1616075" h="250825">
                <a:moveTo>
                  <a:pt x="1287693" y="0"/>
                </a:moveTo>
                <a:lnTo>
                  <a:pt x="1252828" y="7439"/>
                </a:lnTo>
                <a:lnTo>
                  <a:pt x="1226512" y="28810"/>
                </a:lnTo>
                <a:lnTo>
                  <a:pt x="1209886" y="62689"/>
                </a:lnTo>
                <a:lnTo>
                  <a:pt x="1204090" y="107653"/>
                </a:lnTo>
                <a:lnTo>
                  <a:pt x="1209845" y="152768"/>
                </a:lnTo>
                <a:lnTo>
                  <a:pt x="1226405" y="186837"/>
                </a:lnTo>
                <a:lnTo>
                  <a:pt x="1252707" y="208371"/>
                </a:lnTo>
                <a:lnTo>
                  <a:pt x="1287693" y="215880"/>
                </a:lnTo>
                <a:lnTo>
                  <a:pt x="1322657" y="208328"/>
                </a:lnTo>
                <a:lnTo>
                  <a:pt x="1348911" y="186712"/>
                </a:lnTo>
                <a:lnTo>
                  <a:pt x="1351560" y="181236"/>
                </a:lnTo>
                <a:lnTo>
                  <a:pt x="1287693" y="181236"/>
                </a:lnTo>
                <a:lnTo>
                  <a:pt x="1271110" y="176342"/>
                </a:lnTo>
                <a:lnTo>
                  <a:pt x="1258633" y="162053"/>
                </a:lnTo>
                <a:lnTo>
                  <a:pt x="1250772" y="138960"/>
                </a:lnTo>
                <a:lnTo>
                  <a:pt x="1248039" y="107653"/>
                </a:lnTo>
                <a:lnTo>
                  <a:pt x="1250813" y="76617"/>
                </a:lnTo>
                <a:lnTo>
                  <a:pt x="1258740" y="53701"/>
                </a:lnTo>
                <a:lnTo>
                  <a:pt x="1271230" y="39508"/>
                </a:lnTo>
                <a:lnTo>
                  <a:pt x="1287693" y="34643"/>
                </a:lnTo>
                <a:lnTo>
                  <a:pt x="1351697" y="34643"/>
                </a:lnTo>
                <a:lnTo>
                  <a:pt x="1348803" y="28738"/>
                </a:lnTo>
                <a:lnTo>
                  <a:pt x="1322536" y="7417"/>
                </a:lnTo>
                <a:lnTo>
                  <a:pt x="1287693" y="0"/>
                </a:lnTo>
                <a:close/>
              </a:path>
              <a:path w="1616075" h="250825">
                <a:moveTo>
                  <a:pt x="1351697" y="34643"/>
                </a:moveTo>
                <a:lnTo>
                  <a:pt x="1287693" y="34643"/>
                </a:lnTo>
                <a:lnTo>
                  <a:pt x="1304194" y="39488"/>
                </a:lnTo>
                <a:lnTo>
                  <a:pt x="1316629" y="53647"/>
                </a:lnTo>
                <a:lnTo>
                  <a:pt x="1324474" y="76557"/>
                </a:lnTo>
                <a:lnTo>
                  <a:pt x="1327205" y="107653"/>
                </a:lnTo>
                <a:lnTo>
                  <a:pt x="1324494" y="139020"/>
                </a:lnTo>
                <a:lnTo>
                  <a:pt x="1316683" y="162106"/>
                </a:lnTo>
                <a:lnTo>
                  <a:pt x="1304255" y="176362"/>
                </a:lnTo>
                <a:lnTo>
                  <a:pt x="1287693" y="181236"/>
                </a:lnTo>
                <a:lnTo>
                  <a:pt x="1351560" y="181236"/>
                </a:lnTo>
                <a:lnTo>
                  <a:pt x="1365421" y="152587"/>
                </a:lnTo>
                <a:lnTo>
                  <a:pt x="1371154" y="107510"/>
                </a:lnTo>
                <a:lnTo>
                  <a:pt x="1365381" y="62568"/>
                </a:lnTo>
                <a:lnTo>
                  <a:pt x="1351697" y="34643"/>
                </a:lnTo>
                <a:close/>
              </a:path>
              <a:path w="1616075" h="250825">
                <a:moveTo>
                  <a:pt x="1568710" y="107081"/>
                </a:moveTo>
                <a:lnTo>
                  <a:pt x="1549212" y="110836"/>
                </a:lnTo>
                <a:lnTo>
                  <a:pt x="1534370" y="121557"/>
                </a:lnTo>
                <a:lnTo>
                  <a:pt x="1524924" y="138425"/>
                </a:lnTo>
                <a:lnTo>
                  <a:pt x="1521611" y="160621"/>
                </a:lnTo>
                <a:lnTo>
                  <a:pt x="1524924" y="182900"/>
                </a:lnTo>
                <a:lnTo>
                  <a:pt x="1534370" y="199810"/>
                </a:lnTo>
                <a:lnTo>
                  <a:pt x="1549212" y="210547"/>
                </a:lnTo>
                <a:lnTo>
                  <a:pt x="1568710" y="214305"/>
                </a:lnTo>
                <a:lnTo>
                  <a:pt x="1588269" y="210547"/>
                </a:lnTo>
                <a:lnTo>
                  <a:pt x="1603103" y="199810"/>
                </a:lnTo>
                <a:lnTo>
                  <a:pt x="1609219" y="188823"/>
                </a:lnTo>
                <a:lnTo>
                  <a:pt x="1568710" y="188823"/>
                </a:lnTo>
                <a:lnTo>
                  <a:pt x="1562436" y="186890"/>
                </a:lnTo>
                <a:lnTo>
                  <a:pt x="1557705" y="181307"/>
                </a:lnTo>
                <a:lnTo>
                  <a:pt x="1554719" y="172396"/>
                </a:lnTo>
                <a:lnTo>
                  <a:pt x="1553678" y="160478"/>
                </a:lnTo>
                <a:lnTo>
                  <a:pt x="1554719" y="148538"/>
                </a:lnTo>
                <a:lnTo>
                  <a:pt x="1557705" y="139577"/>
                </a:lnTo>
                <a:lnTo>
                  <a:pt x="1562436" y="133945"/>
                </a:lnTo>
                <a:lnTo>
                  <a:pt x="1568710" y="131990"/>
                </a:lnTo>
                <a:lnTo>
                  <a:pt x="1608925" y="131990"/>
                </a:lnTo>
                <a:lnTo>
                  <a:pt x="1603103" y="121557"/>
                </a:lnTo>
                <a:lnTo>
                  <a:pt x="1588269" y="110836"/>
                </a:lnTo>
                <a:lnTo>
                  <a:pt x="1568710" y="107081"/>
                </a:lnTo>
                <a:close/>
              </a:path>
              <a:path w="1616075" h="250825">
                <a:moveTo>
                  <a:pt x="1595337" y="4724"/>
                </a:moveTo>
                <a:lnTo>
                  <a:pt x="1560836" y="4724"/>
                </a:lnTo>
                <a:lnTo>
                  <a:pt x="1447093" y="160621"/>
                </a:lnTo>
                <a:lnTo>
                  <a:pt x="1410092" y="211299"/>
                </a:lnTo>
                <a:lnTo>
                  <a:pt x="1444736" y="211299"/>
                </a:lnTo>
                <a:lnTo>
                  <a:pt x="1595337" y="4724"/>
                </a:lnTo>
                <a:close/>
              </a:path>
              <a:path w="1616075" h="250825">
                <a:moveTo>
                  <a:pt x="1608925" y="131990"/>
                </a:moveTo>
                <a:lnTo>
                  <a:pt x="1568710" y="131990"/>
                </a:lnTo>
                <a:lnTo>
                  <a:pt x="1574984" y="133945"/>
                </a:lnTo>
                <a:lnTo>
                  <a:pt x="1579715" y="139577"/>
                </a:lnTo>
                <a:lnTo>
                  <a:pt x="1582701" y="148538"/>
                </a:lnTo>
                <a:lnTo>
                  <a:pt x="1583741" y="160478"/>
                </a:lnTo>
                <a:lnTo>
                  <a:pt x="1582701" y="172396"/>
                </a:lnTo>
                <a:lnTo>
                  <a:pt x="1579715" y="181307"/>
                </a:lnTo>
                <a:lnTo>
                  <a:pt x="1574984" y="186890"/>
                </a:lnTo>
                <a:lnTo>
                  <a:pt x="1568710" y="188823"/>
                </a:lnTo>
                <a:lnTo>
                  <a:pt x="1609219" y="188823"/>
                </a:lnTo>
                <a:lnTo>
                  <a:pt x="1612516" y="182900"/>
                </a:lnTo>
                <a:lnTo>
                  <a:pt x="1615808" y="160621"/>
                </a:lnTo>
                <a:lnTo>
                  <a:pt x="1612516" y="138425"/>
                </a:lnTo>
                <a:lnTo>
                  <a:pt x="1608925" y="131990"/>
                </a:lnTo>
                <a:close/>
              </a:path>
              <a:path w="1616075" h="250825">
                <a:moveTo>
                  <a:pt x="1436720" y="715"/>
                </a:moveTo>
                <a:lnTo>
                  <a:pt x="1417221" y="4471"/>
                </a:lnTo>
                <a:lnTo>
                  <a:pt x="1402380" y="15192"/>
                </a:lnTo>
                <a:lnTo>
                  <a:pt x="1392934" y="32060"/>
                </a:lnTo>
                <a:lnTo>
                  <a:pt x="1389621" y="54256"/>
                </a:lnTo>
                <a:lnTo>
                  <a:pt x="1392934" y="76512"/>
                </a:lnTo>
                <a:lnTo>
                  <a:pt x="1402380" y="93373"/>
                </a:lnTo>
                <a:lnTo>
                  <a:pt x="1417221" y="104061"/>
                </a:lnTo>
                <a:lnTo>
                  <a:pt x="1436720" y="107796"/>
                </a:lnTo>
                <a:lnTo>
                  <a:pt x="1456278" y="104061"/>
                </a:lnTo>
                <a:lnTo>
                  <a:pt x="1471113" y="93373"/>
                </a:lnTo>
                <a:lnTo>
                  <a:pt x="1477206" y="82458"/>
                </a:lnTo>
                <a:lnTo>
                  <a:pt x="1436720" y="82458"/>
                </a:lnTo>
                <a:lnTo>
                  <a:pt x="1430445" y="80525"/>
                </a:lnTo>
                <a:lnTo>
                  <a:pt x="1425714" y="74942"/>
                </a:lnTo>
                <a:lnTo>
                  <a:pt x="1422728" y="66031"/>
                </a:lnTo>
                <a:lnTo>
                  <a:pt x="1421688" y="54113"/>
                </a:lnTo>
                <a:lnTo>
                  <a:pt x="1422728" y="42173"/>
                </a:lnTo>
                <a:lnTo>
                  <a:pt x="1425714" y="33212"/>
                </a:lnTo>
                <a:lnTo>
                  <a:pt x="1430445" y="27580"/>
                </a:lnTo>
                <a:lnTo>
                  <a:pt x="1436720" y="25625"/>
                </a:lnTo>
                <a:lnTo>
                  <a:pt x="1476934" y="25625"/>
                </a:lnTo>
                <a:lnTo>
                  <a:pt x="1471113" y="15192"/>
                </a:lnTo>
                <a:lnTo>
                  <a:pt x="1456278" y="4471"/>
                </a:lnTo>
                <a:lnTo>
                  <a:pt x="1436720" y="715"/>
                </a:lnTo>
                <a:close/>
              </a:path>
              <a:path w="1616075" h="250825">
                <a:moveTo>
                  <a:pt x="1476934" y="25625"/>
                </a:moveTo>
                <a:lnTo>
                  <a:pt x="1436720" y="25625"/>
                </a:lnTo>
                <a:lnTo>
                  <a:pt x="1442994" y="27580"/>
                </a:lnTo>
                <a:lnTo>
                  <a:pt x="1447725" y="33212"/>
                </a:lnTo>
                <a:lnTo>
                  <a:pt x="1450711" y="42173"/>
                </a:lnTo>
                <a:lnTo>
                  <a:pt x="1451751" y="54113"/>
                </a:lnTo>
                <a:lnTo>
                  <a:pt x="1450711" y="66031"/>
                </a:lnTo>
                <a:lnTo>
                  <a:pt x="1447725" y="74942"/>
                </a:lnTo>
                <a:lnTo>
                  <a:pt x="1442994" y="80525"/>
                </a:lnTo>
                <a:lnTo>
                  <a:pt x="1436720" y="82458"/>
                </a:lnTo>
                <a:lnTo>
                  <a:pt x="1477206" y="82458"/>
                </a:lnTo>
                <a:lnTo>
                  <a:pt x="1480525" y="76512"/>
                </a:lnTo>
                <a:lnTo>
                  <a:pt x="1483818" y="54256"/>
                </a:lnTo>
                <a:lnTo>
                  <a:pt x="1480525" y="32060"/>
                </a:lnTo>
                <a:lnTo>
                  <a:pt x="1476934" y="25625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947453" y="7935049"/>
            <a:ext cx="2802890" cy="250825"/>
          </a:xfrm>
          <a:custGeom>
            <a:avLst/>
            <a:gdLst/>
            <a:ahLst/>
            <a:cxnLst/>
            <a:rect l="l" t="t" r="r" b="b"/>
            <a:pathLst>
              <a:path w="2802890" h="250825">
                <a:moveTo>
                  <a:pt x="93051" y="1288"/>
                </a:moveTo>
                <a:lnTo>
                  <a:pt x="54656" y="8833"/>
                </a:lnTo>
                <a:lnTo>
                  <a:pt x="25320" y="30295"/>
                </a:lnTo>
                <a:lnTo>
                  <a:pt x="6587" y="63917"/>
                </a:lnTo>
                <a:lnTo>
                  <a:pt x="0" y="107940"/>
                </a:lnTo>
                <a:lnTo>
                  <a:pt x="6527" y="152226"/>
                </a:lnTo>
                <a:lnTo>
                  <a:pt x="25159" y="185871"/>
                </a:lnTo>
                <a:lnTo>
                  <a:pt x="54475" y="207248"/>
                </a:lnTo>
                <a:lnTo>
                  <a:pt x="93051" y="214734"/>
                </a:lnTo>
                <a:lnTo>
                  <a:pt x="123774" y="210722"/>
                </a:lnTo>
                <a:lnTo>
                  <a:pt x="148578" y="198951"/>
                </a:lnTo>
                <a:lnTo>
                  <a:pt x="156230" y="190970"/>
                </a:lnTo>
                <a:lnTo>
                  <a:pt x="93194" y="190970"/>
                </a:lnTo>
                <a:lnTo>
                  <a:pt x="65559" y="185123"/>
                </a:lnTo>
                <a:lnTo>
                  <a:pt x="44539" y="168459"/>
                </a:lnTo>
                <a:lnTo>
                  <a:pt x="31170" y="142293"/>
                </a:lnTo>
                <a:lnTo>
                  <a:pt x="26483" y="107940"/>
                </a:lnTo>
                <a:lnTo>
                  <a:pt x="31208" y="73790"/>
                </a:lnTo>
                <a:lnTo>
                  <a:pt x="44629" y="47653"/>
                </a:lnTo>
                <a:lnTo>
                  <a:pt x="65619" y="30937"/>
                </a:lnTo>
                <a:lnTo>
                  <a:pt x="93051" y="25052"/>
                </a:lnTo>
                <a:lnTo>
                  <a:pt x="154469" y="25052"/>
                </a:lnTo>
                <a:lnTo>
                  <a:pt x="149276" y="19272"/>
                </a:lnTo>
                <a:lnTo>
                  <a:pt x="123834" y="5979"/>
                </a:lnTo>
                <a:lnTo>
                  <a:pt x="93051" y="1288"/>
                </a:lnTo>
                <a:close/>
              </a:path>
              <a:path w="2802890" h="250825">
                <a:moveTo>
                  <a:pt x="178230" y="153750"/>
                </a:moveTo>
                <a:lnTo>
                  <a:pt x="151889" y="153750"/>
                </a:lnTo>
                <a:lnTo>
                  <a:pt x="143402" y="169531"/>
                </a:lnTo>
                <a:lnTo>
                  <a:pt x="130487" y="181218"/>
                </a:lnTo>
                <a:lnTo>
                  <a:pt x="113599" y="188476"/>
                </a:lnTo>
                <a:lnTo>
                  <a:pt x="93194" y="190970"/>
                </a:lnTo>
                <a:lnTo>
                  <a:pt x="156230" y="190970"/>
                </a:lnTo>
                <a:lnTo>
                  <a:pt x="166913" y="179827"/>
                </a:lnTo>
                <a:lnTo>
                  <a:pt x="178230" y="153750"/>
                </a:lnTo>
                <a:close/>
              </a:path>
              <a:path w="2802890" h="250825">
                <a:moveTo>
                  <a:pt x="154469" y="25052"/>
                </a:moveTo>
                <a:lnTo>
                  <a:pt x="93051" y="25052"/>
                </a:lnTo>
                <a:lnTo>
                  <a:pt x="113156" y="28022"/>
                </a:lnTo>
                <a:lnTo>
                  <a:pt x="130308" y="36469"/>
                </a:lnTo>
                <a:lnTo>
                  <a:pt x="143541" y="49693"/>
                </a:lnTo>
                <a:lnTo>
                  <a:pt x="151889" y="66997"/>
                </a:lnTo>
                <a:lnTo>
                  <a:pt x="178230" y="66997"/>
                </a:lnTo>
                <a:lnTo>
                  <a:pt x="167900" y="40001"/>
                </a:lnTo>
                <a:lnTo>
                  <a:pt x="154469" y="25052"/>
                </a:lnTo>
                <a:close/>
              </a:path>
              <a:path w="2802890" h="250825">
                <a:moveTo>
                  <a:pt x="232200" y="62416"/>
                </a:moveTo>
                <a:lnTo>
                  <a:pt x="207577" y="62416"/>
                </a:lnTo>
                <a:lnTo>
                  <a:pt x="207577" y="211299"/>
                </a:lnTo>
                <a:lnTo>
                  <a:pt x="232200" y="211299"/>
                </a:lnTo>
                <a:lnTo>
                  <a:pt x="232200" y="139720"/>
                </a:lnTo>
                <a:lnTo>
                  <a:pt x="264381" y="139720"/>
                </a:lnTo>
                <a:lnTo>
                  <a:pt x="258111" y="132849"/>
                </a:lnTo>
                <a:lnTo>
                  <a:pt x="262636" y="128268"/>
                </a:lnTo>
                <a:lnTo>
                  <a:pt x="232200" y="128268"/>
                </a:lnTo>
                <a:lnTo>
                  <a:pt x="232200" y="62416"/>
                </a:lnTo>
                <a:close/>
              </a:path>
              <a:path w="2802890" h="250825">
                <a:moveTo>
                  <a:pt x="264381" y="139720"/>
                </a:moveTo>
                <a:lnTo>
                  <a:pt x="233345" y="139720"/>
                </a:lnTo>
                <a:lnTo>
                  <a:pt x="297622" y="211299"/>
                </a:lnTo>
                <a:lnTo>
                  <a:pt x="329689" y="211299"/>
                </a:lnTo>
                <a:lnTo>
                  <a:pt x="264381" y="139720"/>
                </a:lnTo>
                <a:close/>
              </a:path>
              <a:path w="2802890" h="250825">
                <a:moveTo>
                  <a:pt x="327685" y="62416"/>
                </a:moveTo>
                <a:lnTo>
                  <a:pt x="296906" y="62416"/>
                </a:lnTo>
                <a:lnTo>
                  <a:pt x="233345" y="128268"/>
                </a:lnTo>
                <a:lnTo>
                  <a:pt x="262636" y="128268"/>
                </a:lnTo>
                <a:lnTo>
                  <a:pt x="327685" y="62416"/>
                </a:lnTo>
                <a:close/>
              </a:path>
              <a:path w="2802890" h="250825">
                <a:moveTo>
                  <a:pt x="375070" y="62416"/>
                </a:moveTo>
                <a:lnTo>
                  <a:pt x="350447" y="62416"/>
                </a:lnTo>
                <a:lnTo>
                  <a:pt x="350447" y="211299"/>
                </a:lnTo>
                <a:lnTo>
                  <a:pt x="375070" y="211299"/>
                </a:lnTo>
                <a:lnTo>
                  <a:pt x="400653" y="173219"/>
                </a:lnTo>
                <a:lnTo>
                  <a:pt x="375070" y="173219"/>
                </a:lnTo>
                <a:lnTo>
                  <a:pt x="375070" y="62416"/>
                </a:lnTo>
                <a:close/>
              </a:path>
              <a:path w="2802890" h="250825">
                <a:moveTo>
                  <a:pt x="475280" y="100495"/>
                </a:moveTo>
                <a:lnTo>
                  <a:pt x="450657" y="100495"/>
                </a:lnTo>
                <a:lnTo>
                  <a:pt x="450657" y="211299"/>
                </a:lnTo>
                <a:lnTo>
                  <a:pt x="475280" y="211299"/>
                </a:lnTo>
                <a:lnTo>
                  <a:pt x="475280" y="100495"/>
                </a:lnTo>
                <a:close/>
              </a:path>
              <a:path w="2802890" h="250825">
                <a:moveTo>
                  <a:pt x="475280" y="62416"/>
                </a:moveTo>
                <a:lnTo>
                  <a:pt x="450657" y="62416"/>
                </a:lnTo>
                <a:lnTo>
                  <a:pt x="376215" y="173219"/>
                </a:lnTo>
                <a:lnTo>
                  <a:pt x="400653" y="173219"/>
                </a:lnTo>
                <a:lnTo>
                  <a:pt x="449511" y="100495"/>
                </a:lnTo>
                <a:lnTo>
                  <a:pt x="475280" y="100495"/>
                </a:lnTo>
                <a:lnTo>
                  <a:pt x="475280" y="62416"/>
                </a:lnTo>
                <a:close/>
              </a:path>
              <a:path w="2802890" h="250825">
                <a:moveTo>
                  <a:pt x="657375" y="190827"/>
                </a:moveTo>
                <a:lnTo>
                  <a:pt x="495465" y="190827"/>
                </a:lnTo>
                <a:lnTo>
                  <a:pt x="495465" y="250667"/>
                </a:lnTo>
                <a:lnTo>
                  <a:pt x="518656" y="250667"/>
                </a:lnTo>
                <a:lnTo>
                  <a:pt x="518656" y="211299"/>
                </a:lnTo>
                <a:lnTo>
                  <a:pt x="657375" y="211299"/>
                </a:lnTo>
                <a:lnTo>
                  <a:pt x="657375" y="190827"/>
                </a:lnTo>
                <a:close/>
              </a:path>
              <a:path w="2802890" h="250825">
                <a:moveTo>
                  <a:pt x="657375" y="211299"/>
                </a:moveTo>
                <a:lnTo>
                  <a:pt x="634183" y="211299"/>
                </a:lnTo>
                <a:lnTo>
                  <a:pt x="634183" y="250667"/>
                </a:lnTo>
                <a:lnTo>
                  <a:pt x="657375" y="250667"/>
                </a:lnTo>
                <a:lnTo>
                  <a:pt x="657375" y="211299"/>
                </a:lnTo>
                <a:close/>
              </a:path>
              <a:path w="2802890" h="250825">
                <a:moveTo>
                  <a:pt x="633754" y="62416"/>
                </a:moveTo>
                <a:lnTo>
                  <a:pt x="531254" y="62416"/>
                </a:lnTo>
                <a:lnTo>
                  <a:pt x="525528" y="145017"/>
                </a:lnTo>
                <a:lnTo>
                  <a:pt x="523702" y="159624"/>
                </a:lnTo>
                <a:lnTo>
                  <a:pt x="520267" y="172754"/>
                </a:lnTo>
                <a:lnTo>
                  <a:pt x="515059" y="183468"/>
                </a:lnTo>
                <a:lnTo>
                  <a:pt x="507919" y="190827"/>
                </a:lnTo>
                <a:lnTo>
                  <a:pt x="536407" y="190827"/>
                </a:lnTo>
                <a:lnTo>
                  <a:pt x="536407" y="189682"/>
                </a:lnTo>
                <a:lnTo>
                  <a:pt x="541087" y="181404"/>
                </a:lnTo>
                <a:lnTo>
                  <a:pt x="544639" y="171018"/>
                </a:lnTo>
                <a:lnTo>
                  <a:pt x="547117" y="158941"/>
                </a:lnTo>
                <a:lnTo>
                  <a:pt x="548576" y="145590"/>
                </a:lnTo>
                <a:lnTo>
                  <a:pt x="553157" y="82887"/>
                </a:lnTo>
                <a:lnTo>
                  <a:pt x="633754" y="82887"/>
                </a:lnTo>
                <a:lnTo>
                  <a:pt x="633754" y="62416"/>
                </a:lnTo>
                <a:close/>
              </a:path>
              <a:path w="2802890" h="250825">
                <a:moveTo>
                  <a:pt x="633754" y="82887"/>
                </a:moveTo>
                <a:lnTo>
                  <a:pt x="608988" y="82887"/>
                </a:lnTo>
                <a:lnTo>
                  <a:pt x="608988" y="190827"/>
                </a:lnTo>
                <a:lnTo>
                  <a:pt x="633754" y="190827"/>
                </a:lnTo>
                <a:lnTo>
                  <a:pt x="633754" y="82887"/>
                </a:lnTo>
                <a:close/>
              </a:path>
              <a:path w="2802890" h="250825">
                <a:moveTo>
                  <a:pt x="704330" y="62416"/>
                </a:moveTo>
                <a:lnTo>
                  <a:pt x="679707" y="62416"/>
                </a:lnTo>
                <a:lnTo>
                  <a:pt x="679707" y="211299"/>
                </a:lnTo>
                <a:lnTo>
                  <a:pt x="704330" y="211299"/>
                </a:lnTo>
                <a:lnTo>
                  <a:pt x="704330" y="139720"/>
                </a:lnTo>
                <a:lnTo>
                  <a:pt x="736511" y="139720"/>
                </a:lnTo>
                <a:lnTo>
                  <a:pt x="730242" y="132849"/>
                </a:lnTo>
                <a:lnTo>
                  <a:pt x="734767" y="128268"/>
                </a:lnTo>
                <a:lnTo>
                  <a:pt x="704330" y="128268"/>
                </a:lnTo>
                <a:lnTo>
                  <a:pt x="704330" y="62416"/>
                </a:lnTo>
                <a:close/>
              </a:path>
              <a:path w="2802890" h="250825">
                <a:moveTo>
                  <a:pt x="736511" y="139720"/>
                </a:moveTo>
                <a:lnTo>
                  <a:pt x="705475" y="139720"/>
                </a:lnTo>
                <a:lnTo>
                  <a:pt x="769753" y="211299"/>
                </a:lnTo>
                <a:lnTo>
                  <a:pt x="801820" y="211299"/>
                </a:lnTo>
                <a:lnTo>
                  <a:pt x="736511" y="139720"/>
                </a:lnTo>
                <a:close/>
              </a:path>
              <a:path w="2802890" h="250825">
                <a:moveTo>
                  <a:pt x="799816" y="62416"/>
                </a:moveTo>
                <a:lnTo>
                  <a:pt x="769037" y="62416"/>
                </a:lnTo>
                <a:lnTo>
                  <a:pt x="705475" y="128268"/>
                </a:lnTo>
                <a:lnTo>
                  <a:pt x="734767" y="128268"/>
                </a:lnTo>
                <a:lnTo>
                  <a:pt x="799816" y="62416"/>
                </a:lnTo>
                <a:close/>
              </a:path>
              <a:path w="2802890" h="250825">
                <a:moveTo>
                  <a:pt x="925086" y="81742"/>
                </a:moveTo>
                <a:lnTo>
                  <a:pt x="876404" y="81742"/>
                </a:lnTo>
                <a:lnTo>
                  <a:pt x="890201" y="83726"/>
                </a:lnTo>
                <a:lnTo>
                  <a:pt x="900455" y="89455"/>
                </a:lnTo>
                <a:lnTo>
                  <a:pt x="906843" y="98592"/>
                </a:lnTo>
                <a:lnTo>
                  <a:pt x="909044" y="110803"/>
                </a:lnTo>
                <a:lnTo>
                  <a:pt x="909044" y="123257"/>
                </a:lnTo>
                <a:lnTo>
                  <a:pt x="866383" y="125691"/>
                </a:lnTo>
                <a:lnTo>
                  <a:pt x="843456" y="129753"/>
                </a:lnTo>
                <a:lnTo>
                  <a:pt x="826514" y="138647"/>
                </a:lnTo>
                <a:lnTo>
                  <a:pt x="816015" y="151942"/>
                </a:lnTo>
                <a:lnTo>
                  <a:pt x="812413" y="169211"/>
                </a:lnTo>
                <a:lnTo>
                  <a:pt x="815986" y="187483"/>
                </a:lnTo>
                <a:lnTo>
                  <a:pt x="826067" y="201582"/>
                </a:lnTo>
                <a:lnTo>
                  <a:pt x="841705" y="210661"/>
                </a:lnTo>
                <a:lnTo>
                  <a:pt x="861946" y="213876"/>
                </a:lnTo>
                <a:lnTo>
                  <a:pt x="876624" y="211865"/>
                </a:lnTo>
                <a:lnTo>
                  <a:pt x="890040" y="206163"/>
                </a:lnTo>
                <a:lnTo>
                  <a:pt x="901363" y="197267"/>
                </a:lnTo>
                <a:lnTo>
                  <a:pt x="904679" y="192688"/>
                </a:lnTo>
                <a:lnTo>
                  <a:pt x="867529" y="192688"/>
                </a:lnTo>
                <a:lnTo>
                  <a:pt x="855327" y="191013"/>
                </a:lnTo>
                <a:lnTo>
                  <a:pt x="845930" y="186264"/>
                </a:lnTo>
                <a:lnTo>
                  <a:pt x="839888" y="178858"/>
                </a:lnTo>
                <a:lnTo>
                  <a:pt x="837752" y="169211"/>
                </a:lnTo>
                <a:lnTo>
                  <a:pt x="839855" y="159693"/>
                </a:lnTo>
                <a:lnTo>
                  <a:pt x="845984" y="152336"/>
                </a:lnTo>
                <a:lnTo>
                  <a:pt x="855870" y="147368"/>
                </a:lnTo>
                <a:lnTo>
                  <a:pt x="869247" y="145017"/>
                </a:lnTo>
                <a:lnTo>
                  <a:pt x="909044" y="142584"/>
                </a:lnTo>
                <a:lnTo>
                  <a:pt x="933953" y="142584"/>
                </a:lnTo>
                <a:lnTo>
                  <a:pt x="933953" y="108369"/>
                </a:lnTo>
                <a:lnTo>
                  <a:pt x="929963" y="88285"/>
                </a:lnTo>
                <a:lnTo>
                  <a:pt x="925086" y="81742"/>
                </a:lnTo>
                <a:close/>
              </a:path>
              <a:path w="2802890" h="250825">
                <a:moveTo>
                  <a:pt x="933953" y="185674"/>
                </a:moveTo>
                <a:lnTo>
                  <a:pt x="910333" y="185674"/>
                </a:lnTo>
                <a:lnTo>
                  <a:pt x="910333" y="211299"/>
                </a:lnTo>
                <a:lnTo>
                  <a:pt x="933953" y="211299"/>
                </a:lnTo>
                <a:lnTo>
                  <a:pt x="933953" y="185674"/>
                </a:lnTo>
                <a:close/>
              </a:path>
              <a:path w="2802890" h="250825">
                <a:moveTo>
                  <a:pt x="933953" y="142584"/>
                </a:moveTo>
                <a:lnTo>
                  <a:pt x="909044" y="142584"/>
                </a:lnTo>
                <a:lnTo>
                  <a:pt x="909044" y="154752"/>
                </a:lnTo>
                <a:lnTo>
                  <a:pt x="905859" y="169739"/>
                </a:lnTo>
                <a:lnTo>
                  <a:pt x="897091" y="181773"/>
                </a:lnTo>
                <a:lnTo>
                  <a:pt x="883920" y="189780"/>
                </a:lnTo>
                <a:lnTo>
                  <a:pt x="867529" y="192688"/>
                </a:lnTo>
                <a:lnTo>
                  <a:pt x="904679" y="192688"/>
                </a:lnTo>
                <a:lnTo>
                  <a:pt x="909760" y="185674"/>
                </a:lnTo>
                <a:lnTo>
                  <a:pt x="933953" y="185674"/>
                </a:lnTo>
                <a:lnTo>
                  <a:pt x="933953" y="142584"/>
                </a:lnTo>
                <a:close/>
              </a:path>
              <a:path w="2802890" h="250825">
                <a:moveTo>
                  <a:pt x="876977" y="59839"/>
                </a:moveTo>
                <a:lnTo>
                  <a:pt x="853146" y="63328"/>
                </a:lnTo>
                <a:lnTo>
                  <a:pt x="834925" y="72938"/>
                </a:lnTo>
                <a:lnTo>
                  <a:pt x="822985" y="87379"/>
                </a:lnTo>
                <a:lnTo>
                  <a:pt x="817997" y="105363"/>
                </a:lnTo>
                <a:lnTo>
                  <a:pt x="842047" y="105363"/>
                </a:lnTo>
                <a:lnTo>
                  <a:pt x="846046" y="95512"/>
                </a:lnTo>
                <a:lnTo>
                  <a:pt x="853213" y="88077"/>
                </a:lnTo>
                <a:lnTo>
                  <a:pt x="863386" y="83379"/>
                </a:lnTo>
                <a:lnTo>
                  <a:pt x="876404" y="81742"/>
                </a:lnTo>
                <a:lnTo>
                  <a:pt x="925086" y="81742"/>
                </a:lnTo>
                <a:lnTo>
                  <a:pt x="918564" y="72991"/>
                </a:lnTo>
                <a:lnTo>
                  <a:pt x="900616" y="63255"/>
                </a:lnTo>
                <a:lnTo>
                  <a:pt x="876977" y="59839"/>
                </a:lnTo>
                <a:close/>
              </a:path>
              <a:path w="2802890" h="250825">
                <a:moveTo>
                  <a:pt x="1167871" y="4724"/>
                </a:moveTo>
                <a:lnTo>
                  <a:pt x="1020134" y="4724"/>
                </a:lnTo>
                <a:lnTo>
                  <a:pt x="1020134" y="39081"/>
                </a:lnTo>
                <a:lnTo>
                  <a:pt x="1125211" y="39081"/>
                </a:lnTo>
                <a:lnTo>
                  <a:pt x="1125211" y="39940"/>
                </a:lnTo>
                <a:lnTo>
                  <a:pt x="1036310" y="211299"/>
                </a:lnTo>
                <a:lnTo>
                  <a:pt x="1081691" y="211299"/>
                </a:lnTo>
                <a:lnTo>
                  <a:pt x="1167871" y="39511"/>
                </a:lnTo>
                <a:lnTo>
                  <a:pt x="1167871" y="4724"/>
                </a:lnTo>
                <a:close/>
              </a:path>
              <a:path w="2802890" h="250825">
                <a:moveTo>
                  <a:pt x="1235155" y="152175"/>
                </a:moveTo>
                <a:lnTo>
                  <a:pt x="1195214" y="152175"/>
                </a:lnTo>
                <a:lnTo>
                  <a:pt x="1201641" y="177892"/>
                </a:lnTo>
                <a:lnTo>
                  <a:pt x="1217851" y="198039"/>
                </a:lnTo>
                <a:lnTo>
                  <a:pt x="1242141" y="211180"/>
                </a:lnTo>
                <a:lnTo>
                  <a:pt x="1272805" y="215880"/>
                </a:lnTo>
                <a:lnTo>
                  <a:pt x="1305255" y="210543"/>
                </a:lnTo>
                <a:lnTo>
                  <a:pt x="1330444" y="195516"/>
                </a:lnTo>
                <a:lnTo>
                  <a:pt x="1340160" y="181665"/>
                </a:lnTo>
                <a:lnTo>
                  <a:pt x="1273091" y="181665"/>
                </a:lnTo>
                <a:lnTo>
                  <a:pt x="1259051" y="179513"/>
                </a:lnTo>
                <a:lnTo>
                  <a:pt x="1247520" y="173470"/>
                </a:lnTo>
                <a:lnTo>
                  <a:pt x="1239291" y="164151"/>
                </a:lnTo>
                <a:lnTo>
                  <a:pt x="1235155" y="152175"/>
                </a:lnTo>
                <a:close/>
              </a:path>
              <a:path w="2802890" h="250825">
                <a:moveTo>
                  <a:pt x="1341086" y="104504"/>
                </a:moveTo>
                <a:lnTo>
                  <a:pt x="1273378" y="104504"/>
                </a:lnTo>
                <a:lnTo>
                  <a:pt x="1288727" y="107367"/>
                </a:lnTo>
                <a:lnTo>
                  <a:pt x="1300721" y="115384"/>
                </a:lnTo>
                <a:lnTo>
                  <a:pt x="1308527" y="127695"/>
                </a:lnTo>
                <a:lnTo>
                  <a:pt x="1311314" y="143442"/>
                </a:lnTo>
                <a:lnTo>
                  <a:pt x="1308523" y="158897"/>
                </a:lnTo>
                <a:lnTo>
                  <a:pt x="1300685" y="170982"/>
                </a:lnTo>
                <a:lnTo>
                  <a:pt x="1288606" y="178854"/>
                </a:lnTo>
                <a:lnTo>
                  <a:pt x="1273091" y="181665"/>
                </a:lnTo>
                <a:lnTo>
                  <a:pt x="1340160" y="181665"/>
                </a:lnTo>
                <a:lnTo>
                  <a:pt x="1346748" y="172275"/>
                </a:lnTo>
                <a:lnTo>
                  <a:pt x="1352543" y="142297"/>
                </a:lnTo>
                <a:lnTo>
                  <a:pt x="1347497" y="114500"/>
                </a:lnTo>
                <a:lnTo>
                  <a:pt x="1341086" y="104504"/>
                </a:lnTo>
                <a:close/>
              </a:path>
              <a:path w="2802890" h="250825">
                <a:moveTo>
                  <a:pt x="1340089" y="4724"/>
                </a:moveTo>
                <a:lnTo>
                  <a:pt x="1208671" y="4724"/>
                </a:lnTo>
                <a:lnTo>
                  <a:pt x="1198507" y="123544"/>
                </a:lnTo>
                <a:lnTo>
                  <a:pt x="1237159" y="123544"/>
                </a:lnTo>
                <a:lnTo>
                  <a:pt x="1243644" y="115556"/>
                </a:lnTo>
                <a:lnTo>
                  <a:pt x="1252101" y="109568"/>
                </a:lnTo>
                <a:lnTo>
                  <a:pt x="1262142" y="105808"/>
                </a:lnTo>
                <a:lnTo>
                  <a:pt x="1273378" y="104504"/>
                </a:lnTo>
                <a:lnTo>
                  <a:pt x="1341086" y="104504"/>
                </a:lnTo>
                <a:lnTo>
                  <a:pt x="1335394" y="95628"/>
                </a:lnTo>
                <a:lnTo>
                  <a:pt x="1237875" y="95628"/>
                </a:lnTo>
                <a:lnTo>
                  <a:pt x="1242599" y="39081"/>
                </a:lnTo>
                <a:lnTo>
                  <a:pt x="1340089" y="39081"/>
                </a:lnTo>
                <a:lnTo>
                  <a:pt x="1340089" y="4724"/>
                </a:lnTo>
                <a:close/>
              </a:path>
              <a:path w="2802890" h="250825">
                <a:moveTo>
                  <a:pt x="1284687" y="73009"/>
                </a:moveTo>
                <a:lnTo>
                  <a:pt x="1269817" y="74591"/>
                </a:lnTo>
                <a:lnTo>
                  <a:pt x="1256986" y="79111"/>
                </a:lnTo>
                <a:lnTo>
                  <a:pt x="1246518" y="86236"/>
                </a:lnTo>
                <a:lnTo>
                  <a:pt x="1238734" y="95628"/>
                </a:lnTo>
                <a:lnTo>
                  <a:pt x="1335394" y="95628"/>
                </a:lnTo>
                <a:lnTo>
                  <a:pt x="1333432" y="92568"/>
                </a:lnTo>
                <a:lnTo>
                  <a:pt x="1311958" y="78179"/>
                </a:lnTo>
                <a:lnTo>
                  <a:pt x="1284687" y="73009"/>
                </a:lnTo>
                <a:close/>
              </a:path>
              <a:path w="2802890" h="250825">
                <a:moveTo>
                  <a:pt x="1547523" y="107081"/>
                </a:moveTo>
                <a:lnTo>
                  <a:pt x="1528024" y="110836"/>
                </a:lnTo>
                <a:lnTo>
                  <a:pt x="1513183" y="121557"/>
                </a:lnTo>
                <a:lnTo>
                  <a:pt x="1503737" y="138425"/>
                </a:lnTo>
                <a:lnTo>
                  <a:pt x="1500424" y="160621"/>
                </a:lnTo>
                <a:lnTo>
                  <a:pt x="1503737" y="182900"/>
                </a:lnTo>
                <a:lnTo>
                  <a:pt x="1513183" y="199810"/>
                </a:lnTo>
                <a:lnTo>
                  <a:pt x="1528024" y="210547"/>
                </a:lnTo>
                <a:lnTo>
                  <a:pt x="1547523" y="214305"/>
                </a:lnTo>
                <a:lnTo>
                  <a:pt x="1567082" y="210547"/>
                </a:lnTo>
                <a:lnTo>
                  <a:pt x="1581916" y="199810"/>
                </a:lnTo>
                <a:lnTo>
                  <a:pt x="1588032" y="188823"/>
                </a:lnTo>
                <a:lnTo>
                  <a:pt x="1547523" y="188823"/>
                </a:lnTo>
                <a:lnTo>
                  <a:pt x="1541248" y="186890"/>
                </a:lnTo>
                <a:lnTo>
                  <a:pt x="1536518" y="181307"/>
                </a:lnTo>
                <a:lnTo>
                  <a:pt x="1533531" y="172396"/>
                </a:lnTo>
                <a:lnTo>
                  <a:pt x="1532491" y="160478"/>
                </a:lnTo>
                <a:lnTo>
                  <a:pt x="1533531" y="148538"/>
                </a:lnTo>
                <a:lnTo>
                  <a:pt x="1536518" y="139577"/>
                </a:lnTo>
                <a:lnTo>
                  <a:pt x="1541248" y="133945"/>
                </a:lnTo>
                <a:lnTo>
                  <a:pt x="1547523" y="131990"/>
                </a:lnTo>
                <a:lnTo>
                  <a:pt x="1587738" y="131990"/>
                </a:lnTo>
                <a:lnTo>
                  <a:pt x="1581916" y="121557"/>
                </a:lnTo>
                <a:lnTo>
                  <a:pt x="1567082" y="110836"/>
                </a:lnTo>
                <a:lnTo>
                  <a:pt x="1547523" y="107081"/>
                </a:lnTo>
                <a:close/>
              </a:path>
              <a:path w="2802890" h="250825">
                <a:moveTo>
                  <a:pt x="1574150" y="4724"/>
                </a:moveTo>
                <a:lnTo>
                  <a:pt x="1539649" y="4724"/>
                </a:lnTo>
                <a:lnTo>
                  <a:pt x="1425906" y="160621"/>
                </a:lnTo>
                <a:lnTo>
                  <a:pt x="1388905" y="211299"/>
                </a:lnTo>
                <a:lnTo>
                  <a:pt x="1423549" y="211299"/>
                </a:lnTo>
                <a:lnTo>
                  <a:pt x="1574150" y="4724"/>
                </a:lnTo>
                <a:close/>
              </a:path>
              <a:path w="2802890" h="250825">
                <a:moveTo>
                  <a:pt x="1587738" y="131990"/>
                </a:moveTo>
                <a:lnTo>
                  <a:pt x="1547523" y="131990"/>
                </a:lnTo>
                <a:lnTo>
                  <a:pt x="1553797" y="133945"/>
                </a:lnTo>
                <a:lnTo>
                  <a:pt x="1558528" y="139577"/>
                </a:lnTo>
                <a:lnTo>
                  <a:pt x="1561514" y="148538"/>
                </a:lnTo>
                <a:lnTo>
                  <a:pt x="1562554" y="160478"/>
                </a:lnTo>
                <a:lnTo>
                  <a:pt x="1561514" y="172396"/>
                </a:lnTo>
                <a:lnTo>
                  <a:pt x="1558528" y="181307"/>
                </a:lnTo>
                <a:lnTo>
                  <a:pt x="1553797" y="186890"/>
                </a:lnTo>
                <a:lnTo>
                  <a:pt x="1547523" y="188823"/>
                </a:lnTo>
                <a:lnTo>
                  <a:pt x="1588032" y="188823"/>
                </a:lnTo>
                <a:lnTo>
                  <a:pt x="1591329" y="182900"/>
                </a:lnTo>
                <a:lnTo>
                  <a:pt x="1594621" y="160621"/>
                </a:lnTo>
                <a:lnTo>
                  <a:pt x="1591329" y="138425"/>
                </a:lnTo>
                <a:lnTo>
                  <a:pt x="1587738" y="131990"/>
                </a:lnTo>
                <a:close/>
              </a:path>
              <a:path w="2802890" h="250825">
                <a:moveTo>
                  <a:pt x="1415532" y="715"/>
                </a:moveTo>
                <a:lnTo>
                  <a:pt x="1396034" y="4471"/>
                </a:lnTo>
                <a:lnTo>
                  <a:pt x="1381193" y="15192"/>
                </a:lnTo>
                <a:lnTo>
                  <a:pt x="1371747" y="32060"/>
                </a:lnTo>
                <a:lnTo>
                  <a:pt x="1368434" y="54256"/>
                </a:lnTo>
                <a:lnTo>
                  <a:pt x="1371747" y="76512"/>
                </a:lnTo>
                <a:lnTo>
                  <a:pt x="1381193" y="93373"/>
                </a:lnTo>
                <a:lnTo>
                  <a:pt x="1396034" y="104061"/>
                </a:lnTo>
                <a:lnTo>
                  <a:pt x="1415532" y="107796"/>
                </a:lnTo>
                <a:lnTo>
                  <a:pt x="1435091" y="104061"/>
                </a:lnTo>
                <a:lnTo>
                  <a:pt x="1449926" y="93373"/>
                </a:lnTo>
                <a:lnTo>
                  <a:pt x="1456019" y="82458"/>
                </a:lnTo>
                <a:lnTo>
                  <a:pt x="1415532" y="82458"/>
                </a:lnTo>
                <a:lnTo>
                  <a:pt x="1409258" y="80525"/>
                </a:lnTo>
                <a:lnTo>
                  <a:pt x="1404527" y="74942"/>
                </a:lnTo>
                <a:lnTo>
                  <a:pt x="1401541" y="66031"/>
                </a:lnTo>
                <a:lnTo>
                  <a:pt x="1400501" y="54113"/>
                </a:lnTo>
                <a:lnTo>
                  <a:pt x="1401541" y="42173"/>
                </a:lnTo>
                <a:lnTo>
                  <a:pt x="1404527" y="33212"/>
                </a:lnTo>
                <a:lnTo>
                  <a:pt x="1409258" y="27580"/>
                </a:lnTo>
                <a:lnTo>
                  <a:pt x="1415532" y="25625"/>
                </a:lnTo>
                <a:lnTo>
                  <a:pt x="1455747" y="25625"/>
                </a:lnTo>
                <a:lnTo>
                  <a:pt x="1449926" y="15192"/>
                </a:lnTo>
                <a:lnTo>
                  <a:pt x="1435091" y="4471"/>
                </a:lnTo>
                <a:lnTo>
                  <a:pt x="1415532" y="715"/>
                </a:lnTo>
                <a:close/>
              </a:path>
              <a:path w="2802890" h="250825">
                <a:moveTo>
                  <a:pt x="1455747" y="25625"/>
                </a:moveTo>
                <a:lnTo>
                  <a:pt x="1415532" y="25625"/>
                </a:lnTo>
                <a:lnTo>
                  <a:pt x="1421807" y="27580"/>
                </a:lnTo>
                <a:lnTo>
                  <a:pt x="1426537" y="33212"/>
                </a:lnTo>
                <a:lnTo>
                  <a:pt x="1429524" y="42173"/>
                </a:lnTo>
                <a:lnTo>
                  <a:pt x="1430564" y="54113"/>
                </a:lnTo>
                <a:lnTo>
                  <a:pt x="1429524" y="66031"/>
                </a:lnTo>
                <a:lnTo>
                  <a:pt x="1426537" y="74942"/>
                </a:lnTo>
                <a:lnTo>
                  <a:pt x="1421807" y="80525"/>
                </a:lnTo>
                <a:lnTo>
                  <a:pt x="1415532" y="82458"/>
                </a:lnTo>
                <a:lnTo>
                  <a:pt x="1456019" y="82458"/>
                </a:lnTo>
                <a:lnTo>
                  <a:pt x="1459338" y="76512"/>
                </a:lnTo>
                <a:lnTo>
                  <a:pt x="1462631" y="54256"/>
                </a:lnTo>
                <a:lnTo>
                  <a:pt x="1459338" y="32060"/>
                </a:lnTo>
                <a:lnTo>
                  <a:pt x="1455747" y="25625"/>
                </a:lnTo>
                <a:close/>
              </a:path>
              <a:path w="2802890" h="250825">
                <a:moveTo>
                  <a:pt x="1703277" y="62416"/>
                </a:moveTo>
                <a:lnTo>
                  <a:pt x="1678654" y="62416"/>
                </a:lnTo>
                <a:lnTo>
                  <a:pt x="1678654" y="211299"/>
                </a:lnTo>
                <a:lnTo>
                  <a:pt x="1703277" y="211299"/>
                </a:lnTo>
                <a:lnTo>
                  <a:pt x="1728860" y="173219"/>
                </a:lnTo>
                <a:lnTo>
                  <a:pt x="1703277" y="173219"/>
                </a:lnTo>
                <a:lnTo>
                  <a:pt x="1703277" y="62416"/>
                </a:lnTo>
                <a:close/>
              </a:path>
              <a:path w="2802890" h="250825">
                <a:moveTo>
                  <a:pt x="1803487" y="100495"/>
                </a:moveTo>
                <a:lnTo>
                  <a:pt x="1778864" y="100495"/>
                </a:lnTo>
                <a:lnTo>
                  <a:pt x="1778864" y="211299"/>
                </a:lnTo>
                <a:lnTo>
                  <a:pt x="1803487" y="211299"/>
                </a:lnTo>
                <a:lnTo>
                  <a:pt x="1803487" y="100495"/>
                </a:lnTo>
                <a:close/>
              </a:path>
              <a:path w="2802890" h="250825">
                <a:moveTo>
                  <a:pt x="1803487" y="62416"/>
                </a:moveTo>
                <a:lnTo>
                  <a:pt x="1778864" y="62416"/>
                </a:lnTo>
                <a:lnTo>
                  <a:pt x="1704422" y="173219"/>
                </a:lnTo>
                <a:lnTo>
                  <a:pt x="1728860" y="173219"/>
                </a:lnTo>
                <a:lnTo>
                  <a:pt x="1777719" y="100495"/>
                </a:lnTo>
                <a:lnTo>
                  <a:pt x="1803487" y="100495"/>
                </a:lnTo>
                <a:lnTo>
                  <a:pt x="1803487" y="62416"/>
                </a:lnTo>
                <a:close/>
              </a:path>
              <a:path w="2802890" h="250825">
                <a:moveTo>
                  <a:pt x="1825103" y="188537"/>
                </a:moveTo>
                <a:lnTo>
                  <a:pt x="1825103" y="211012"/>
                </a:lnTo>
                <a:lnTo>
                  <a:pt x="1826821" y="211728"/>
                </a:lnTo>
                <a:lnTo>
                  <a:pt x="1829684" y="212587"/>
                </a:lnTo>
                <a:lnTo>
                  <a:pt x="1833979" y="212587"/>
                </a:lnTo>
                <a:lnTo>
                  <a:pt x="1853695" y="207896"/>
                </a:lnTo>
                <a:lnTo>
                  <a:pt x="1866726" y="194496"/>
                </a:lnTo>
                <a:lnTo>
                  <a:pt x="1868486" y="189682"/>
                </a:lnTo>
                <a:lnTo>
                  <a:pt x="1829112" y="189682"/>
                </a:lnTo>
                <a:lnTo>
                  <a:pt x="1826392" y="188966"/>
                </a:lnTo>
                <a:lnTo>
                  <a:pt x="1825103" y="188537"/>
                </a:lnTo>
                <a:close/>
              </a:path>
              <a:path w="2802890" h="250825">
                <a:moveTo>
                  <a:pt x="1958096" y="82887"/>
                </a:moveTo>
                <a:lnTo>
                  <a:pt x="1933473" y="82887"/>
                </a:lnTo>
                <a:lnTo>
                  <a:pt x="1933473" y="211299"/>
                </a:lnTo>
                <a:lnTo>
                  <a:pt x="1958096" y="211299"/>
                </a:lnTo>
                <a:lnTo>
                  <a:pt x="1958096" y="82887"/>
                </a:lnTo>
                <a:close/>
              </a:path>
              <a:path w="2802890" h="250825">
                <a:moveTo>
                  <a:pt x="1958096" y="62416"/>
                </a:moveTo>
                <a:lnTo>
                  <a:pt x="1860606" y="62416"/>
                </a:lnTo>
                <a:lnTo>
                  <a:pt x="1854880" y="145017"/>
                </a:lnTo>
                <a:lnTo>
                  <a:pt x="1852701" y="163531"/>
                </a:lnTo>
                <a:lnTo>
                  <a:pt x="1848617" y="177603"/>
                </a:lnTo>
                <a:lnTo>
                  <a:pt x="1842117" y="186548"/>
                </a:lnTo>
                <a:lnTo>
                  <a:pt x="1832691" y="189682"/>
                </a:lnTo>
                <a:lnTo>
                  <a:pt x="1868486" y="189682"/>
                </a:lnTo>
                <a:lnTo>
                  <a:pt x="1874443" y="173391"/>
                </a:lnTo>
                <a:lnTo>
                  <a:pt x="1878215" y="145590"/>
                </a:lnTo>
                <a:lnTo>
                  <a:pt x="1882796" y="82887"/>
                </a:lnTo>
                <a:lnTo>
                  <a:pt x="1958096" y="82887"/>
                </a:lnTo>
                <a:lnTo>
                  <a:pt x="1958096" y="62416"/>
                </a:lnTo>
                <a:close/>
              </a:path>
              <a:path w="2802890" h="250825">
                <a:moveTo>
                  <a:pt x="2017935" y="62416"/>
                </a:moveTo>
                <a:lnTo>
                  <a:pt x="1993313" y="62416"/>
                </a:lnTo>
                <a:lnTo>
                  <a:pt x="1993313" y="211299"/>
                </a:lnTo>
                <a:lnTo>
                  <a:pt x="2017935" y="211299"/>
                </a:lnTo>
                <a:lnTo>
                  <a:pt x="2043519" y="173219"/>
                </a:lnTo>
                <a:lnTo>
                  <a:pt x="2017935" y="173219"/>
                </a:lnTo>
                <a:lnTo>
                  <a:pt x="2017935" y="62416"/>
                </a:lnTo>
                <a:close/>
              </a:path>
              <a:path w="2802890" h="250825">
                <a:moveTo>
                  <a:pt x="2118145" y="100495"/>
                </a:moveTo>
                <a:lnTo>
                  <a:pt x="2093522" y="100495"/>
                </a:lnTo>
                <a:lnTo>
                  <a:pt x="2093522" y="211299"/>
                </a:lnTo>
                <a:lnTo>
                  <a:pt x="2118145" y="211299"/>
                </a:lnTo>
                <a:lnTo>
                  <a:pt x="2118145" y="100495"/>
                </a:lnTo>
                <a:close/>
              </a:path>
              <a:path w="2802890" h="250825">
                <a:moveTo>
                  <a:pt x="2118145" y="62416"/>
                </a:moveTo>
                <a:lnTo>
                  <a:pt x="2093522" y="62416"/>
                </a:lnTo>
                <a:lnTo>
                  <a:pt x="2019081" y="173219"/>
                </a:lnTo>
                <a:lnTo>
                  <a:pt x="2043519" y="173219"/>
                </a:lnTo>
                <a:lnTo>
                  <a:pt x="2092377" y="100495"/>
                </a:lnTo>
                <a:lnTo>
                  <a:pt x="2118145" y="100495"/>
                </a:lnTo>
                <a:lnTo>
                  <a:pt x="2118145" y="62416"/>
                </a:lnTo>
                <a:close/>
              </a:path>
              <a:path w="2802890" h="250825">
                <a:moveTo>
                  <a:pt x="2252140" y="152175"/>
                </a:moveTo>
                <a:lnTo>
                  <a:pt x="2212199" y="152175"/>
                </a:lnTo>
                <a:lnTo>
                  <a:pt x="2218625" y="177892"/>
                </a:lnTo>
                <a:lnTo>
                  <a:pt x="2234836" y="198039"/>
                </a:lnTo>
                <a:lnTo>
                  <a:pt x="2259125" y="211180"/>
                </a:lnTo>
                <a:lnTo>
                  <a:pt x="2289790" y="215880"/>
                </a:lnTo>
                <a:lnTo>
                  <a:pt x="2322239" y="210543"/>
                </a:lnTo>
                <a:lnTo>
                  <a:pt x="2347428" y="195516"/>
                </a:lnTo>
                <a:lnTo>
                  <a:pt x="2357145" y="181665"/>
                </a:lnTo>
                <a:lnTo>
                  <a:pt x="2290076" y="181665"/>
                </a:lnTo>
                <a:lnTo>
                  <a:pt x="2276036" y="179513"/>
                </a:lnTo>
                <a:lnTo>
                  <a:pt x="2264505" y="173470"/>
                </a:lnTo>
                <a:lnTo>
                  <a:pt x="2256276" y="164151"/>
                </a:lnTo>
                <a:lnTo>
                  <a:pt x="2252140" y="152175"/>
                </a:lnTo>
                <a:close/>
              </a:path>
              <a:path w="2802890" h="250825">
                <a:moveTo>
                  <a:pt x="2358071" y="104504"/>
                </a:moveTo>
                <a:lnTo>
                  <a:pt x="2290363" y="104504"/>
                </a:lnTo>
                <a:lnTo>
                  <a:pt x="2305712" y="107367"/>
                </a:lnTo>
                <a:lnTo>
                  <a:pt x="2317705" y="115384"/>
                </a:lnTo>
                <a:lnTo>
                  <a:pt x="2325512" y="127695"/>
                </a:lnTo>
                <a:lnTo>
                  <a:pt x="2328299" y="143442"/>
                </a:lnTo>
                <a:lnTo>
                  <a:pt x="2325507" y="158897"/>
                </a:lnTo>
                <a:lnTo>
                  <a:pt x="2317670" y="170982"/>
                </a:lnTo>
                <a:lnTo>
                  <a:pt x="2305591" y="178854"/>
                </a:lnTo>
                <a:lnTo>
                  <a:pt x="2290076" y="181665"/>
                </a:lnTo>
                <a:lnTo>
                  <a:pt x="2357145" y="181665"/>
                </a:lnTo>
                <a:lnTo>
                  <a:pt x="2363733" y="172275"/>
                </a:lnTo>
                <a:lnTo>
                  <a:pt x="2369528" y="142297"/>
                </a:lnTo>
                <a:lnTo>
                  <a:pt x="2364482" y="114500"/>
                </a:lnTo>
                <a:lnTo>
                  <a:pt x="2358071" y="104504"/>
                </a:lnTo>
                <a:close/>
              </a:path>
              <a:path w="2802890" h="250825">
                <a:moveTo>
                  <a:pt x="2357074" y="4724"/>
                </a:moveTo>
                <a:lnTo>
                  <a:pt x="2225656" y="4724"/>
                </a:lnTo>
                <a:lnTo>
                  <a:pt x="2215492" y="123544"/>
                </a:lnTo>
                <a:lnTo>
                  <a:pt x="2254144" y="123544"/>
                </a:lnTo>
                <a:lnTo>
                  <a:pt x="2260628" y="115556"/>
                </a:lnTo>
                <a:lnTo>
                  <a:pt x="2269086" y="109568"/>
                </a:lnTo>
                <a:lnTo>
                  <a:pt x="2279127" y="105808"/>
                </a:lnTo>
                <a:lnTo>
                  <a:pt x="2290363" y="104504"/>
                </a:lnTo>
                <a:lnTo>
                  <a:pt x="2358071" y="104504"/>
                </a:lnTo>
                <a:lnTo>
                  <a:pt x="2352379" y="95628"/>
                </a:lnTo>
                <a:lnTo>
                  <a:pt x="2254860" y="95628"/>
                </a:lnTo>
                <a:lnTo>
                  <a:pt x="2259584" y="39081"/>
                </a:lnTo>
                <a:lnTo>
                  <a:pt x="2357074" y="39081"/>
                </a:lnTo>
                <a:lnTo>
                  <a:pt x="2357074" y="4724"/>
                </a:lnTo>
                <a:close/>
              </a:path>
              <a:path w="2802890" h="250825">
                <a:moveTo>
                  <a:pt x="2301672" y="73009"/>
                </a:moveTo>
                <a:lnTo>
                  <a:pt x="2286802" y="74591"/>
                </a:lnTo>
                <a:lnTo>
                  <a:pt x="2273971" y="79111"/>
                </a:lnTo>
                <a:lnTo>
                  <a:pt x="2263503" y="86236"/>
                </a:lnTo>
                <a:lnTo>
                  <a:pt x="2255719" y="95628"/>
                </a:lnTo>
                <a:lnTo>
                  <a:pt x="2352379" y="95628"/>
                </a:lnTo>
                <a:lnTo>
                  <a:pt x="2350417" y="92568"/>
                </a:lnTo>
                <a:lnTo>
                  <a:pt x="2328943" y="78179"/>
                </a:lnTo>
                <a:lnTo>
                  <a:pt x="2301672" y="73009"/>
                </a:lnTo>
                <a:close/>
              </a:path>
              <a:path w="2802890" h="250825">
                <a:moveTo>
                  <a:pt x="2474462" y="0"/>
                </a:moveTo>
                <a:lnTo>
                  <a:pt x="2439597" y="7439"/>
                </a:lnTo>
                <a:lnTo>
                  <a:pt x="2413280" y="28810"/>
                </a:lnTo>
                <a:lnTo>
                  <a:pt x="2396654" y="62689"/>
                </a:lnTo>
                <a:lnTo>
                  <a:pt x="2390858" y="107653"/>
                </a:lnTo>
                <a:lnTo>
                  <a:pt x="2396614" y="152768"/>
                </a:lnTo>
                <a:lnTo>
                  <a:pt x="2413173" y="186837"/>
                </a:lnTo>
                <a:lnTo>
                  <a:pt x="2439476" y="208371"/>
                </a:lnTo>
                <a:lnTo>
                  <a:pt x="2474462" y="215880"/>
                </a:lnTo>
                <a:lnTo>
                  <a:pt x="2509426" y="208328"/>
                </a:lnTo>
                <a:lnTo>
                  <a:pt x="2535679" y="186712"/>
                </a:lnTo>
                <a:lnTo>
                  <a:pt x="2538329" y="181236"/>
                </a:lnTo>
                <a:lnTo>
                  <a:pt x="2474462" y="181236"/>
                </a:lnTo>
                <a:lnTo>
                  <a:pt x="2457878" y="176342"/>
                </a:lnTo>
                <a:lnTo>
                  <a:pt x="2445401" y="162053"/>
                </a:lnTo>
                <a:lnTo>
                  <a:pt x="2437541" y="138960"/>
                </a:lnTo>
                <a:lnTo>
                  <a:pt x="2434808" y="107653"/>
                </a:lnTo>
                <a:lnTo>
                  <a:pt x="2437581" y="76617"/>
                </a:lnTo>
                <a:lnTo>
                  <a:pt x="2445509" y="53701"/>
                </a:lnTo>
                <a:lnTo>
                  <a:pt x="2457999" y="39508"/>
                </a:lnTo>
                <a:lnTo>
                  <a:pt x="2474462" y="34643"/>
                </a:lnTo>
                <a:lnTo>
                  <a:pt x="2538466" y="34643"/>
                </a:lnTo>
                <a:lnTo>
                  <a:pt x="2535572" y="28738"/>
                </a:lnTo>
                <a:lnTo>
                  <a:pt x="2509305" y="7417"/>
                </a:lnTo>
                <a:lnTo>
                  <a:pt x="2474462" y="0"/>
                </a:lnTo>
                <a:close/>
              </a:path>
              <a:path w="2802890" h="250825">
                <a:moveTo>
                  <a:pt x="2538466" y="34643"/>
                </a:moveTo>
                <a:lnTo>
                  <a:pt x="2474462" y="34643"/>
                </a:lnTo>
                <a:lnTo>
                  <a:pt x="2490963" y="39488"/>
                </a:lnTo>
                <a:lnTo>
                  <a:pt x="2503397" y="53647"/>
                </a:lnTo>
                <a:lnTo>
                  <a:pt x="2511242" y="76557"/>
                </a:lnTo>
                <a:lnTo>
                  <a:pt x="2513973" y="107653"/>
                </a:lnTo>
                <a:lnTo>
                  <a:pt x="2511262" y="139020"/>
                </a:lnTo>
                <a:lnTo>
                  <a:pt x="2503451" y="162106"/>
                </a:lnTo>
                <a:lnTo>
                  <a:pt x="2491023" y="176362"/>
                </a:lnTo>
                <a:lnTo>
                  <a:pt x="2474462" y="181236"/>
                </a:lnTo>
                <a:lnTo>
                  <a:pt x="2538329" y="181236"/>
                </a:lnTo>
                <a:lnTo>
                  <a:pt x="2552189" y="152587"/>
                </a:lnTo>
                <a:lnTo>
                  <a:pt x="2557922" y="107510"/>
                </a:lnTo>
                <a:lnTo>
                  <a:pt x="2552149" y="62568"/>
                </a:lnTo>
                <a:lnTo>
                  <a:pt x="2538466" y="34643"/>
                </a:lnTo>
                <a:close/>
              </a:path>
              <a:path w="2802890" h="250825">
                <a:moveTo>
                  <a:pt x="2755478" y="107081"/>
                </a:moveTo>
                <a:lnTo>
                  <a:pt x="2735980" y="110836"/>
                </a:lnTo>
                <a:lnTo>
                  <a:pt x="2721139" y="121557"/>
                </a:lnTo>
                <a:lnTo>
                  <a:pt x="2711693" y="138425"/>
                </a:lnTo>
                <a:lnTo>
                  <a:pt x="2708380" y="160621"/>
                </a:lnTo>
                <a:lnTo>
                  <a:pt x="2711693" y="182900"/>
                </a:lnTo>
                <a:lnTo>
                  <a:pt x="2721139" y="199810"/>
                </a:lnTo>
                <a:lnTo>
                  <a:pt x="2735980" y="210547"/>
                </a:lnTo>
                <a:lnTo>
                  <a:pt x="2755478" y="214305"/>
                </a:lnTo>
                <a:lnTo>
                  <a:pt x="2775037" y="210547"/>
                </a:lnTo>
                <a:lnTo>
                  <a:pt x="2789872" y="199810"/>
                </a:lnTo>
                <a:lnTo>
                  <a:pt x="2795987" y="188823"/>
                </a:lnTo>
                <a:lnTo>
                  <a:pt x="2755478" y="188823"/>
                </a:lnTo>
                <a:lnTo>
                  <a:pt x="2749204" y="186890"/>
                </a:lnTo>
                <a:lnTo>
                  <a:pt x="2744473" y="181307"/>
                </a:lnTo>
                <a:lnTo>
                  <a:pt x="2741487" y="172396"/>
                </a:lnTo>
                <a:lnTo>
                  <a:pt x="2740447" y="160478"/>
                </a:lnTo>
                <a:lnTo>
                  <a:pt x="2741487" y="148538"/>
                </a:lnTo>
                <a:lnTo>
                  <a:pt x="2744473" y="139577"/>
                </a:lnTo>
                <a:lnTo>
                  <a:pt x="2749204" y="133945"/>
                </a:lnTo>
                <a:lnTo>
                  <a:pt x="2755478" y="131990"/>
                </a:lnTo>
                <a:lnTo>
                  <a:pt x="2795693" y="131990"/>
                </a:lnTo>
                <a:lnTo>
                  <a:pt x="2789872" y="121557"/>
                </a:lnTo>
                <a:lnTo>
                  <a:pt x="2775037" y="110836"/>
                </a:lnTo>
                <a:lnTo>
                  <a:pt x="2755478" y="107081"/>
                </a:lnTo>
                <a:close/>
              </a:path>
              <a:path w="2802890" h="250825">
                <a:moveTo>
                  <a:pt x="2782106" y="4724"/>
                </a:moveTo>
                <a:lnTo>
                  <a:pt x="2747605" y="4724"/>
                </a:lnTo>
                <a:lnTo>
                  <a:pt x="2633861" y="160621"/>
                </a:lnTo>
                <a:lnTo>
                  <a:pt x="2596861" y="211299"/>
                </a:lnTo>
                <a:lnTo>
                  <a:pt x="2631505" y="211299"/>
                </a:lnTo>
                <a:lnTo>
                  <a:pt x="2782106" y="4724"/>
                </a:lnTo>
                <a:close/>
              </a:path>
              <a:path w="2802890" h="250825">
                <a:moveTo>
                  <a:pt x="2795693" y="131990"/>
                </a:moveTo>
                <a:lnTo>
                  <a:pt x="2755478" y="131990"/>
                </a:lnTo>
                <a:lnTo>
                  <a:pt x="2761753" y="133945"/>
                </a:lnTo>
                <a:lnTo>
                  <a:pt x="2766484" y="139577"/>
                </a:lnTo>
                <a:lnTo>
                  <a:pt x="2769470" y="148538"/>
                </a:lnTo>
                <a:lnTo>
                  <a:pt x="2770510" y="160478"/>
                </a:lnTo>
                <a:lnTo>
                  <a:pt x="2769470" y="172396"/>
                </a:lnTo>
                <a:lnTo>
                  <a:pt x="2766484" y="181307"/>
                </a:lnTo>
                <a:lnTo>
                  <a:pt x="2761753" y="186890"/>
                </a:lnTo>
                <a:lnTo>
                  <a:pt x="2755478" y="188823"/>
                </a:lnTo>
                <a:lnTo>
                  <a:pt x="2795987" y="188823"/>
                </a:lnTo>
                <a:lnTo>
                  <a:pt x="2799284" y="182900"/>
                </a:lnTo>
                <a:lnTo>
                  <a:pt x="2802577" y="160621"/>
                </a:lnTo>
                <a:lnTo>
                  <a:pt x="2799284" y="138425"/>
                </a:lnTo>
                <a:lnTo>
                  <a:pt x="2795693" y="131990"/>
                </a:lnTo>
                <a:close/>
              </a:path>
              <a:path w="2802890" h="250825">
                <a:moveTo>
                  <a:pt x="2623488" y="715"/>
                </a:moveTo>
                <a:lnTo>
                  <a:pt x="2603990" y="4471"/>
                </a:lnTo>
                <a:lnTo>
                  <a:pt x="2589148" y="15192"/>
                </a:lnTo>
                <a:lnTo>
                  <a:pt x="2579702" y="32060"/>
                </a:lnTo>
                <a:lnTo>
                  <a:pt x="2576389" y="54256"/>
                </a:lnTo>
                <a:lnTo>
                  <a:pt x="2579702" y="76512"/>
                </a:lnTo>
                <a:lnTo>
                  <a:pt x="2589148" y="93373"/>
                </a:lnTo>
                <a:lnTo>
                  <a:pt x="2603990" y="104061"/>
                </a:lnTo>
                <a:lnTo>
                  <a:pt x="2623488" y="107796"/>
                </a:lnTo>
                <a:lnTo>
                  <a:pt x="2643047" y="104061"/>
                </a:lnTo>
                <a:lnTo>
                  <a:pt x="2657881" y="93373"/>
                </a:lnTo>
                <a:lnTo>
                  <a:pt x="2663975" y="82458"/>
                </a:lnTo>
                <a:lnTo>
                  <a:pt x="2623488" y="82458"/>
                </a:lnTo>
                <a:lnTo>
                  <a:pt x="2617214" y="80525"/>
                </a:lnTo>
                <a:lnTo>
                  <a:pt x="2612483" y="74942"/>
                </a:lnTo>
                <a:lnTo>
                  <a:pt x="2609497" y="66031"/>
                </a:lnTo>
                <a:lnTo>
                  <a:pt x="2608457" y="54113"/>
                </a:lnTo>
                <a:lnTo>
                  <a:pt x="2609497" y="42173"/>
                </a:lnTo>
                <a:lnTo>
                  <a:pt x="2612483" y="33212"/>
                </a:lnTo>
                <a:lnTo>
                  <a:pt x="2617214" y="27580"/>
                </a:lnTo>
                <a:lnTo>
                  <a:pt x="2623488" y="25625"/>
                </a:lnTo>
                <a:lnTo>
                  <a:pt x="2663703" y="25625"/>
                </a:lnTo>
                <a:lnTo>
                  <a:pt x="2657881" y="15192"/>
                </a:lnTo>
                <a:lnTo>
                  <a:pt x="2643047" y="4471"/>
                </a:lnTo>
                <a:lnTo>
                  <a:pt x="2623488" y="715"/>
                </a:lnTo>
                <a:close/>
              </a:path>
              <a:path w="2802890" h="250825">
                <a:moveTo>
                  <a:pt x="2663703" y="25625"/>
                </a:moveTo>
                <a:lnTo>
                  <a:pt x="2623488" y="25625"/>
                </a:lnTo>
                <a:lnTo>
                  <a:pt x="2629762" y="27580"/>
                </a:lnTo>
                <a:lnTo>
                  <a:pt x="2634493" y="33212"/>
                </a:lnTo>
                <a:lnTo>
                  <a:pt x="2637479" y="42173"/>
                </a:lnTo>
                <a:lnTo>
                  <a:pt x="2638519" y="54113"/>
                </a:lnTo>
                <a:lnTo>
                  <a:pt x="2637479" y="66031"/>
                </a:lnTo>
                <a:lnTo>
                  <a:pt x="2634493" y="74942"/>
                </a:lnTo>
                <a:lnTo>
                  <a:pt x="2629762" y="80525"/>
                </a:lnTo>
                <a:lnTo>
                  <a:pt x="2623488" y="82458"/>
                </a:lnTo>
                <a:lnTo>
                  <a:pt x="2663975" y="82458"/>
                </a:lnTo>
                <a:lnTo>
                  <a:pt x="2667294" y="76512"/>
                </a:lnTo>
                <a:lnTo>
                  <a:pt x="2670587" y="54256"/>
                </a:lnTo>
                <a:lnTo>
                  <a:pt x="2667294" y="32060"/>
                </a:lnTo>
                <a:lnTo>
                  <a:pt x="2663703" y="25625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47088" y="3549630"/>
            <a:ext cx="157063" cy="157063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47088" y="4617660"/>
            <a:ext cx="157063" cy="15706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47088" y="5696161"/>
            <a:ext cx="157063" cy="157063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18047977" y="523538"/>
            <a:ext cx="1005205" cy="715645"/>
            <a:chOff x="18047977" y="523538"/>
            <a:chExt cx="1005205" cy="715645"/>
          </a:xfrm>
        </p:grpSpPr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047977" y="523538"/>
              <a:ext cx="1005205" cy="71516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215166" y="762237"/>
              <a:ext cx="836875" cy="298923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16190134" y="683529"/>
            <a:ext cx="24130" cy="363855"/>
            <a:chOff x="16190134" y="683529"/>
            <a:chExt cx="24130" cy="363855"/>
          </a:xfrm>
        </p:grpSpPr>
        <p:sp>
          <p:nvSpPr>
            <p:cNvPr id="63" name="object 63"/>
            <p:cNvSpPr/>
            <p:nvPr/>
          </p:nvSpPr>
          <p:spPr>
            <a:xfrm>
              <a:off x="16190134" y="683529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6"/>
                  </a:lnTo>
                  <a:lnTo>
                    <a:pt x="23541" y="90866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67C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6190136" y="774410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428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6190136" y="865253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2"/>
                  </a:lnTo>
                  <a:lnTo>
                    <a:pt x="23541" y="90862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285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6190136" y="956125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DDE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7" name="object 6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746721" y="670242"/>
            <a:ext cx="344287" cy="377190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308099" y="675747"/>
            <a:ext cx="1221567" cy="373097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13966660" y="617784"/>
            <a:ext cx="531495" cy="356870"/>
          </a:xfrm>
          <a:custGeom>
            <a:avLst/>
            <a:gdLst/>
            <a:ahLst/>
            <a:cxnLst/>
            <a:rect l="l" t="t" r="r" b="b"/>
            <a:pathLst>
              <a:path w="531494" h="356869">
                <a:moveTo>
                  <a:pt x="258914" y="292163"/>
                </a:moveTo>
                <a:lnTo>
                  <a:pt x="109143" y="292163"/>
                </a:lnTo>
                <a:lnTo>
                  <a:pt x="122974" y="268960"/>
                </a:lnTo>
                <a:lnTo>
                  <a:pt x="150825" y="243268"/>
                </a:lnTo>
                <a:lnTo>
                  <a:pt x="182194" y="218325"/>
                </a:lnTo>
                <a:lnTo>
                  <a:pt x="206603" y="197370"/>
                </a:lnTo>
                <a:lnTo>
                  <a:pt x="226364" y="175514"/>
                </a:lnTo>
                <a:lnTo>
                  <a:pt x="240715" y="151053"/>
                </a:lnTo>
                <a:lnTo>
                  <a:pt x="249326" y="124714"/>
                </a:lnTo>
                <a:lnTo>
                  <a:pt x="251879" y="97180"/>
                </a:lnTo>
                <a:lnTo>
                  <a:pt x="242811" y="55905"/>
                </a:lnTo>
                <a:lnTo>
                  <a:pt x="217563" y="25400"/>
                </a:lnTo>
                <a:lnTo>
                  <a:pt x="179146" y="6489"/>
                </a:lnTo>
                <a:lnTo>
                  <a:pt x="130543" y="0"/>
                </a:lnTo>
                <a:lnTo>
                  <a:pt x="70726" y="9867"/>
                </a:lnTo>
                <a:lnTo>
                  <a:pt x="30238" y="36525"/>
                </a:lnTo>
                <a:lnTo>
                  <a:pt x="7264" y="75552"/>
                </a:lnTo>
                <a:lnTo>
                  <a:pt x="0" y="122542"/>
                </a:lnTo>
                <a:lnTo>
                  <a:pt x="90538" y="122542"/>
                </a:lnTo>
                <a:lnTo>
                  <a:pt x="92735" y="94818"/>
                </a:lnTo>
                <a:lnTo>
                  <a:pt x="99377" y="76403"/>
                </a:lnTo>
                <a:lnTo>
                  <a:pt x="110604" y="66154"/>
                </a:lnTo>
                <a:lnTo>
                  <a:pt x="126504" y="62992"/>
                </a:lnTo>
                <a:lnTo>
                  <a:pt x="142709" y="65659"/>
                </a:lnTo>
                <a:lnTo>
                  <a:pt x="152857" y="73202"/>
                </a:lnTo>
                <a:lnTo>
                  <a:pt x="158089" y="84950"/>
                </a:lnTo>
                <a:lnTo>
                  <a:pt x="159588" y="100190"/>
                </a:lnTo>
                <a:lnTo>
                  <a:pt x="158572" y="113957"/>
                </a:lnTo>
                <a:lnTo>
                  <a:pt x="140462" y="151777"/>
                </a:lnTo>
                <a:lnTo>
                  <a:pt x="84721" y="199123"/>
                </a:lnTo>
                <a:lnTo>
                  <a:pt x="53975" y="228803"/>
                </a:lnTo>
                <a:lnTo>
                  <a:pt x="26898" y="264083"/>
                </a:lnTo>
                <a:lnTo>
                  <a:pt x="7683" y="306120"/>
                </a:lnTo>
                <a:lnTo>
                  <a:pt x="520" y="356120"/>
                </a:lnTo>
                <a:lnTo>
                  <a:pt x="258914" y="356120"/>
                </a:lnTo>
                <a:lnTo>
                  <a:pt x="258914" y="292163"/>
                </a:lnTo>
                <a:close/>
              </a:path>
              <a:path w="531494" h="356869">
                <a:moveTo>
                  <a:pt x="531050" y="95770"/>
                </a:moveTo>
                <a:lnTo>
                  <a:pt x="525767" y="60312"/>
                </a:lnTo>
                <a:lnTo>
                  <a:pt x="524903" y="58928"/>
                </a:lnTo>
                <a:lnTo>
                  <a:pt x="506666" y="29667"/>
                </a:lnTo>
                <a:lnTo>
                  <a:pt x="468909" y="8128"/>
                </a:lnTo>
                <a:lnTo>
                  <a:pt x="440296" y="4343"/>
                </a:lnTo>
                <a:lnTo>
                  <a:pt x="440296" y="94272"/>
                </a:lnTo>
                <a:lnTo>
                  <a:pt x="440296" y="262128"/>
                </a:lnTo>
                <a:lnTo>
                  <a:pt x="438505" y="277228"/>
                </a:lnTo>
                <a:lnTo>
                  <a:pt x="432676" y="288302"/>
                </a:lnTo>
                <a:lnTo>
                  <a:pt x="422160" y="295135"/>
                </a:lnTo>
                <a:lnTo>
                  <a:pt x="406298" y="297459"/>
                </a:lnTo>
                <a:lnTo>
                  <a:pt x="391109" y="295160"/>
                </a:lnTo>
                <a:lnTo>
                  <a:pt x="382079" y="288378"/>
                </a:lnTo>
                <a:lnTo>
                  <a:pt x="377748" y="277304"/>
                </a:lnTo>
                <a:lnTo>
                  <a:pt x="376631" y="262128"/>
                </a:lnTo>
                <a:lnTo>
                  <a:pt x="376631" y="94272"/>
                </a:lnTo>
                <a:lnTo>
                  <a:pt x="376948" y="94272"/>
                </a:lnTo>
                <a:lnTo>
                  <a:pt x="377863" y="79133"/>
                </a:lnTo>
                <a:lnTo>
                  <a:pt x="381850" y="68046"/>
                </a:lnTo>
                <a:lnTo>
                  <a:pt x="390728" y="61252"/>
                </a:lnTo>
                <a:lnTo>
                  <a:pt x="406298" y="58928"/>
                </a:lnTo>
                <a:lnTo>
                  <a:pt x="422592" y="61252"/>
                </a:lnTo>
                <a:lnTo>
                  <a:pt x="433057" y="68046"/>
                </a:lnTo>
                <a:lnTo>
                  <a:pt x="438645" y="79133"/>
                </a:lnTo>
                <a:lnTo>
                  <a:pt x="440296" y="94272"/>
                </a:lnTo>
                <a:lnTo>
                  <a:pt x="440296" y="4343"/>
                </a:lnTo>
                <a:lnTo>
                  <a:pt x="348881" y="8064"/>
                </a:lnTo>
                <a:lnTo>
                  <a:pt x="311632" y="29464"/>
                </a:lnTo>
                <a:lnTo>
                  <a:pt x="286397" y="95770"/>
                </a:lnTo>
                <a:lnTo>
                  <a:pt x="286397" y="260096"/>
                </a:lnTo>
                <a:lnTo>
                  <a:pt x="292074" y="295846"/>
                </a:lnTo>
                <a:lnTo>
                  <a:pt x="311632" y="326618"/>
                </a:lnTo>
                <a:lnTo>
                  <a:pt x="348881" y="348170"/>
                </a:lnTo>
                <a:lnTo>
                  <a:pt x="407631" y="356298"/>
                </a:lnTo>
                <a:lnTo>
                  <a:pt x="468909" y="348081"/>
                </a:lnTo>
                <a:lnTo>
                  <a:pt x="506666" y="326390"/>
                </a:lnTo>
                <a:lnTo>
                  <a:pt x="524598" y="297459"/>
                </a:lnTo>
                <a:lnTo>
                  <a:pt x="525767" y="295592"/>
                </a:lnTo>
                <a:lnTo>
                  <a:pt x="531050" y="260096"/>
                </a:lnTo>
                <a:lnTo>
                  <a:pt x="531050" y="9577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701215" y="617784"/>
            <a:ext cx="521970" cy="356235"/>
          </a:xfrm>
          <a:custGeom>
            <a:avLst/>
            <a:gdLst/>
            <a:ahLst/>
            <a:cxnLst/>
            <a:rect l="l" t="t" r="r" b="b"/>
            <a:pathLst>
              <a:path w="521969" h="356234">
                <a:moveTo>
                  <a:pt x="245579" y="253199"/>
                </a:moveTo>
                <a:lnTo>
                  <a:pt x="243370" y="221754"/>
                </a:lnTo>
                <a:lnTo>
                  <a:pt x="234238" y="196634"/>
                </a:lnTo>
                <a:lnTo>
                  <a:pt x="214439" y="176720"/>
                </a:lnTo>
                <a:lnTo>
                  <a:pt x="180263" y="160883"/>
                </a:lnTo>
                <a:lnTo>
                  <a:pt x="209283" y="149250"/>
                </a:lnTo>
                <a:lnTo>
                  <a:pt x="226580" y="132130"/>
                </a:lnTo>
                <a:lnTo>
                  <a:pt x="234937" y="110921"/>
                </a:lnTo>
                <a:lnTo>
                  <a:pt x="237096" y="87020"/>
                </a:lnTo>
                <a:lnTo>
                  <a:pt x="228739" y="51625"/>
                </a:lnTo>
                <a:lnTo>
                  <a:pt x="205193" y="24130"/>
                </a:lnTo>
                <a:lnTo>
                  <a:pt x="168732" y="6337"/>
                </a:lnTo>
                <a:lnTo>
                  <a:pt x="121653" y="0"/>
                </a:lnTo>
                <a:lnTo>
                  <a:pt x="66408" y="8343"/>
                </a:lnTo>
                <a:lnTo>
                  <a:pt x="28613" y="30657"/>
                </a:lnTo>
                <a:lnTo>
                  <a:pt x="6934" y="62915"/>
                </a:lnTo>
                <a:lnTo>
                  <a:pt x="0" y="101066"/>
                </a:lnTo>
                <a:lnTo>
                  <a:pt x="0" y="110794"/>
                </a:lnTo>
                <a:lnTo>
                  <a:pt x="86093" y="110693"/>
                </a:lnTo>
                <a:lnTo>
                  <a:pt x="86093" y="92240"/>
                </a:lnTo>
                <a:lnTo>
                  <a:pt x="88430" y="78397"/>
                </a:lnTo>
                <a:lnTo>
                  <a:pt x="95084" y="67843"/>
                </a:lnTo>
                <a:lnTo>
                  <a:pt x="105638" y="61112"/>
                </a:lnTo>
                <a:lnTo>
                  <a:pt x="119583" y="58750"/>
                </a:lnTo>
                <a:lnTo>
                  <a:pt x="133934" y="61849"/>
                </a:lnTo>
                <a:lnTo>
                  <a:pt x="143535" y="70027"/>
                </a:lnTo>
                <a:lnTo>
                  <a:pt x="148920" y="81673"/>
                </a:lnTo>
                <a:lnTo>
                  <a:pt x="150596" y="95148"/>
                </a:lnTo>
                <a:lnTo>
                  <a:pt x="147421" y="118770"/>
                </a:lnTo>
                <a:lnTo>
                  <a:pt x="137172" y="132829"/>
                </a:lnTo>
                <a:lnTo>
                  <a:pt x="118719" y="139598"/>
                </a:lnTo>
                <a:lnTo>
                  <a:pt x="90957" y="141351"/>
                </a:lnTo>
                <a:lnTo>
                  <a:pt x="77203" y="141351"/>
                </a:lnTo>
                <a:lnTo>
                  <a:pt x="77203" y="196392"/>
                </a:lnTo>
                <a:lnTo>
                  <a:pt x="97155" y="196392"/>
                </a:lnTo>
                <a:lnTo>
                  <a:pt x="124447" y="198259"/>
                </a:lnTo>
                <a:lnTo>
                  <a:pt x="142354" y="205181"/>
                </a:lnTo>
                <a:lnTo>
                  <a:pt x="152158" y="219125"/>
                </a:lnTo>
                <a:lnTo>
                  <a:pt x="155143" y="242074"/>
                </a:lnTo>
                <a:lnTo>
                  <a:pt x="153339" y="265925"/>
                </a:lnTo>
                <a:lnTo>
                  <a:pt x="147434" y="281863"/>
                </a:lnTo>
                <a:lnTo>
                  <a:pt x="136740" y="290791"/>
                </a:lnTo>
                <a:lnTo>
                  <a:pt x="120510" y="293573"/>
                </a:lnTo>
                <a:lnTo>
                  <a:pt x="104368" y="289483"/>
                </a:lnTo>
                <a:lnTo>
                  <a:pt x="93853" y="278511"/>
                </a:lnTo>
                <a:lnTo>
                  <a:pt x="88138" y="262559"/>
                </a:lnTo>
                <a:lnTo>
                  <a:pt x="86410" y="243573"/>
                </a:lnTo>
                <a:lnTo>
                  <a:pt x="86410" y="230403"/>
                </a:lnTo>
                <a:lnTo>
                  <a:pt x="0" y="230403"/>
                </a:lnTo>
                <a:lnTo>
                  <a:pt x="0" y="247370"/>
                </a:lnTo>
                <a:lnTo>
                  <a:pt x="9004" y="296354"/>
                </a:lnTo>
                <a:lnTo>
                  <a:pt x="34061" y="330212"/>
                </a:lnTo>
                <a:lnTo>
                  <a:pt x="72212" y="349872"/>
                </a:lnTo>
                <a:lnTo>
                  <a:pt x="120510" y="356209"/>
                </a:lnTo>
                <a:lnTo>
                  <a:pt x="172935" y="350367"/>
                </a:lnTo>
                <a:lnTo>
                  <a:pt x="212267" y="332041"/>
                </a:lnTo>
                <a:lnTo>
                  <a:pt x="236994" y="300050"/>
                </a:lnTo>
                <a:lnTo>
                  <a:pt x="245579" y="253199"/>
                </a:lnTo>
                <a:close/>
              </a:path>
              <a:path w="521969" h="356234">
                <a:moveTo>
                  <a:pt x="521957" y="225907"/>
                </a:moveTo>
                <a:lnTo>
                  <a:pt x="515988" y="175298"/>
                </a:lnTo>
                <a:lnTo>
                  <a:pt x="498309" y="138811"/>
                </a:lnTo>
                <a:lnTo>
                  <a:pt x="428929" y="109283"/>
                </a:lnTo>
                <a:lnTo>
                  <a:pt x="418782" y="109270"/>
                </a:lnTo>
                <a:lnTo>
                  <a:pt x="408736" y="110299"/>
                </a:lnTo>
                <a:lnTo>
                  <a:pt x="372198" y="124510"/>
                </a:lnTo>
                <a:lnTo>
                  <a:pt x="358025" y="136855"/>
                </a:lnTo>
                <a:lnTo>
                  <a:pt x="365988" y="61849"/>
                </a:lnTo>
                <a:lnTo>
                  <a:pt x="506971" y="61849"/>
                </a:lnTo>
                <a:lnTo>
                  <a:pt x="506971" y="3009"/>
                </a:lnTo>
                <a:lnTo>
                  <a:pt x="295186" y="3009"/>
                </a:lnTo>
                <a:lnTo>
                  <a:pt x="283298" y="193395"/>
                </a:lnTo>
                <a:lnTo>
                  <a:pt x="365988" y="193395"/>
                </a:lnTo>
                <a:lnTo>
                  <a:pt x="369468" y="183172"/>
                </a:lnTo>
                <a:lnTo>
                  <a:pt x="375323" y="175094"/>
                </a:lnTo>
                <a:lnTo>
                  <a:pt x="384429" y="169773"/>
                </a:lnTo>
                <a:lnTo>
                  <a:pt x="397611" y="167855"/>
                </a:lnTo>
                <a:lnTo>
                  <a:pt x="412673" y="170738"/>
                </a:lnTo>
                <a:lnTo>
                  <a:pt x="422833" y="180619"/>
                </a:lnTo>
                <a:lnTo>
                  <a:pt x="428574" y="199351"/>
                </a:lnTo>
                <a:lnTo>
                  <a:pt x="430377" y="228815"/>
                </a:lnTo>
                <a:lnTo>
                  <a:pt x="428586" y="262940"/>
                </a:lnTo>
                <a:lnTo>
                  <a:pt x="422973" y="283845"/>
                </a:lnTo>
                <a:lnTo>
                  <a:pt x="413156" y="294322"/>
                </a:lnTo>
                <a:lnTo>
                  <a:pt x="398754" y="297192"/>
                </a:lnTo>
                <a:lnTo>
                  <a:pt x="384238" y="294538"/>
                </a:lnTo>
                <a:lnTo>
                  <a:pt x="374154" y="285572"/>
                </a:lnTo>
                <a:lnTo>
                  <a:pt x="368173" y="268757"/>
                </a:lnTo>
                <a:lnTo>
                  <a:pt x="365988" y="242595"/>
                </a:lnTo>
                <a:lnTo>
                  <a:pt x="279069" y="242595"/>
                </a:lnTo>
                <a:lnTo>
                  <a:pt x="286080" y="294386"/>
                </a:lnTo>
                <a:lnTo>
                  <a:pt x="307987" y="329653"/>
                </a:lnTo>
                <a:lnTo>
                  <a:pt x="346087" y="349808"/>
                </a:lnTo>
                <a:lnTo>
                  <a:pt x="401650" y="356209"/>
                </a:lnTo>
                <a:lnTo>
                  <a:pt x="444004" y="352247"/>
                </a:lnTo>
                <a:lnTo>
                  <a:pt x="477570" y="339090"/>
                </a:lnTo>
                <a:lnTo>
                  <a:pt x="501992" y="314896"/>
                </a:lnTo>
                <a:lnTo>
                  <a:pt x="516902" y="277787"/>
                </a:lnTo>
                <a:lnTo>
                  <a:pt x="521957" y="225907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4564900" y="904021"/>
            <a:ext cx="73660" cy="62865"/>
          </a:xfrm>
          <a:custGeom>
            <a:avLst/>
            <a:gdLst/>
            <a:ahLst/>
            <a:cxnLst/>
            <a:rect l="l" t="t" r="r" b="b"/>
            <a:pathLst>
              <a:path w="73659" h="62865">
                <a:moveTo>
                  <a:pt x="73382" y="0"/>
                </a:moveTo>
                <a:lnTo>
                  <a:pt x="0" y="0"/>
                </a:lnTo>
                <a:lnTo>
                  <a:pt x="0" y="62727"/>
                </a:lnTo>
                <a:lnTo>
                  <a:pt x="73382" y="62727"/>
                </a:lnTo>
                <a:lnTo>
                  <a:pt x="73382" y="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2" name="object 7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969045" y="1059949"/>
            <a:ext cx="1245244" cy="89410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2631732" y="649194"/>
            <a:ext cx="811391" cy="230479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11863406" y="655250"/>
            <a:ext cx="669925" cy="461645"/>
            <a:chOff x="11863406" y="655250"/>
            <a:chExt cx="669925" cy="461645"/>
          </a:xfrm>
        </p:grpSpPr>
        <p:sp>
          <p:nvSpPr>
            <p:cNvPr id="75" name="object 75"/>
            <p:cNvSpPr/>
            <p:nvPr/>
          </p:nvSpPr>
          <p:spPr>
            <a:xfrm>
              <a:off x="11863406" y="655250"/>
              <a:ext cx="669925" cy="461645"/>
            </a:xfrm>
            <a:custGeom>
              <a:avLst/>
              <a:gdLst/>
              <a:ahLst/>
              <a:cxnLst/>
              <a:rect l="l" t="t" r="r" b="b"/>
              <a:pathLst>
                <a:path w="669925" h="461644">
                  <a:moveTo>
                    <a:pt x="663926" y="0"/>
                  </a:moveTo>
                  <a:lnTo>
                    <a:pt x="214545" y="8"/>
                  </a:lnTo>
                  <a:lnTo>
                    <a:pt x="160" y="454253"/>
                  </a:lnTo>
                  <a:lnTo>
                    <a:pt x="0" y="455409"/>
                  </a:lnTo>
                  <a:lnTo>
                    <a:pt x="352" y="457664"/>
                  </a:lnTo>
                  <a:lnTo>
                    <a:pt x="858" y="458717"/>
                  </a:lnTo>
                  <a:lnTo>
                    <a:pt x="2401" y="460399"/>
                  </a:lnTo>
                  <a:lnTo>
                    <a:pt x="3404" y="460996"/>
                  </a:lnTo>
                  <a:lnTo>
                    <a:pt x="5622" y="461547"/>
                  </a:lnTo>
                  <a:lnTo>
                    <a:pt x="6787" y="461485"/>
                  </a:lnTo>
                  <a:lnTo>
                    <a:pt x="667024" y="221195"/>
                  </a:lnTo>
                  <a:lnTo>
                    <a:pt x="667978" y="220442"/>
                  </a:lnTo>
                  <a:lnTo>
                    <a:pt x="669323" y="218480"/>
                  </a:lnTo>
                  <a:lnTo>
                    <a:pt x="669681" y="217316"/>
                  </a:lnTo>
                  <a:lnTo>
                    <a:pt x="669681" y="5039"/>
                  </a:lnTo>
                  <a:lnTo>
                    <a:pt x="668966" y="2879"/>
                  </a:lnTo>
                  <a:lnTo>
                    <a:pt x="667476" y="1160"/>
                  </a:lnTo>
                  <a:lnTo>
                    <a:pt x="665436" y="148"/>
                  </a:lnTo>
                  <a:lnTo>
                    <a:pt x="663926" y="0"/>
                  </a:lnTo>
                  <a:close/>
                </a:path>
              </a:pathLst>
            </a:custGeom>
            <a:solidFill>
              <a:srgbClr val="548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084955" y="666187"/>
              <a:ext cx="435609" cy="198755"/>
            </a:xfrm>
            <a:custGeom>
              <a:avLst/>
              <a:gdLst/>
              <a:ahLst/>
              <a:cxnLst/>
              <a:rect l="l" t="t" r="r" b="b"/>
              <a:pathLst>
                <a:path w="435609" h="198755">
                  <a:moveTo>
                    <a:pt x="28542" y="33883"/>
                  </a:moveTo>
                  <a:lnTo>
                    <a:pt x="19282" y="33883"/>
                  </a:lnTo>
                  <a:lnTo>
                    <a:pt x="19282" y="58713"/>
                  </a:lnTo>
                  <a:lnTo>
                    <a:pt x="28542" y="58713"/>
                  </a:lnTo>
                  <a:lnTo>
                    <a:pt x="28542" y="33883"/>
                  </a:lnTo>
                  <a:close/>
                </a:path>
                <a:path w="435609" h="198755">
                  <a:moveTo>
                    <a:pt x="9259" y="662"/>
                  </a:moveTo>
                  <a:lnTo>
                    <a:pt x="0" y="662"/>
                  </a:lnTo>
                  <a:lnTo>
                    <a:pt x="0" y="58610"/>
                  </a:lnTo>
                  <a:lnTo>
                    <a:pt x="9107" y="58610"/>
                  </a:lnTo>
                  <a:lnTo>
                    <a:pt x="9107" y="33883"/>
                  </a:lnTo>
                  <a:lnTo>
                    <a:pt x="28542" y="33883"/>
                  </a:lnTo>
                  <a:lnTo>
                    <a:pt x="28542" y="25487"/>
                  </a:lnTo>
                  <a:lnTo>
                    <a:pt x="9259" y="25487"/>
                  </a:lnTo>
                  <a:lnTo>
                    <a:pt x="9259" y="662"/>
                  </a:lnTo>
                  <a:close/>
                </a:path>
                <a:path w="435609" h="198755">
                  <a:moveTo>
                    <a:pt x="28542" y="662"/>
                  </a:moveTo>
                  <a:lnTo>
                    <a:pt x="19434" y="662"/>
                  </a:lnTo>
                  <a:lnTo>
                    <a:pt x="19434" y="25487"/>
                  </a:lnTo>
                  <a:lnTo>
                    <a:pt x="28542" y="25487"/>
                  </a:lnTo>
                  <a:lnTo>
                    <a:pt x="28542" y="662"/>
                  </a:lnTo>
                  <a:close/>
                </a:path>
                <a:path w="435609" h="198755">
                  <a:moveTo>
                    <a:pt x="403406" y="662"/>
                  </a:moveTo>
                  <a:lnTo>
                    <a:pt x="394146" y="662"/>
                  </a:lnTo>
                  <a:lnTo>
                    <a:pt x="394146" y="58610"/>
                  </a:lnTo>
                  <a:lnTo>
                    <a:pt x="403254" y="58610"/>
                  </a:lnTo>
                  <a:lnTo>
                    <a:pt x="403406" y="662"/>
                  </a:lnTo>
                  <a:close/>
                </a:path>
                <a:path w="435609" h="198755">
                  <a:moveTo>
                    <a:pt x="57084" y="662"/>
                  </a:moveTo>
                  <a:lnTo>
                    <a:pt x="43754" y="662"/>
                  </a:lnTo>
                  <a:lnTo>
                    <a:pt x="34494" y="58610"/>
                  </a:lnTo>
                  <a:lnTo>
                    <a:pt x="43092" y="58610"/>
                  </a:lnTo>
                  <a:lnTo>
                    <a:pt x="44670" y="48079"/>
                  </a:lnTo>
                  <a:lnTo>
                    <a:pt x="64869" y="48079"/>
                  </a:lnTo>
                  <a:lnTo>
                    <a:pt x="63582" y="40243"/>
                  </a:lnTo>
                  <a:lnTo>
                    <a:pt x="45586" y="40243"/>
                  </a:lnTo>
                  <a:lnTo>
                    <a:pt x="49961" y="10937"/>
                  </a:lnTo>
                  <a:lnTo>
                    <a:pt x="58771" y="10937"/>
                  </a:lnTo>
                  <a:lnTo>
                    <a:pt x="57084" y="662"/>
                  </a:lnTo>
                  <a:close/>
                </a:path>
                <a:path w="435609" h="198755">
                  <a:moveTo>
                    <a:pt x="64869" y="48079"/>
                  </a:moveTo>
                  <a:lnTo>
                    <a:pt x="55863" y="48079"/>
                  </a:lnTo>
                  <a:lnTo>
                    <a:pt x="57440" y="58610"/>
                  </a:lnTo>
                  <a:lnTo>
                    <a:pt x="66598" y="58610"/>
                  </a:lnTo>
                  <a:lnTo>
                    <a:pt x="64869" y="48079"/>
                  </a:lnTo>
                  <a:close/>
                </a:path>
                <a:path w="435609" h="198755">
                  <a:moveTo>
                    <a:pt x="58771" y="10937"/>
                  </a:moveTo>
                  <a:lnTo>
                    <a:pt x="49961" y="10937"/>
                  </a:lnTo>
                  <a:lnTo>
                    <a:pt x="54388" y="40243"/>
                  </a:lnTo>
                  <a:lnTo>
                    <a:pt x="63582" y="40243"/>
                  </a:lnTo>
                  <a:lnTo>
                    <a:pt x="58771" y="10937"/>
                  </a:lnTo>
                  <a:close/>
                </a:path>
                <a:path w="435609" h="198755">
                  <a:moveTo>
                    <a:pt x="119409" y="662"/>
                  </a:moveTo>
                  <a:lnTo>
                    <a:pt x="111116" y="662"/>
                  </a:lnTo>
                  <a:lnTo>
                    <a:pt x="111116" y="58610"/>
                  </a:lnTo>
                  <a:lnTo>
                    <a:pt x="120426" y="58610"/>
                  </a:lnTo>
                  <a:lnTo>
                    <a:pt x="126538" y="37343"/>
                  </a:lnTo>
                  <a:lnTo>
                    <a:pt x="119409" y="37343"/>
                  </a:lnTo>
                  <a:lnTo>
                    <a:pt x="119409" y="662"/>
                  </a:lnTo>
                  <a:close/>
                </a:path>
                <a:path w="435609" h="198755">
                  <a:moveTo>
                    <a:pt x="139760" y="17807"/>
                  </a:moveTo>
                  <a:lnTo>
                    <a:pt x="131772" y="17807"/>
                  </a:lnTo>
                  <a:lnTo>
                    <a:pt x="131772" y="58507"/>
                  </a:lnTo>
                  <a:lnTo>
                    <a:pt x="139760" y="58507"/>
                  </a:lnTo>
                  <a:lnTo>
                    <a:pt x="139760" y="17807"/>
                  </a:lnTo>
                  <a:close/>
                </a:path>
                <a:path w="435609" h="198755">
                  <a:moveTo>
                    <a:pt x="139760" y="662"/>
                  </a:moveTo>
                  <a:lnTo>
                    <a:pt x="129584" y="662"/>
                  </a:lnTo>
                  <a:lnTo>
                    <a:pt x="122512" y="24574"/>
                  </a:lnTo>
                  <a:lnTo>
                    <a:pt x="119409" y="37343"/>
                  </a:lnTo>
                  <a:lnTo>
                    <a:pt x="126538" y="37343"/>
                  </a:lnTo>
                  <a:lnTo>
                    <a:pt x="128058" y="32053"/>
                  </a:lnTo>
                  <a:lnTo>
                    <a:pt x="131772" y="17807"/>
                  </a:lnTo>
                  <a:lnTo>
                    <a:pt x="139760" y="17807"/>
                  </a:lnTo>
                  <a:lnTo>
                    <a:pt x="139760" y="662"/>
                  </a:lnTo>
                  <a:close/>
                </a:path>
                <a:path w="435609" h="198755">
                  <a:moveTo>
                    <a:pt x="285268" y="662"/>
                  </a:moveTo>
                  <a:lnTo>
                    <a:pt x="259525" y="662"/>
                  </a:lnTo>
                  <a:lnTo>
                    <a:pt x="258062" y="44060"/>
                  </a:lnTo>
                  <a:lnTo>
                    <a:pt x="258049" y="49860"/>
                  </a:lnTo>
                  <a:lnTo>
                    <a:pt x="256522" y="50420"/>
                  </a:lnTo>
                  <a:lnTo>
                    <a:pt x="252401" y="50420"/>
                  </a:lnTo>
                  <a:lnTo>
                    <a:pt x="252401" y="58713"/>
                  </a:lnTo>
                  <a:lnTo>
                    <a:pt x="262936" y="58713"/>
                  </a:lnTo>
                  <a:lnTo>
                    <a:pt x="266955" y="54591"/>
                  </a:lnTo>
                  <a:lnTo>
                    <a:pt x="266955" y="44060"/>
                  </a:lnTo>
                  <a:lnTo>
                    <a:pt x="267971" y="9058"/>
                  </a:lnTo>
                  <a:lnTo>
                    <a:pt x="285268" y="9058"/>
                  </a:lnTo>
                  <a:lnTo>
                    <a:pt x="285268" y="662"/>
                  </a:lnTo>
                  <a:close/>
                </a:path>
                <a:path w="435609" h="198755">
                  <a:moveTo>
                    <a:pt x="285268" y="9058"/>
                  </a:moveTo>
                  <a:lnTo>
                    <a:pt x="275906" y="9058"/>
                  </a:lnTo>
                  <a:lnTo>
                    <a:pt x="275906" y="58713"/>
                  </a:lnTo>
                  <a:lnTo>
                    <a:pt x="285268" y="58713"/>
                  </a:lnTo>
                  <a:lnTo>
                    <a:pt x="285268" y="9058"/>
                  </a:lnTo>
                  <a:close/>
                </a:path>
                <a:path w="435609" h="198755">
                  <a:moveTo>
                    <a:pt x="371151" y="662"/>
                  </a:moveTo>
                  <a:lnTo>
                    <a:pt x="362093" y="662"/>
                  </a:lnTo>
                  <a:lnTo>
                    <a:pt x="362093" y="58610"/>
                  </a:lnTo>
                  <a:lnTo>
                    <a:pt x="384632" y="58610"/>
                  </a:lnTo>
                  <a:lnTo>
                    <a:pt x="389058" y="53575"/>
                  </a:lnTo>
                  <a:lnTo>
                    <a:pt x="389058" y="50165"/>
                  </a:lnTo>
                  <a:lnTo>
                    <a:pt x="371151" y="50165"/>
                  </a:lnTo>
                  <a:lnTo>
                    <a:pt x="371151" y="30526"/>
                  </a:lnTo>
                  <a:lnTo>
                    <a:pt x="389058" y="30526"/>
                  </a:lnTo>
                  <a:lnTo>
                    <a:pt x="389058" y="27474"/>
                  </a:lnTo>
                  <a:lnTo>
                    <a:pt x="384582" y="22435"/>
                  </a:lnTo>
                  <a:lnTo>
                    <a:pt x="371151" y="22435"/>
                  </a:lnTo>
                  <a:lnTo>
                    <a:pt x="371151" y="662"/>
                  </a:lnTo>
                  <a:close/>
                </a:path>
                <a:path w="435609" h="198755">
                  <a:moveTo>
                    <a:pt x="389058" y="30526"/>
                  </a:moveTo>
                  <a:lnTo>
                    <a:pt x="378375" y="30526"/>
                  </a:lnTo>
                  <a:lnTo>
                    <a:pt x="379950" y="31847"/>
                  </a:lnTo>
                  <a:lnTo>
                    <a:pt x="379950" y="48791"/>
                  </a:lnTo>
                  <a:lnTo>
                    <a:pt x="378375" y="50165"/>
                  </a:lnTo>
                  <a:lnTo>
                    <a:pt x="389058" y="50165"/>
                  </a:lnTo>
                  <a:lnTo>
                    <a:pt x="389058" y="30526"/>
                  </a:lnTo>
                  <a:close/>
                </a:path>
                <a:path w="435609" h="198755">
                  <a:moveTo>
                    <a:pt x="301805" y="662"/>
                  </a:moveTo>
                  <a:lnTo>
                    <a:pt x="292697" y="662"/>
                  </a:lnTo>
                  <a:lnTo>
                    <a:pt x="292697" y="58610"/>
                  </a:lnTo>
                  <a:lnTo>
                    <a:pt x="315186" y="58610"/>
                  </a:lnTo>
                  <a:lnTo>
                    <a:pt x="319662" y="53575"/>
                  </a:lnTo>
                  <a:lnTo>
                    <a:pt x="319662" y="50165"/>
                  </a:lnTo>
                  <a:lnTo>
                    <a:pt x="301805" y="50165"/>
                  </a:lnTo>
                  <a:lnTo>
                    <a:pt x="301805" y="30526"/>
                  </a:lnTo>
                  <a:lnTo>
                    <a:pt x="319662" y="30526"/>
                  </a:lnTo>
                  <a:lnTo>
                    <a:pt x="319662" y="27474"/>
                  </a:lnTo>
                  <a:lnTo>
                    <a:pt x="315186" y="22435"/>
                  </a:lnTo>
                  <a:lnTo>
                    <a:pt x="301805" y="22435"/>
                  </a:lnTo>
                  <a:lnTo>
                    <a:pt x="301805" y="662"/>
                  </a:lnTo>
                  <a:close/>
                </a:path>
                <a:path w="435609" h="198755">
                  <a:moveTo>
                    <a:pt x="319662" y="30526"/>
                  </a:moveTo>
                  <a:lnTo>
                    <a:pt x="308979" y="30526"/>
                  </a:lnTo>
                  <a:lnTo>
                    <a:pt x="310554" y="31847"/>
                  </a:lnTo>
                  <a:lnTo>
                    <a:pt x="310554" y="48791"/>
                  </a:lnTo>
                  <a:lnTo>
                    <a:pt x="308979" y="50165"/>
                  </a:lnTo>
                  <a:lnTo>
                    <a:pt x="319662" y="50165"/>
                  </a:lnTo>
                  <a:lnTo>
                    <a:pt x="319662" y="30526"/>
                  </a:lnTo>
                  <a:close/>
                </a:path>
                <a:path w="435609" h="198755">
                  <a:moveTo>
                    <a:pt x="335232" y="662"/>
                  </a:moveTo>
                  <a:lnTo>
                    <a:pt x="326124" y="662"/>
                  </a:lnTo>
                  <a:lnTo>
                    <a:pt x="326124" y="58610"/>
                  </a:lnTo>
                  <a:lnTo>
                    <a:pt x="335232" y="58610"/>
                  </a:lnTo>
                  <a:lnTo>
                    <a:pt x="335232" y="33579"/>
                  </a:lnTo>
                  <a:lnTo>
                    <a:pt x="354718" y="33579"/>
                  </a:lnTo>
                  <a:lnTo>
                    <a:pt x="354718" y="25487"/>
                  </a:lnTo>
                  <a:lnTo>
                    <a:pt x="335232" y="25487"/>
                  </a:lnTo>
                  <a:lnTo>
                    <a:pt x="335232" y="662"/>
                  </a:lnTo>
                  <a:close/>
                </a:path>
                <a:path w="435609" h="198755">
                  <a:moveTo>
                    <a:pt x="354718" y="33579"/>
                  </a:moveTo>
                  <a:lnTo>
                    <a:pt x="345405" y="33579"/>
                  </a:lnTo>
                  <a:lnTo>
                    <a:pt x="345405" y="58408"/>
                  </a:lnTo>
                  <a:lnTo>
                    <a:pt x="354718" y="58408"/>
                  </a:lnTo>
                  <a:lnTo>
                    <a:pt x="354718" y="33579"/>
                  </a:lnTo>
                  <a:close/>
                </a:path>
                <a:path w="435609" h="198755">
                  <a:moveTo>
                    <a:pt x="354718" y="662"/>
                  </a:moveTo>
                  <a:lnTo>
                    <a:pt x="345405" y="662"/>
                  </a:lnTo>
                  <a:lnTo>
                    <a:pt x="345405" y="25487"/>
                  </a:lnTo>
                  <a:lnTo>
                    <a:pt x="354718" y="25487"/>
                  </a:lnTo>
                  <a:lnTo>
                    <a:pt x="354718" y="662"/>
                  </a:lnTo>
                  <a:close/>
                </a:path>
                <a:path w="435609" h="198755">
                  <a:moveTo>
                    <a:pt x="81403" y="662"/>
                  </a:moveTo>
                  <a:lnTo>
                    <a:pt x="72144" y="662"/>
                  </a:lnTo>
                  <a:lnTo>
                    <a:pt x="72144" y="58610"/>
                  </a:lnTo>
                  <a:lnTo>
                    <a:pt x="95954" y="58610"/>
                  </a:lnTo>
                  <a:lnTo>
                    <a:pt x="95954" y="66393"/>
                  </a:lnTo>
                  <a:lnTo>
                    <a:pt x="104807" y="66393"/>
                  </a:lnTo>
                  <a:lnTo>
                    <a:pt x="104807" y="50522"/>
                  </a:lnTo>
                  <a:lnTo>
                    <a:pt x="100838" y="50522"/>
                  </a:lnTo>
                  <a:lnTo>
                    <a:pt x="100838" y="50366"/>
                  </a:lnTo>
                  <a:lnTo>
                    <a:pt x="81403" y="50366"/>
                  </a:lnTo>
                  <a:lnTo>
                    <a:pt x="81403" y="662"/>
                  </a:lnTo>
                  <a:close/>
                </a:path>
                <a:path w="435609" h="198755">
                  <a:moveTo>
                    <a:pt x="100838" y="662"/>
                  </a:moveTo>
                  <a:lnTo>
                    <a:pt x="91579" y="662"/>
                  </a:lnTo>
                  <a:lnTo>
                    <a:pt x="91579" y="50366"/>
                  </a:lnTo>
                  <a:lnTo>
                    <a:pt x="100838" y="50366"/>
                  </a:lnTo>
                  <a:lnTo>
                    <a:pt x="100838" y="662"/>
                  </a:lnTo>
                  <a:close/>
                </a:path>
                <a:path w="435609" h="198755">
                  <a:moveTo>
                    <a:pt x="238361" y="662"/>
                  </a:moveTo>
                  <a:lnTo>
                    <a:pt x="225082" y="662"/>
                  </a:lnTo>
                  <a:lnTo>
                    <a:pt x="216078" y="58610"/>
                  </a:lnTo>
                  <a:lnTo>
                    <a:pt x="224420" y="58610"/>
                  </a:lnTo>
                  <a:lnTo>
                    <a:pt x="225996" y="48079"/>
                  </a:lnTo>
                  <a:lnTo>
                    <a:pt x="245978" y="48079"/>
                  </a:lnTo>
                  <a:lnTo>
                    <a:pt x="244720" y="40243"/>
                  </a:lnTo>
                  <a:lnTo>
                    <a:pt x="226864" y="40243"/>
                  </a:lnTo>
                  <a:lnTo>
                    <a:pt x="231339" y="10937"/>
                  </a:lnTo>
                  <a:lnTo>
                    <a:pt x="240012" y="10937"/>
                  </a:lnTo>
                  <a:lnTo>
                    <a:pt x="238361" y="662"/>
                  </a:lnTo>
                  <a:close/>
                </a:path>
                <a:path w="435609" h="198755">
                  <a:moveTo>
                    <a:pt x="245978" y="48079"/>
                  </a:moveTo>
                  <a:lnTo>
                    <a:pt x="237139" y="48079"/>
                  </a:lnTo>
                  <a:lnTo>
                    <a:pt x="238460" y="58610"/>
                  </a:lnTo>
                  <a:lnTo>
                    <a:pt x="247670" y="58610"/>
                  </a:lnTo>
                  <a:lnTo>
                    <a:pt x="245978" y="48079"/>
                  </a:lnTo>
                  <a:close/>
                </a:path>
                <a:path w="435609" h="198755">
                  <a:moveTo>
                    <a:pt x="240012" y="10937"/>
                  </a:moveTo>
                  <a:lnTo>
                    <a:pt x="231339" y="10937"/>
                  </a:lnTo>
                  <a:lnTo>
                    <a:pt x="235716" y="40243"/>
                  </a:lnTo>
                  <a:lnTo>
                    <a:pt x="244720" y="40243"/>
                  </a:lnTo>
                  <a:lnTo>
                    <a:pt x="240012" y="10937"/>
                  </a:lnTo>
                  <a:close/>
                </a:path>
                <a:path w="435609" h="198755">
                  <a:moveTo>
                    <a:pt x="435459" y="662"/>
                  </a:moveTo>
                  <a:lnTo>
                    <a:pt x="410629" y="662"/>
                  </a:lnTo>
                  <a:lnTo>
                    <a:pt x="410629" y="58610"/>
                  </a:lnTo>
                  <a:lnTo>
                    <a:pt x="435459" y="58610"/>
                  </a:lnTo>
                  <a:lnTo>
                    <a:pt x="435459" y="50366"/>
                  </a:lnTo>
                  <a:lnTo>
                    <a:pt x="419737" y="50366"/>
                  </a:lnTo>
                  <a:lnTo>
                    <a:pt x="419737" y="33373"/>
                  </a:lnTo>
                  <a:lnTo>
                    <a:pt x="432254" y="33373"/>
                  </a:lnTo>
                  <a:lnTo>
                    <a:pt x="432254" y="25080"/>
                  </a:lnTo>
                  <a:lnTo>
                    <a:pt x="419737" y="25080"/>
                  </a:lnTo>
                  <a:lnTo>
                    <a:pt x="419737" y="8955"/>
                  </a:lnTo>
                  <a:lnTo>
                    <a:pt x="435459" y="8955"/>
                  </a:lnTo>
                  <a:lnTo>
                    <a:pt x="435459" y="662"/>
                  </a:lnTo>
                  <a:close/>
                </a:path>
                <a:path w="435609" h="198755">
                  <a:moveTo>
                    <a:pt x="169472" y="0"/>
                  </a:moveTo>
                  <a:lnTo>
                    <a:pt x="151767" y="0"/>
                  </a:lnTo>
                  <a:lnTo>
                    <a:pt x="146883" y="5088"/>
                  </a:lnTo>
                  <a:lnTo>
                    <a:pt x="146805" y="45282"/>
                  </a:lnTo>
                  <a:lnTo>
                    <a:pt x="146620" y="46623"/>
                  </a:lnTo>
                  <a:lnTo>
                    <a:pt x="158655" y="59461"/>
                  </a:lnTo>
                  <a:lnTo>
                    <a:pt x="160568" y="59321"/>
                  </a:lnTo>
                  <a:lnTo>
                    <a:pt x="169472" y="59321"/>
                  </a:lnTo>
                  <a:lnTo>
                    <a:pt x="174356" y="54233"/>
                  </a:lnTo>
                  <a:lnTo>
                    <a:pt x="174356" y="51028"/>
                  </a:lnTo>
                  <a:lnTo>
                    <a:pt x="157872" y="51028"/>
                  </a:lnTo>
                  <a:lnTo>
                    <a:pt x="155990" y="49453"/>
                  </a:lnTo>
                  <a:lnTo>
                    <a:pt x="155990" y="9868"/>
                  </a:lnTo>
                  <a:lnTo>
                    <a:pt x="157821" y="8293"/>
                  </a:lnTo>
                  <a:lnTo>
                    <a:pt x="174356" y="8293"/>
                  </a:lnTo>
                  <a:lnTo>
                    <a:pt x="174356" y="5343"/>
                  </a:lnTo>
                  <a:lnTo>
                    <a:pt x="169472" y="0"/>
                  </a:lnTo>
                  <a:close/>
                </a:path>
                <a:path w="435609" h="198755">
                  <a:moveTo>
                    <a:pt x="174356" y="8293"/>
                  </a:moveTo>
                  <a:lnTo>
                    <a:pt x="163621" y="8293"/>
                  </a:lnTo>
                  <a:lnTo>
                    <a:pt x="165402" y="9868"/>
                  </a:lnTo>
                  <a:lnTo>
                    <a:pt x="165402" y="49453"/>
                  </a:lnTo>
                  <a:lnTo>
                    <a:pt x="163570" y="51028"/>
                  </a:lnTo>
                  <a:lnTo>
                    <a:pt x="174356" y="51028"/>
                  </a:lnTo>
                  <a:lnTo>
                    <a:pt x="174356" y="8293"/>
                  </a:lnTo>
                  <a:close/>
                </a:path>
                <a:path w="435609" h="198755">
                  <a:moveTo>
                    <a:pt x="209768" y="33883"/>
                  </a:moveTo>
                  <a:lnTo>
                    <a:pt x="200454" y="33883"/>
                  </a:lnTo>
                  <a:lnTo>
                    <a:pt x="200454" y="58713"/>
                  </a:lnTo>
                  <a:lnTo>
                    <a:pt x="209768" y="58713"/>
                  </a:lnTo>
                  <a:lnTo>
                    <a:pt x="209768" y="33883"/>
                  </a:lnTo>
                  <a:close/>
                </a:path>
                <a:path w="435609" h="198755">
                  <a:moveTo>
                    <a:pt x="190635" y="662"/>
                  </a:moveTo>
                  <a:lnTo>
                    <a:pt x="181174" y="662"/>
                  </a:lnTo>
                  <a:lnTo>
                    <a:pt x="181174" y="58610"/>
                  </a:lnTo>
                  <a:lnTo>
                    <a:pt x="190282" y="58610"/>
                  </a:lnTo>
                  <a:lnTo>
                    <a:pt x="190282" y="33883"/>
                  </a:lnTo>
                  <a:lnTo>
                    <a:pt x="209768" y="33883"/>
                  </a:lnTo>
                  <a:lnTo>
                    <a:pt x="209768" y="25487"/>
                  </a:lnTo>
                  <a:lnTo>
                    <a:pt x="190635" y="25487"/>
                  </a:lnTo>
                  <a:lnTo>
                    <a:pt x="190635" y="662"/>
                  </a:lnTo>
                  <a:close/>
                </a:path>
                <a:path w="435609" h="198755">
                  <a:moveTo>
                    <a:pt x="209768" y="662"/>
                  </a:moveTo>
                  <a:lnTo>
                    <a:pt x="200812" y="662"/>
                  </a:lnTo>
                  <a:lnTo>
                    <a:pt x="200812" y="25487"/>
                  </a:lnTo>
                  <a:lnTo>
                    <a:pt x="209768" y="25487"/>
                  </a:lnTo>
                  <a:lnTo>
                    <a:pt x="209768" y="662"/>
                  </a:lnTo>
                  <a:close/>
                </a:path>
                <a:path w="435609" h="198755">
                  <a:moveTo>
                    <a:pt x="317831" y="70210"/>
                  </a:moveTo>
                  <a:lnTo>
                    <a:pt x="293002" y="70210"/>
                  </a:lnTo>
                  <a:lnTo>
                    <a:pt x="293002" y="128158"/>
                  </a:lnTo>
                  <a:lnTo>
                    <a:pt x="317831" y="128158"/>
                  </a:lnTo>
                  <a:lnTo>
                    <a:pt x="317831" y="119865"/>
                  </a:lnTo>
                  <a:lnTo>
                    <a:pt x="302109" y="119865"/>
                  </a:lnTo>
                  <a:lnTo>
                    <a:pt x="302109" y="102872"/>
                  </a:lnTo>
                  <a:lnTo>
                    <a:pt x="314627" y="102872"/>
                  </a:lnTo>
                  <a:lnTo>
                    <a:pt x="314627" y="94632"/>
                  </a:lnTo>
                  <a:lnTo>
                    <a:pt x="302109" y="94632"/>
                  </a:lnTo>
                  <a:lnTo>
                    <a:pt x="302109" y="78503"/>
                  </a:lnTo>
                  <a:lnTo>
                    <a:pt x="317831" y="78503"/>
                  </a:lnTo>
                  <a:lnTo>
                    <a:pt x="317831" y="70210"/>
                  </a:lnTo>
                  <a:close/>
                </a:path>
                <a:path w="435609" h="198755">
                  <a:moveTo>
                    <a:pt x="333500" y="70210"/>
                  </a:moveTo>
                  <a:lnTo>
                    <a:pt x="324392" y="70210"/>
                  </a:lnTo>
                  <a:lnTo>
                    <a:pt x="324392" y="128158"/>
                  </a:lnTo>
                  <a:lnTo>
                    <a:pt x="333500" y="128158"/>
                  </a:lnTo>
                  <a:lnTo>
                    <a:pt x="333500" y="110198"/>
                  </a:lnTo>
                  <a:lnTo>
                    <a:pt x="336297" y="105114"/>
                  </a:lnTo>
                  <a:lnTo>
                    <a:pt x="345434" y="105114"/>
                  </a:lnTo>
                  <a:lnTo>
                    <a:pt x="341846" y="96006"/>
                  </a:lnTo>
                  <a:lnTo>
                    <a:pt x="342022" y="95648"/>
                  </a:lnTo>
                  <a:lnTo>
                    <a:pt x="333500" y="95648"/>
                  </a:lnTo>
                  <a:lnTo>
                    <a:pt x="333500" y="70210"/>
                  </a:lnTo>
                  <a:close/>
                </a:path>
                <a:path w="435609" h="198755">
                  <a:moveTo>
                    <a:pt x="345434" y="105114"/>
                  </a:moveTo>
                  <a:lnTo>
                    <a:pt x="336297" y="105114"/>
                  </a:lnTo>
                  <a:lnTo>
                    <a:pt x="345154" y="128158"/>
                  </a:lnTo>
                  <a:lnTo>
                    <a:pt x="354512" y="128158"/>
                  </a:lnTo>
                  <a:lnTo>
                    <a:pt x="345434" y="105114"/>
                  </a:lnTo>
                  <a:close/>
                </a:path>
                <a:path w="435609" h="198755">
                  <a:moveTo>
                    <a:pt x="354512" y="70210"/>
                  </a:moveTo>
                  <a:lnTo>
                    <a:pt x="345405" y="70210"/>
                  </a:lnTo>
                  <a:lnTo>
                    <a:pt x="333500" y="95648"/>
                  </a:lnTo>
                  <a:lnTo>
                    <a:pt x="342022" y="95648"/>
                  </a:lnTo>
                  <a:lnTo>
                    <a:pt x="354512" y="70210"/>
                  </a:lnTo>
                  <a:close/>
                </a:path>
                <a:path w="435609" h="198755">
                  <a:moveTo>
                    <a:pt x="377815" y="78503"/>
                  </a:moveTo>
                  <a:lnTo>
                    <a:pt x="368708" y="78503"/>
                  </a:lnTo>
                  <a:lnTo>
                    <a:pt x="368708" y="128158"/>
                  </a:lnTo>
                  <a:lnTo>
                    <a:pt x="377815" y="128158"/>
                  </a:lnTo>
                  <a:lnTo>
                    <a:pt x="377815" y="78503"/>
                  </a:lnTo>
                  <a:close/>
                </a:path>
                <a:path w="435609" h="198755">
                  <a:moveTo>
                    <a:pt x="387330" y="70210"/>
                  </a:moveTo>
                  <a:lnTo>
                    <a:pt x="359193" y="70210"/>
                  </a:lnTo>
                  <a:lnTo>
                    <a:pt x="359193" y="78503"/>
                  </a:lnTo>
                  <a:lnTo>
                    <a:pt x="387330" y="78503"/>
                  </a:lnTo>
                  <a:lnTo>
                    <a:pt x="387330" y="70210"/>
                  </a:lnTo>
                  <a:close/>
                </a:path>
                <a:path w="435609" h="198755">
                  <a:moveTo>
                    <a:pt x="402238" y="70210"/>
                  </a:moveTo>
                  <a:lnTo>
                    <a:pt x="393130" y="70210"/>
                  </a:lnTo>
                  <a:lnTo>
                    <a:pt x="393130" y="128158"/>
                  </a:lnTo>
                  <a:lnTo>
                    <a:pt x="415771" y="128158"/>
                  </a:lnTo>
                  <a:lnTo>
                    <a:pt x="420247" y="123123"/>
                  </a:lnTo>
                  <a:lnTo>
                    <a:pt x="420247" y="119663"/>
                  </a:lnTo>
                  <a:lnTo>
                    <a:pt x="402390" y="119663"/>
                  </a:lnTo>
                  <a:lnTo>
                    <a:pt x="402390" y="100025"/>
                  </a:lnTo>
                  <a:lnTo>
                    <a:pt x="420095" y="100025"/>
                  </a:lnTo>
                  <a:lnTo>
                    <a:pt x="420095" y="97022"/>
                  </a:lnTo>
                  <a:lnTo>
                    <a:pt x="415615" y="91987"/>
                  </a:lnTo>
                  <a:lnTo>
                    <a:pt x="402238" y="91987"/>
                  </a:lnTo>
                  <a:lnTo>
                    <a:pt x="402238" y="70210"/>
                  </a:lnTo>
                  <a:close/>
                </a:path>
                <a:path w="435609" h="198755">
                  <a:moveTo>
                    <a:pt x="420095" y="100025"/>
                  </a:moveTo>
                  <a:lnTo>
                    <a:pt x="409564" y="100025"/>
                  </a:lnTo>
                  <a:lnTo>
                    <a:pt x="411139" y="101346"/>
                  </a:lnTo>
                  <a:lnTo>
                    <a:pt x="411139" y="118339"/>
                  </a:lnTo>
                  <a:lnTo>
                    <a:pt x="409564" y="119663"/>
                  </a:lnTo>
                  <a:lnTo>
                    <a:pt x="420247" y="119663"/>
                  </a:lnTo>
                  <a:lnTo>
                    <a:pt x="420247" y="113814"/>
                  </a:lnTo>
                  <a:lnTo>
                    <a:pt x="420095" y="113814"/>
                  </a:lnTo>
                  <a:lnTo>
                    <a:pt x="420095" y="100025"/>
                  </a:lnTo>
                  <a:close/>
                </a:path>
                <a:path w="435609" h="198755">
                  <a:moveTo>
                    <a:pt x="248686" y="70465"/>
                  </a:moveTo>
                  <a:lnTo>
                    <a:pt x="226251" y="70465"/>
                  </a:lnTo>
                  <a:lnTo>
                    <a:pt x="226251" y="128158"/>
                  </a:lnTo>
                  <a:lnTo>
                    <a:pt x="235358" y="128158"/>
                  </a:lnTo>
                  <a:lnTo>
                    <a:pt x="235358" y="106385"/>
                  </a:lnTo>
                  <a:lnTo>
                    <a:pt x="248686" y="106385"/>
                  </a:lnTo>
                  <a:lnTo>
                    <a:pt x="253166" y="101346"/>
                  </a:lnTo>
                  <a:lnTo>
                    <a:pt x="253166" y="98092"/>
                  </a:lnTo>
                  <a:lnTo>
                    <a:pt x="235255" y="98092"/>
                  </a:lnTo>
                  <a:lnTo>
                    <a:pt x="235255" y="78503"/>
                  </a:lnTo>
                  <a:lnTo>
                    <a:pt x="253166" y="78503"/>
                  </a:lnTo>
                  <a:lnTo>
                    <a:pt x="253166" y="75500"/>
                  </a:lnTo>
                  <a:lnTo>
                    <a:pt x="248686" y="70465"/>
                  </a:lnTo>
                  <a:close/>
                </a:path>
                <a:path w="435609" h="198755">
                  <a:moveTo>
                    <a:pt x="253166" y="78503"/>
                  </a:moveTo>
                  <a:lnTo>
                    <a:pt x="242483" y="78503"/>
                  </a:lnTo>
                  <a:lnTo>
                    <a:pt x="244058" y="79774"/>
                  </a:lnTo>
                  <a:lnTo>
                    <a:pt x="244058" y="96767"/>
                  </a:lnTo>
                  <a:lnTo>
                    <a:pt x="242483" y="98092"/>
                  </a:lnTo>
                  <a:lnTo>
                    <a:pt x="253166" y="98092"/>
                  </a:lnTo>
                  <a:lnTo>
                    <a:pt x="253166" y="78503"/>
                  </a:lnTo>
                  <a:close/>
                </a:path>
                <a:path w="435609" h="198755">
                  <a:moveTo>
                    <a:pt x="218723" y="70210"/>
                  </a:moveTo>
                  <a:lnTo>
                    <a:pt x="190179" y="70210"/>
                  </a:lnTo>
                  <a:lnTo>
                    <a:pt x="190179" y="128158"/>
                  </a:lnTo>
                  <a:lnTo>
                    <a:pt x="199286" y="128158"/>
                  </a:lnTo>
                  <a:lnTo>
                    <a:pt x="199286" y="78503"/>
                  </a:lnTo>
                  <a:lnTo>
                    <a:pt x="218723" y="78503"/>
                  </a:lnTo>
                  <a:lnTo>
                    <a:pt x="218723" y="70210"/>
                  </a:lnTo>
                  <a:close/>
                </a:path>
                <a:path w="435609" h="198755">
                  <a:moveTo>
                    <a:pt x="218723" y="78503"/>
                  </a:moveTo>
                  <a:lnTo>
                    <a:pt x="209463" y="78503"/>
                  </a:lnTo>
                  <a:lnTo>
                    <a:pt x="209463" y="128158"/>
                  </a:lnTo>
                  <a:lnTo>
                    <a:pt x="218723" y="128158"/>
                  </a:lnTo>
                  <a:lnTo>
                    <a:pt x="218723" y="78503"/>
                  </a:lnTo>
                  <a:close/>
                </a:path>
                <a:path w="435609" h="198755">
                  <a:moveTo>
                    <a:pt x="434542" y="70210"/>
                  </a:moveTo>
                  <a:lnTo>
                    <a:pt x="425438" y="70210"/>
                  </a:lnTo>
                  <a:lnTo>
                    <a:pt x="425438" y="128158"/>
                  </a:lnTo>
                  <a:lnTo>
                    <a:pt x="434542" y="128158"/>
                  </a:lnTo>
                  <a:lnTo>
                    <a:pt x="434542" y="70210"/>
                  </a:lnTo>
                  <a:close/>
                </a:path>
                <a:path w="435609" h="198755">
                  <a:moveTo>
                    <a:pt x="270628" y="69334"/>
                  </a:moveTo>
                  <a:lnTo>
                    <a:pt x="258452" y="82139"/>
                  </a:lnTo>
                  <a:lnTo>
                    <a:pt x="258711" y="84048"/>
                  </a:lnTo>
                  <a:lnTo>
                    <a:pt x="258642" y="114781"/>
                  </a:lnTo>
                  <a:lnTo>
                    <a:pt x="258452" y="116179"/>
                  </a:lnTo>
                  <a:lnTo>
                    <a:pt x="258629" y="118125"/>
                  </a:lnTo>
                  <a:lnTo>
                    <a:pt x="259813" y="121790"/>
                  </a:lnTo>
                  <a:lnTo>
                    <a:pt x="270628" y="128985"/>
                  </a:lnTo>
                  <a:lnTo>
                    <a:pt x="272549" y="128820"/>
                  </a:lnTo>
                  <a:lnTo>
                    <a:pt x="281504" y="128820"/>
                  </a:lnTo>
                  <a:lnTo>
                    <a:pt x="286338" y="123732"/>
                  </a:lnTo>
                  <a:lnTo>
                    <a:pt x="286338" y="120478"/>
                  </a:lnTo>
                  <a:lnTo>
                    <a:pt x="269649" y="120478"/>
                  </a:lnTo>
                  <a:lnTo>
                    <a:pt x="267818" y="118898"/>
                  </a:lnTo>
                  <a:lnTo>
                    <a:pt x="267818" y="79367"/>
                  </a:lnTo>
                  <a:lnTo>
                    <a:pt x="269649" y="77841"/>
                  </a:lnTo>
                  <a:lnTo>
                    <a:pt x="286338" y="77841"/>
                  </a:lnTo>
                  <a:lnTo>
                    <a:pt x="286338" y="74842"/>
                  </a:lnTo>
                  <a:lnTo>
                    <a:pt x="281504" y="69498"/>
                  </a:lnTo>
                  <a:lnTo>
                    <a:pt x="272549" y="69498"/>
                  </a:lnTo>
                  <a:lnTo>
                    <a:pt x="270628" y="69334"/>
                  </a:lnTo>
                  <a:close/>
                </a:path>
                <a:path w="435609" h="198755">
                  <a:moveTo>
                    <a:pt x="286338" y="77841"/>
                  </a:moveTo>
                  <a:lnTo>
                    <a:pt x="275449" y="77841"/>
                  </a:lnTo>
                  <a:lnTo>
                    <a:pt x="277230" y="79367"/>
                  </a:lnTo>
                  <a:lnTo>
                    <a:pt x="277230" y="118898"/>
                  </a:lnTo>
                  <a:lnTo>
                    <a:pt x="275449" y="120478"/>
                  </a:lnTo>
                  <a:lnTo>
                    <a:pt x="286338" y="120478"/>
                  </a:lnTo>
                  <a:lnTo>
                    <a:pt x="286338" y="77841"/>
                  </a:lnTo>
                  <a:close/>
                </a:path>
                <a:path w="435609" h="198755">
                  <a:moveTo>
                    <a:pt x="434542" y="157006"/>
                  </a:moveTo>
                  <a:lnTo>
                    <a:pt x="426351" y="157006"/>
                  </a:lnTo>
                  <a:lnTo>
                    <a:pt x="426351" y="197710"/>
                  </a:lnTo>
                  <a:lnTo>
                    <a:pt x="434542" y="197710"/>
                  </a:lnTo>
                  <a:lnTo>
                    <a:pt x="434542" y="157006"/>
                  </a:lnTo>
                  <a:close/>
                </a:path>
                <a:path w="435609" h="198755">
                  <a:moveTo>
                    <a:pt x="413784" y="139709"/>
                  </a:moveTo>
                  <a:lnTo>
                    <a:pt x="405697" y="139709"/>
                  </a:lnTo>
                  <a:lnTo>
                    <a:pt x="405697" y="197657"/>
                  </a:lnTo>
                  <a:lnTo>
                    <a:pt x="415006" y="197657"/>
                  </a:lnTo>
                  <a:lnTo>
                    <a:pt x="421166" y="176340"/>
                  </a:lnTo>
                  <a:lnTo>
                    <a:pt x="413784" y="176340"/>
                  </a:lnTo>
                  <a:lnTo>
                    <a:pt x="413784" y="139709"/>
                  </a:lnTo>
                  <a:close/>
                </a:path>
                <a:path w="435609" h="198755">
                  <a:moveTo>
                    <a:pt x="434542" y="139758"/>
                  </a:moveTo>
                  <a:lnTo>
                    <a:pt x="424369" y="139758"/>
                  </a:lnTo>
                  <a:lnTo>
                    <a:pt x="417092" y="163621"/>
                  </a:lnTo>
                  <a:lnTo>
                    <a:pt x="413784" y="176340"/>
                  </a:lnTo>
                  <a:lnTo>
                    <a:pt x="421166" y="176340"/>
                  </a:lnTo>
                  <a:lnTo>
                    <a:pt x="422637" y="171252"/>
                  </a:lnTo>
                  <a:lnTo>
                    <a:pt x="426351" y="157006"/>
                  </a:lnTo>
                  <a:lnTo>
                    <a:pt x="434542" y="157006"/>
                  </a:lnTo>
                  <a:lnTo>
                    <a:pt x="434542" y="139758"/>
                  </a:lnTo>
                  <a:close/>
                </a:path>
                <a:path w="435609" h="198755">
                  <a:moveTo>
                    <a:pt x="291476" y="139047"/>
                  </a:moveTo>
                  <a:lnTo>
                    <a:pt x="273569" y="139047"/>
                  </a:lnTo>
                  <a:lnTo>
                    <a:pt x="268682" y="144135"/>
                  </a:lnTo>
                  <a:lnTo>
                    <a:pt x="268682" y="187439"/>
                  </a:lnTo>
                  <a:lnTo>
                    <a:pt x="270143" y="190960"/>
                  </a:lnTo>
                  <a:lnTo>
                    <a:pt x="275330" y="196151"/>
                  </a:lnTo>
                  <a:lnTo>
                    <a:pt x="278851" y="197607"/>
                  </a:lnTo>
                  <a:lnTo>
                    <a:pt x="286194" y="197607"/>
                  </a:lnTo>
                  <a:lnTo>
                    <a:pt x="289711" y="196151"/>
                  </a:lnTo>
                  <a:lnTo>
                    <a:pt x="294902" y="190960"/>
                  </a:lnTo>
                  <a:lnTo>
                    <a:pt x="295268" y="190076"/>
                  </a:lnTo>
                  <a:lnTo>
                    <a:pt x="279620" y="190076"/>
                  </a:lnTo>
                  <a:lnTo>
                    <a:pt x="277790" y="188500"/>
                  </a:lnTo>
                  <a:lnTo>
                    <a:pt x="277790" y="148919"/>
                  </a:lnTo>
                  <a:lnTo>
                    <a:pt x="279620" y="147340"/>
                  </a:lnTo>
                  <a:lnTo>
                    <a:pt x="296358" y="147340"/>
                  </a:lnTo>
                  <a:lnTo>
                    <a:pt x="296358" y="144390"/>
                  </a:lnTo>
                  <a:lnTo>
                    <a:pt x="291476" y="139047"/>
                  </a:lnTo>
                  <a:close/>
                </a:path>
                <a:path w="435609" h="198755">
                  <a:moveTo>
                    <a:pt x="296358" y="147340"/>
                  </a:moveTo>
                  <a:lnTo>
                    <a:pt x="285420" y="147340"/>
                  </a:lnTo>
                  <a:lnTo>
                    <a:pt x="287255" y="148919"/>
                  </a:lnTo>
                  <a:lnTo>
                    <a:pt x="287255" y="188500"/>
                  </a:lnTo>
                  <a:lnTo>
                    <a:pt x="285420" y="190076"/>
                  </a:lnTo>
                  <a:lnTo>
                    <a:pt x="295268" y="190076"/>
                  </a:lnTo>
                  <a:lnTo>
                    <a:pt x="296358" y="187439"/>
                  </a:lnTo>
                  <a:lnTo>
                    <a:pt x="296358" y="147340"/>
                  </a:lnTo>
                  <a:close/>
                </a:path>
                <a:path w="435609" h="198755">
                  <a:moveTo>
                    <a:pt x="258662" y="139758"/>
                  </a:moveTo>
                  <a:lnTo>
                    <a:pt x="236428" y="139758"/>
                  </a:lnTo>
                  <a:lnTo>
                    <a:pt x="236428" y="197657"/>
                  </a:lnTo>
                  <a:lnTo>
                    <a:pt x="245535" y="197657"/>
                  </a:lnTo>
                  <a:lnTo>
                    <a:pt x="245535" y="175884"/>
                  </a:lnTo>
                  <a:lnTo>
                    <a:pt x="258912" y="175884"/>
                  </a:lnTo>
                  <a:lnTo>
                    <a:pt x="263392" y="170795"/>
                  </a:lnTo>
                  <a:lnTo>
                    <a:pt x="263392" y="167640"/>
                  </a:lnTo>
                  <a:lnTo>
                    <a:pt x="245280" y="167640"/>
                  </a:lnTo>
                  <a:lnTo>
                    <a:pt x="245280" y="148002"/>
                  </a:lnTo>
                  <a:lnTo>
                    <a:pt x="263225" y="148002"/>
                  </a:lnTo>
                  <a:lnTo>
                    <a:pt x="263137" y="144797"/>
                  </a:lnTo>
                  <a:lnTo>
                    <a:pt x="258662" y="139758"/>
                  </a:lnTo>
                  <a:close/>
                </a:path>
                <a:path w="435609" h="198755">
                  <a:moveTo>
                    <a:pt x="263225" y="148002"/>
                  </a:moveTo>
                  <a:lnTo>
                    <a:pt x="252454" y="148002"/>
                  </a:lnTo>
                  <a:lnTo>
                    <a:pt x="254030" y="149326"/>
                  </a:lnTo>
                  <a:lnTo>
                    <a:pt x="254030" y="166320"/>
                  </a:lnTo>
                  <a:lnTo>
                    <a:pt x="252454" y="167640"/>
                  </a:lnTo>
                  <a:lnTo>
                    <a:pt x="263392" y="167640"/>
                  </a:lnTo>
                  <a:lnTo>
                    <a:pt x="263392" y="154057"/>
                  </a:lnTo>
                  <a:lnTo>
                    <a:pt x="263225" y="148002"/>
                  </a:lnTo>
                  <a:close/>
                </a:path>
                <a:path w="435609" h="198755">
                  <a:moveTo>
                    <a:pt x="325158" y="139047"/>
                  </a:moveTo>
                  <a:lnTo>
                    <a:pt x="307300" y="139047"/>
                  </a:lnTo>
                  <a:lnTo>
                    <a:pt x="302669" y="144135"/>
                  </a:lnTo>
                  <a:lnTo>
                    <a:pt x="302669" y="193029"/>
                  </a:lnTo>
                  <a:lnTo>
                    <a:pt x="307300" y="198319"/>
                  </a:lnTo>
                  <a:lnTo>
                    <a:pt x="325207" y="198319"/>
                  </a:lnTo>
                  <a:lnTo>
                    <a:pt x="329785" y="193231"/>
                  </a:lnTo>
                  <a:lnTo>
                    <a:pt x="329785" y="190232"/>
                  </a:lnTo>
                  <a:lnTo>
                    <a:pt x="313557" y="190232"/>
                  </a:lnTo>
                  <a:lnTo>
                    <a:pt x="311776" y="188755"/>
                  </a:lnTo>
                  <a:lnTo>
                    <a:pt x="311776" y="148919"/>
                  </a:lnTo>
                  <a:lnTo>
                    <a:pt x="313557" y="147340"/>
                  </a:lnTo>
                  <a:lnTo>
                    <a:pt x="329785" y="147340"/>
                  </a:lnTo>
                  <a:lnTo>
                    <a:pt x="329785" y="144390"/>
                  </a:lnTo>
                  <a:lnTo>
                    <a:pt x="325158" y="139047"/>
                  </a:lnTo>
                  <a:close/>
                </a:path>
                <a:path w="435609" h="198755">
                  <a:moveTo>
                    <a:pt x="329785" y="176340"/>
                  </a:moveTo>
                  <a:lnTo>
                    <a:pt x="321188" y="176340"/>
                  </a:lnTo>
                  <a:lnTo>
                    <a:pt x="321188" y="188755"/>
                  </a:lnTo>
                  <a:lnTo>
                    <a:pt x="319357" y="190232"/>
                  </a:lnTo>
                  <a:lnTo>
                    <a:pt x="329785" y="190232"/>
                  </a:lnTo>
                  <a:lnTo>
                    <a:pt x="329785" y="176340"/>
                  </a:lnTo>
                  <a:close/>
                </a:path>
                <a:path w="435609" h="198755">
                  <a:moveTo>
                    <a:pt x="329785" y="147340"/>
                  </a:moveTo>
                  <a:lnTo>
                    <a:pt x="319357" y="147340"/>
                  </a:lnTo>
                  <a:lnTo>
                    <a:pt x="321188" y="148919"/>
                  </a:lnTo>
                  <a:lnTo>
                    <a:pt x="321188" y="159298"/>
                  </a:lnTo>
                  <a:lnTo>
                    <a:pt x="329785" y="159298"/>
                  </a:lnTo>
                  <a:lnTo>
                    <a:pt x="329785" y="147340"/>
                  </a:lnTo>
                  <a:close/>
                </a:path>
                <a:path w="435609" h="198755">
                  <a:moveTo>
                    <a:pt x="358531" y="139047"/>
                  </a:moveTo>
                  <a:lnTo>
                    <a:pt x="340571" y="139047"/>
                  </a:lnTo>
                  <a:lnTo>
                    <a:pt x="335943" y="144135"/>
                  </a:lnTo>
                  <a:lnTo>
                    <a:pt x="335943" y="193029"/>
                  </a:lnTo>
                  <a:lnTo>
                    <a:pt x="340571" y="198319"/>
                  </a:lnTo>
                  <a:lnTo>
                    <a:pt x="358482" y="198319"/>
                  </a:lnTo>
                  <a:lnTo>
                    <a:pt x="363109" y="193231"/>
                  </a:lnTo>
                  <a:lnTo>
                    <a:pt x="363109" y="190232"/>
                  </a:lnTo>
                  <a:lnTo>
                    <a:pt x="346881" y="190232"/>
                  </a:lnTo>
                  <a:lnTo>
                    <a:pt x="345051" y="188755"/>
                  </a:lnTo>
                  <a:lnTo>
                    <a:pt x="345051" y="148919"/>
                  </a:lnTo>
                  <a:lnTo>
                    <a:pt x="346881" y="147340"/>
                  </a:lnTo>
                  <a:lnTo>
                    <a:pt x="363109" y="147340"/>
                  </a:lnTo>
                  <a:lnTo>
                    <a:pt x="363109" y="144390"/>
                  </a:lnTo>
                  <a:lnTo>
                    <a:pt x="358531" y="139047"/>
                  </a:lnTo>
                  <a:close/>
                </a:path>
                <a:path w="435609" h="198755">
                  <a:moveTo>
                    <a:pt x="363109" y="176340"/>
                  </a:moveTo>
                  <a:lnTo>
                    <a:pt x="354512" y="176340"/>
                  </a:lnTo>
                  <a:lnTo>
                    <a:pt x="354512" y="188755"/>
                  </a:lnTo>
                  <a:lnTo>
                    <a:pt x="352681" y="190232"/>
                  </a:lnTo>
                  <a:lnTo>
                    <a:pt x="363109" y="190232"/>
                  </a:lnTo>
                  <a:lnTo>
                    <a:pt x="363109" y="176340"/>
                  </a:lnTo>
                  <a:close/>
                </a:path>
                <a:path w="435609" h="198755">
                  <a:moveTo>
                    <a:pt x="363109" y="147340"/>
                  </a:moveTo>
                  <a:lnTo>
                    <a:pt x="352681" y="147340"/>
                  </a:lnTo>
                  <a:lnTo>
                    <a:pt x="354512" y="148919"/>
                  </a:lnTo>
                  <a:lnTo>
                    <a:pt x="354512" y="159298"/>
                  </a:lnTo>
                  <a:lnTo>
                    <a:pt x="363109" y="159298"/>
                  </a:lnTo>
                  <a:lnTo>
                    <a:pt x="363109" y="147340"/>
                  </a:lnTo>
                  <a:close/>
                </a:path>
                <a:path w="435609" h="198755">
                  <a:moveTo>
                    <a:pt x="377713" y="139758"/>
                  </a:moveTo>
                  <a:lnTo>
                    <a:pt x="369625" y="139758"/>
                  </a:lnTo>
                  <a:lnTo>
                    <a:pt x="369625" y="197657"/>
                  </a:lnTo>
                  <a:lnTo>
                    <a:pt x="378885" y="197657"/>
                  </a:lnTo>
                  <a:lnTo>
                    <a:pt x="384996" y="176390"/>
                  </a:lnTo>
                  <a:lnTo>
                    <a:pt x="377713" y="176390"/>
                  </a:lnTo>
                  <a:lnTo>
                    <a:pt x="377713" y="139758"/>
                  </a:lnTo>
                  <a:close/>
                </a:path>
                <a:path w="435609" h="198755">
                  <a:moveTo>
                    <a:pt x="398420" y="156854"/>
                  </a:moveTo>
                  <a:lnTo>
                    <a:pt x="390230" y="156854"/>
                  </a:lnTo>
                  <a:lnTo>
                    <a:pt x="390230" y="197558"/>
                  </a:lnTo>
                  <a:lnTo>
                    <a:pt x="398420" y="197558"/>
                  </a:lnTo>
                  <a:lnTo>
                    <a:pt x="398420" y="156854"/>
                  </a:lnTo>
                  <a:close/>
                </a:path>
                <a:path w="435609" h="198755">
                  <a:moveTo>
                    <a:pt x="398420" y="139758"/>
                  </a:moveTo>
                  <a:lnTo>
                    <a:pt x="388243" y="139758"/>
                  </a:lnTo>
                  <a:lnTo>
                    <a:pt x="381020" y="163670"/>
                  </a:lnTo>
                  <a:lnTo>
                    <a:pt x="377713" y="176390"/>
                  </a:lnTo>
                  <a:lnTo>
                    <a:pt x="384996" y="176390"/>
                  </a:lnTo>
                  <a:lnTo>
                    <a:pt x="386516" y="171100"/>
                  </a:lnTo>
                  <a:lnTo>
                    <a:pt x="390230" y="156854"/>
                  </a:lnTo>
                  <a:lnTo>
                    <a:pt x="398420" y="156854"/>
                  </a:lnTo>
                  <a:lnTo>
                    <a:pt x="398420" y="1397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1047088" y="670396"/>
            <a:ext cx="374650" cy="374650"/>
            <a:chOff x="1047088" y="670396"/>
            <a:chExt cx="374650" cy="374650"/>
          </a:xfrm>
        </p:grpSpPr>
        <p:pic>
          <p:nvPicPr>
            <p:cNvPr id="78" name="object 7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9502" y="745348"/>
              <a:ext cx="112226" cy="224652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047076" y="67040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374459" y="53416"/>
                  </a:moveTo>
                  <a:lnTo>
                    <a:pt x="320967" y="53416"/>
                  </a:lnTo>
                  <a:lnTo>
                    <a:pt x="320967" y="321119"/>
                  </a:lnTo>
                  <a:lnTo>
                    <a:pt x="374459" y="321119"/>
                  </a:lnTo>
                  <a:lnTo>
                    <a:pt x="374459" y="53416"/>
                  </a:lnTo>
                  <a:close/>
                </a:path>
                <a:path w="374650" h="374650">
                  <a:moveTo>
                    <a:pt x="374459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321310"/>
                  </a:lnTo>
                  <a:lnTo>
                    <a:pt x="0" y="374650"/>
                  </a:lnTo>
                  <a:lnTo>
                    <a:pt x="374459" y="374650"/>
                  </a:lnTo>
                  <a:lnTo>
                    <a:pt x="374459" y="321310"/>
                  </a:lnTo>
                  <a:lnTo>
                    <a:pt x="53505" y="321310"/>
                  </a:lnTo>
                  <a:lnTo>
                    <a:pt x="53505" y="53340"/>
                  </a:lnTo>
                  <a:lnTo>
                    <a:pt x="374459" y="53340"/>
                  </a:lnTo>
                  <a:lnTo>
                    <a:pt x="374459" y="0"/>
                  </a:lnTo>
                  <a:close/>
                </a:path>
              </a:pathLst>
            </a:custGeom>
            <a:solidFill>
              <a:srgbClr val="FF0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/>
          <p:nvPr/>
        </p:nvSpPr>
        <p:spPr>
          <a:xfrm>
            <a:off x="1495485" y="670136"/>
            <a:ext cx="1592580" cy="377190"/>
          </a:xfrm>
          <a:custGeom>
            <a:avLst/>
            <a:gdLst/>
            <a:ahLst/>
            <a:cxnLst/>
            <a:rect l="l" t="t" r="r" b="b"/>
            <a:pathLst>
              <a:path w="1592580" h="377190">
                <a:moveTo>
                  <a:pt x="18983" y="101546"/>
                </a:moveTo>
                <a:lnTo>
                  <a:pt x="18983" y="133200"/>
                </a:lnTo>
                <a:lnTo>
                  <a:pt x="23297" y="134634"/>
                </a:lnTo>
                <a:lnTo>
                  <a:pt x="26784" y="135556"/>
                </a:lnTo>
                <a:lnTo>
                  <a:pt x="30899" y="135974"/>
                </a:lnTo>
                <a:lnTo>
                  <a:pt x="35611" y="135974"/>
                </a:lnTo>
                <a:lnTo>
                  <a:pt x="73987" y="115856"/>
                </a:lnTo>
                <a:lnTo>
                  <a:pt x="81570" y="103389"/>
                </a:lnTo>
                <a:lnTo>
                  <a:pt x="27297" y="103389"/>
                </a:lnTo>
                <a:lnTo>
                  <a:pt x="24627" y="103085"/>
                </a:lnTo>
                <a:lnTo>
                  <a:pt x="22166" y="102468"/>
                </a:lnTo>
                <a:lnTo>
                  <a:pt x="21245" y="102363"/>
                </a:lnTo>
                <a:lnTo>
                  <a:pt x="20219" y="102059"/>
                </a:lnTo>
                <a:lnTo>
                  <a:pt x="18983" y="101546"/>
                </a:lnTo>
                <a:close/>
              </a:path>
              <a:path w="1592580" h="377190">
                <a:moveTo>
                  <a:pt x="44961" y="3811"/>
                </a:moveTo>
                <a:lnTo>
                  <a:pt x="5947" y="3811"/>
                </a:lnTo>
                <a:lnTo>
                  <a:pt x="50605" y="90342"/>
                </a:lnTo>
                <a:lnTo>
                  <a:pt x="49684" y="92185"/>
                </a:lnTo>
                <a:lnTo>
                  <a:pt x="46092" y="99693"/>
                </a:lnTo>
                <a:lnTo>
                  <a:pt x="39621" y="103389"/>
                </a:lnTo>
                <a:lnTo>
                  <a:pt x="81570" y="103389"/>
                </a:lnTo>
                <a:lnTo>
                  <a:pt x="83055" y="100614"/>
                </a:lnTo>
                <a:lnTo>
                  <a:pt x="103229" y="57767"/>
                </a:lnTo>
                <a:lnTo>
                  <a:pt x="68783" y="57767"/>
                </a:lnTo>
                <a:lnTo>
                  <a:pt x="44961" y="3811"/>
                </a:lnTo>
                <a:close/>
              </a:path>
              <a:path w="1592580" h="377190">
                <a:moveTo>
                  <a:pt x="128634" y="3811"/>
                </a:moveTo>
                <a:lnTo>
                  <a:pt x="89620" y="3811"/>
                </a:lnTo>
                <a:lnTo>
                  <a:pt x="69495" y="57767"/>
                </a:lnTo>
                <a:lnTo>
                  <a:pt x="103229" y="57767"/>
                </a:lnTo>
                <a:lnTo>
                  <a:pt x="128634" y="3811"/>
                </a:lnTo>
                <a:close/>
              </a:path>
              <a:path w="1592580" h="377190">
                <a:moveTo>
                  <a:pt x="273729" y="84793"/>
                </a:moveTo>
                <a:lnTo>
                  <a:pt x="238411" y="84793"/>
                </a:lnTo>
                <a:lnTo>
                  <a:pt x="238411" y="134121"/>
                </a:lnTo>
                <a:lnTo>
                  <a:pt x="273729" y="134121"/>
                </a:lnTo>
                <a:lnTo>
                  <a:pt x="273729" y="84793"/>
                </a:lnTo>
                <a:close/>
              </a:path>
              <a:path w="1592580" h="377190">
                <a:moveTo>
                  <a:pt x="190967" y="3811"/>
                </a:moveTo>
                <a:lnTo>
                  <a:pt x="155649" y="3811"/>
                </a:lnTo>
                <a:lnTo>
                  <a:pt x="155649" y="134111"/>
                </a:lnTo>
                <a:lnTo>
                  <a:pt x="190978" y="134111"/>
                </a:lnTo>
                <a:lnTo>
                  <a:pt x="190978" y="84793"/>
                </a:lnTo>
                <a:lnTo>
                  <a:pt x="273729" y="84793"/>
                </a:lnTo>
                <a:lnTo>
                  <a:pt x="273729" y="51286"/>
                </a:lnTo>
                <a:lnTo>
                  <a:pt x="190967" y="51286"/>
                </a:lnTo>
                <a:lnTo>
                  <a:pt x="190967" y="3811"/>
                </a:lnTo>
                <a:close/>
              </a:path>
              <a:path w="1592580" h="377190">
                <a:moveTo>
                  <a:pt x="273729" y="3811"/>
                </a:moveTo>
                <a:lnTo>
                  <a:pt x="238401" y="3811"/>
                </a:lnTo>
                <a:lnTo>
                  <a:pt x="238401" y="51286"/>
                </a:lnTo>
                <a:lnTo>
                  <a:pt x="273729" y="51286"/>
                </a:lnTo>
                <a:lnTo>
                  <a:pt x="273729" y="3811"/>
                </a:lnTo>
                <a:close/>
              </a:path>
              <a:path w="1592580" h="377190">
                <a:moveTo>
                  <a:pt x="352690" y="3811"/>
                </a:moveTo>
                <a:lnTo>
                  <a:pt x="317372" y="3811"/>
                </a:lnTo>
                <a:lnTo>
                  <a:pt x="317372" y="134121"/>
                </a:lnTo>
                <a:lnTo>
                  <a:pt x="348083" y="134121"/>
                </a:lnTo>
                <a:lnTo>
                  <a:pt x="393765" y="75432"/>
                </a:lnTo>
                <a:lnTo>
                  <a:pt x="352690" y="75432"/>
                </a:lnTo>
                <a:lnTo>
                  <a:pt x="352690" y="3811"/>
                </a:lnTo>
                <a:close/>
              </a:path>
              <a:path w="1592580" h="377190">
                <a:moveTo>
                  <a:pt x="439138" y="62500"/>
                </a:moveTo>
                <a:lnTo>
                  <a:pt x="403830" y="62500"/>
                </a:lnTo>
                <a:lnTo>
                  <a:pt x="403830" y="134121"/>
                </a:lnTo>
                <a:lnTo>
                  <a:pt x="439138" y="134121"/>
                </a:lnTo>
                <a:lnTo>
                  <a:pt x="439138" y="62500"/>
                </a:lnTo>
                <a:close/>
              </a:path>
              <a:path w="1592580" h="377190">
                <a:moveTo>
                  <a:pt x="439138" y="3821"/>
                </a:moveTo>
                <a:lnTo>
                  <a:pt x="408437" y="3821"/>
                </a:lnTo>
                <a:lnTo>
                  <a:pt x="352690" y="75432"/>
                </a:lnTo>
                <a:lnTo>
                  <a:pt x="393765" y="75432"/>
                </a:lnTo>
                <a:lnTo>
                  <a:pt x="403830" y="62500"/>
                </a:lnTo>
                <a:lnTo>
                  <a:pt x="439138" y="62500"/>
                </a:lnTo>
                <a:lnTo>
                  <a:pt x="439138" y="3821"/>
                </a:lnTo>
                <a:close/>
              </a:path>
              <a:path w="1592580" h="377190">
                <a:moveTo>
                  <a:pt x="540454" y="3811"/>
                </a:moveTo>
                <a:lnTo>
                  <a:pt x="482864" y="3811"/>
                </a:lnTo>
                <a:lnTo>
                  <a:pt x="482864" y="134111"/>
                </a:lnTo>
                <a:lnTo>
                  <a:pt x="545187" y="134111"/>
                </a:lnTo>
                <a:lnTo>
                  <a:pt x="555679" y="133473"/>
                </a:lnTo>
                <a:lnTo>
                  <a:pt x="589463" y="112025"/>
                </a:lnTo>
                <a:lnTo>
                  <a:pt x="591509" y="106164"/>
                </a:lnTo>
                <a:lnTo>
                  <a:pt x="518172" y="106164"/>
                </a:lnTo>
                <a:lnTo>
                  <a:pt x="518172" y="80060"/>
                </a:lnTo>
                <a:lnTo>
                  <a:pt x="587013" y="80060"/>
                </a:lnTo>
                <a:lnTo>
                  <a:pt x="585301" y="77512"/>
                </a:lnTo>
                <a:lnTo>
                  <a:pt x="579584" y="72154"/>
                </a:lnTo>
                <a:lnTo>
                  <a:pt x="575678" y="69275"/>
                </a:lnTo>
                <a:lnTo>
                  <a:pt x="571364" y="67013"/>
                </a:lnTo>
                <a:lnTo>
                  <a:pt x="566537" y="65265"/>
                </a:lnTo>
                <a:lnTo>
                  <a:pt x="570443" y="63725"/>
                </a:lnTo>
                <a:lnTo>
                  <a:pt x="573731" y="61977"/>
                </a:lnTo>
                <a:lnTo>
                  <a:pt x="576202" y="59820"/>
                </a:lnTo>
                <a:lnTo>
                  <a:pt x="582767" y="54270"/>
                </a:lnTo>
                <a:lnTo>
                  <a:pt x="582858" y="54071"/>
                </a:lnTo>
                <a:lnTo>
                  <a:pt x="518183" y="54071"/>
                </a:lnTo>
                <a:lnTo>
                  <a:pt x="518183" y="31663"/>
                </a:lnTo>
                <a:lnTo>
                  <a:pt x="585328" y="31663"/>
                </a:lnTo>
                <a:lnTo>
                  <a:pt x="585278" y="31209"/>
                </a:lnTo>
                <a:lnTo>
                  <a:pt x="550570" y="4427"/>
                </a:lnTo>
                <a:lnTo>
                  <a:pt x="540454" y="3811"/>
                </a:lnTo>
                <a:close/>
              </a:path>
              <a:path w="1592580" h="377190">
                <a:moveTo>
                  <a:pt x="587013" y="80060"/>
                </a:moveTo>
                <a:lnTo>
                  <a:pt x="546412" y="80060"/>
                </a:lnTo>
                <a:lnTo>
                  <a:pt x="549805" y="81295"/>
                </a:lnTo>
                <a:lnTo>
                  <a:pt x="552370" y="83767"/>
                </a:lnTo>
                <a:lnTo>
                  <a:pt x="554935" y="86332"/>
                </a:lnTo>
                <a:lnTo>
                  <a:pt x="556276" y="89421"/>
                </a:lnTo>
                <a:lnTo>
                  <a:pt x="556276" y="96918"/>
                </a:lnTo>
                <a:lnTo>
                  <a:pt x="554935" y="99996"/>
                </a:lnTo>
                <a:lnTo>
                  <a:pt x="552370" y="102468"/>
                </a:lnTo>
                <a:lnTo>
                  <a:pt x="549700" y="104939"/>
                </a:lnTo>
                <a:lnTo>
                  <a:pt x="546412" y="106164"/>
                </a:lnTo>
                <a:lnTo>
                  <a:pt x="591509" y="106164"/>
                </a:lnTo>
                <a:lnTo>
                  <a:pt x="591831" y="105241"/>
                </a:lnTo>
                <a:lnTo>
                  <a:pt x="592620" y="97839"/>
                </a:lnTo>
                <a:lnTo>
                  <a:pt x="591810" y="90344"/>
                </a:lnTo>
                <a:lnTo>
                  <a:pt x="589373" y="83572"/>
                </a:lnTo>
                <a:lnTo>
                  <a:pt x="587013" y="80060"/>
                </a:lnTo>
                <a:close/>
              </a:path>
              <a:path w="1592580" h="377190">
                <a:moveTo>
                  <a:pt x="585328" y="31663"/>
                </a:moveTo>
                <a:lnTo>
                  <a:pt x="541386" y="31663"/>
                </a:lnTo>
                <a:lnTo>
                  <a:pt x="544360" y="32690"/>
                </a:lnTo>
                <a:lnTo>
                  <a:pt x="548674" y="36794"/>
                </a:lnTo>
                <a:lnTo>
                  <a:pt x="549805" y="39475"/>
                </a:lnTo>
                <a:lnTo>
                  <a:pt x="549805" y="46249"/>
                </a:lnTo>
                <a:lnTo>
                  <a:pt x="548674" y="48930"/>
                </a:lnTo>
                <a:lnTo>
                  <a:pt x="544360" y="53035"/>
                </a:lnTo>
                <a:lnTo>
                  <a:pt x="541386" y="54061"/>
                </a:lnTo>
                <a:lnTo>
                  <a:pt x="518183" y="54061"/>
                </a:lnTo>
                <a:lnTo>
                  <a:pt x="582862" y="54061"/>
                </a:lnTo>
                <a:lnTo>
                  <a:pt x="586044" y="47077"/>
                </a:lnTo>
                <a:lnTo>
                  <a:pt x="586044" y="38239"/>
                </a:lnTo>
                <a:lnTo>
                  <a:pt x="585328" y="31663"/>
                </a:lnTo>
                <a:close/>
              </a:path>
              <a:path w="1592580" h="377190">
                <a:moveTo>
                  <a:pt x="727433" y="3811"/>
                </a:moveTo>
                <a:lnTo>
                  <a:pt x="627949" y="3811"/>
                </a:lnTo>
                <a:lnTo>
                  <a:pt x="627949" y="134121"/>
                </a:lnTo>
                <a:lnTo>
                  <a:pt x="729286" y="134121"/>
                </a:lnTo>
                <a:lnTo>
                  <a:pt x="729286" y="102468"/>
                </a:lnTo>
                <a:lnTo>
                  <a:pt x="663267" y="102468"/>
                </a:lnTo>
                <a:lnTo>
                  <a:pt x="663267" y="83871"/>
                </a:lnTo>
                <a:lnTo>
                  <a:pt x="712554" y="83871"/>
                </a:lnTo>
                <a:lnTo>
                  <a:pt x="712554" y="54061"/>
                </a:lnTo>
                <a:lnTo>
                  <a:pt x="663267" y="54061"/>
                </a:lnTo>
                <a:lnTo>
                  <a:pt x="663267" y="35464"/>
                </a:lnTo>
                <a:lnTo>
                  <a:pt x="727433" y="35464"/>
                </a:lnTo>
                <a:lnTo>
                  <a:pt x="727433" y="3811"/>
                </a:lnTo>
                <a:close/>
              </a:path>
              <a:path w="1592580" h="377190">
                <a:moveTo>
                  <a:pt x="824058" y="3811"/>
                </a:moveTo>
                <a:lnTo>
                  <a:pt x="765526" y="3811"/>
                </a:lnTo>
                <a:lnTo>
                  <a:pt x="765526" y="134121"/>
                </a:lnTo>
                <a:lnTo>
                  <a:pt x="800855" y="134121"/>
                </a:lnTo>
                <a:lnTo>
                  <a:pt x="800855" y="95065"/>
                </a:lnTo>
                <a:lnTo>
                  <a:pt x="824058" y="95065"/>
                </a:lnTo>
                <a:lnTo>
                  <a:pt x="864837" y="75221"/>
                </a:lnTo>
                <a:lnTo>
                  <a:pt x="870226" y="63442"/>
                </a:lnTo>
                <a:lnTo>
                  <a:pt x="824142" y="63442"/>
                </a:lnTo>
                <a:lnTo>
                  <a:pt x="822864" y="63422"/>
                </a:lnTo>
                <a:lnTo>
                  <a:pt x="800855" y="63422"/>
                </a:lnTo>
                <a:lnTo>
                  <a:pt x="800855" y="35464"/>
                </a:lnTo>
                <a:lnTo>
                  <a:pt x="822205" y="35464"/>
                </a:lnTo>
                <a:lnTo>
                  <a:pt x="824141" y="35443"/>
                </a:lnTo>
                <a:lnTo>
                  <a:pt x="870254" y="35443"/>
                </a:lnTo>
                <a:lnTo>
                  <a:pt x="869075" y="31402"/>
                </a:lnTo>
                <a:lnTo>
                  <a:pt x="834263" y="4620"/>
                </a:lnTo>
                <a:lnTo>
                  <a:pt x="824058" y="3811"/>
                </a:lnTo>
                <a:close/>
              </a:path>
              <a:path w="1592580" h="377190">
                <a:moveTo>
                  <a:pt x="870254" y="35443"/>
                </a:moveTo>
                <a:lnTo>
                  <a:pt x="824141" y="35443"/>
                </a:lnTo>
                <a:lnTo>
                  <a:pt x="826063" y="35804"/>
                </a:lnTo>
                <a:lnTo>
                  <a:pt x="829656" y="37249"/>
                </a:lnTo>
                <a:lnTo>
                  <a:pt x="831293" y="38318"/>
                </a:lnTo>
                <a:lnTo>
                  <a:pt x="832676" y="39674"/>
                </a:lnTo>
                <a:lnTo>
                  <a:pt x="835660" y="42448"/>
                </a:lnTo>
                <a:lnTo>
                  <a:pt x="837094" y="45736"/>
                </a:lnTo>
                <a:lnTo>
                  <a:pt x="837094" y="53139"/>
                </a:lnTo>
                <a:lnTo>
                  <a:pt x="835555" y="56427"/>
                </a:lnTo>
                <a:lnTo>
                  <a:pt x="832676" y="59202"/>
                </a:lnTo>
                <a:lnTo>
                  <a:pt x="831299" y="60565"/>
                </a:lnTo>
                <a:lnTo>
                  <a:pt x="829663" y="61640"/>
                </a:lnTo>
                <a:lnTo>
                  <a:pt x="826067" y="63086"/>
                </a:lnTo>
                <a:lnTo>
                  <a:pt x="824142" y="63442"/>
                </a:lnTo>
                <a:lnTo>
                  <a:pt x="870226" y="63442"/>
                </a:lnTo>
                <a:lnTo>
                  <a:pt x="871568" y="58878"/>
                </a:lnTo>
                <a:lnTo>
                  <a:pt x="872413" y="49433"/>
                </a:lnTo>
                <a:lnTo>
                  <a:pt x="871581" y="39993"/>
                </a:lnTo>
                <a:lnTo>
                  <a:pt x="870254" y="35443"/>
                </a:lnTo>
                <a:close/>
              </a:path>
              <a:path w="1592580" h="377190">
                <a:moveTo>
                  <a:pt x="822205" y="63411"/>
                </a:moveTo>
                <a:lnTo>
                  <a:pt x="800855" y="63411"/>
                </a:lnTo>
                <a:lnTo>
                  <a:pt x="822864" y="63422"/>
                </a:lnTo>
                <a:lnTo>
                  <a:pt x="822205" y="63411"/>
                </a:lnTo>
                <a:close/>
              </a:path>
              <a:path w="1592580" h="377190">
                <a:moveTo>
                  <a:pt x="973739" y="0"/>
                </a:moveTo>
                <a:lnTo>
                  <a:pt x="933024" y="11277"/>
                </a:lnTo>
                <a:lnTo>
                  <a:pt x="906422" y="42214"/>
                </a:lnTo>
                <a:lnTo>
                  <a:pt x="901250" y="68856"/>
                </a:lnTo>
                <a:lnTo>
                  <a:pt x="902541" y="82710"/>
                </a:lnTo>
                <a:lnTo>
                  <a:pt x="921992" y="117671"/>
                </a:lnTo>
                <a:lnTo>
                  <a:pt x="958838" y="136460"/>
                </a:lnTo>
                <a:lnTo>
                  <a:pt x="973739" y="137713"/>
                </a:lnTo>
                <a:lnTo>
                  <a:pt x="985388" y="136940"/>
                </a:lnTo>
                <a:lnTo>
                  <a:pt x="1021315" y="121736"/>
                </a:lnTo>
                <a:lnTo>
                  <a:pt x="1030418" y="112635"/>
                </a:lnTo>
                <a:lnTo>
                  <a:pt x="1023786" y="105138"/>
                </a:lnTo>
                <a:lnTo>
                  <a:pt x="973739" y="105138"/>
                </a:lnTo>
                <a:lnTo>
                  <a:pt x="966404" y="104482"/>
                </a:lnTo>
                <a:lnTo>
                  <a:pt x="938145" y="76197"/>
                </a:lnTo>
                <a:lnTo>
                  <a:pt x="937489" y="68856"/>
                </a:lnTo>
                <a:lnTo>
                  <a:pt x="938145" y="61515"/>
                </a:lnTo>
                <a:lnTo>
                  <a:pt x="966404" y="33230"/>
                </a:lnTo>
                <a:lnTo>
                  <a:pt x="973739" y="32574"/>
                </a:lnTo>
                <a:lnTo>
                  <a:pt x="1022857" y="32574"/>
                </a:lnTo>
                <a:lnTo>
                  <a:pt x="1029486" y="25077"/>
                </a:lnTo>
                <a:lnTo>
                  <a:pt x="995902" y="3162"/>
                </a:lnTo>
                <a:lnTo>
                  <a:pt x="985133" y="790"/>
                </a:lnTo>
                <a:lnTo>
                  <a:pt x="973739" y="0"/>
                </a:lnTo>
                <a:close/>
              </a:path>
              <a:path w="1592580" h="377190">
                <a:moveTo>
                  <a:pt x="1009058" y="88489"/>
                </a:moveTo>
                <a:lnTo>
                  <a:pt x="973739" y="105138"/>
                </a:lnTo>
                <a:lnTo>
                  <a:pt x="1023786" y="105138"/>
                </a:lnTo>
                <a:lnTo>
                  <a:pt x="1009058" y="88489"/>
                </a:lnTo>
                <a:close/>
              </a:path>
              <a:path w="1592580" h="377190">
                <a:moveTo>
                  <a:pt x="1022857" y="32574"/>
                </a:moveTo>
                <a:lnTo>
                  <a:pt x="973739" y="32574"/>
                </a:lnTo>
                <a:lnTo>
                  <a:pt x="980152" y="33095"/>
                </a:lnTo>
                <a:lnTo>
                  <a:pt x="986447" y="34656"/>
                </a:lnTo>
                <a:lnTo>
                  <a:pt x="1008136" y="49223"/>
                </a:lnTo>
                <a:lnTo>
                  <a:pt x="1022857" y="32574"/>
                </a:lnTo>
                <a:close/>
              </a:path>
              <a:path w="1592580" h="377190">
                <a:moveTo>
                  <a:pt x="1098291" y="3811"/>
                </a:moveTo>
                <a:lnTo>
                  <a:pt x="1062972" y="3811"/>
                </a:lnTo>
                <a:lnTo>
                  <a:pt x="1062972" y="134121"/>
                </a:lnTo>
                <a:lnTo>
                  <a:pt x="1093673" y="134121"/>
                </a:lnTo>
                <a:lnTo>
                  <a:pt x="1139355" y="75432"/>
                </a:lnTo>
                <a:lnTo>
                  <a:pt x="1098291" y="75432"/>
                </a:lnTo>
                <a:lnTo>
                  <a:pt x="1098291" y="3811"/>
                </a:lnTo>
                <a:close/>
              </a:path>
              <a:path w="1592580" h="377190">
                <a:moveTo>
                  <a:pt x="1184738" y="62500"/>
                </a:moveTo>
                <a:lnTo>
                  <a:pt x="1149420" y="62500"/>
                </a:lnTo>
                <a:lnTo>
                  <a:pt x="1149420" y="134121"/>
                </a:lnTo>
                <a:lnTo>
                  <a:pt x="1184738" y="134121"/>
                </a:lnTo>
                <a:lnTo>
                  <a:pt x="1184738" y="62500"/>
                </a:lnTo>
                <a:close/>
              </a:path>
              <a:path w="1592580" h="377190">
                <a:moveTo>
                  <a:pt x="1184738" y="3811"/>
                </a:moveTo>
                <a:lnTo>
                  <a:pt x="1154038" y="3811"/>
                </a:lnTo>
                <a:lnTo>
                  <a:pt x="1098291" y="75432"/>
                </a:lnTo>
                <a:lnTo>
                  <a:pt x="1139355" y="75432"/>
                </a:lnTo>
                <a:lnTo>
                  <a:pt x="1149420" y="62500"/>
                </a:lnTo>
                <a:lnTo>
                  <a:pt x="1184738" y="62500"/>
                </a:lnTo>
                <a:lnTo>
                  <a:pt x="1184738" y="3811"/>
                </a:lnTo>
                <a:close/>
              </a:path>
              <a:path w="1592580" h="377190">
                <a:moveTo>
                  <a:pt x="1288871" y="35464"/>
                </a:moveTo>
                <a:lnTo>
                  <a:pt x="1253542" y="35464"/>
                </a:lnTo>
                <a:lnTo>
                  <a:pt x="1253542" y="134121"/>
                </a:lnTo>
                <a:lnTo>
                  <a:pt x="1288871" y="134121"/>
                </a:lnTo>
                <a:lnTo>
                  <a:pt x="1288871" y="35464"/>
                </a:lnTo>
                <a:close/>
              </a:path>
              <a:path w="1592580" h="377190">
                <a:moveTo>
                  <a:pt x="1325111" y="3811"/>
                </a:moveTo>
                <a:lnTo>
                  <a:pt x="1217303" y="3811"/>
                </a:lnTo>
                <a:lnTo>
                  <a:pt x="1217303" y="35464"/>
                </a:lnTo>
                <a:lnTo>
                  <a:pt x="1325111" y="35464"/>
                </a:lnTo>
                <a:lnTo>
                  <a:pt x="1325111" y="3811"/>
                </a:lnTo>
                <a:close/>
              </a:path>
              <a:path w="1592580" h="377190">
                <a:moveTo>
                  <a:pt x="1457138" y="3811"/>
                </a:moveTo>
                <a:lnTo>
                  <a:pt x="1357644" y="3811"/>
                </a:lnTo>
                <a:lnTo>
                  <a:pt x="1357644" y="134121"/>
                </a:lnTo>
                <a:lnTo>
                  <a:pt x="1458981" y="134121"/>
                </a:lnTo>
                <a:lnTo>
                  <a:pt x="1458981" y="102468"/>
                </a:lnTo>
                <a:lnTo>
                  <a:pt x="1392962" y="102468"/>
                </a:lnTo>
                <a:lnTo>
                  <a:pt x="1392962" y="83871"/>
                </a:lnTo>
                <a:lnTo>
                  <a:pt x="1442249" y="83871"/>
                </a:lnTo>
                <a:lnTo>
                  <a:pt x="1442249" y="54061"/>
                </a:lnTo>
                <a:lnTo>
                  <a:pt x="1392962" y="54061"/>
                </a:lnTo>
                <a:lnTo>
                  <a:pt x="1392962" y="35464"/>
                </a:lnTo>
                <a:lnTo>
                  <a:pt x="1457138" y="35464"/>
                </a:lnTo>
                <a:lnTo>
                  <a:pt x="1457138" y="3811"/>
                </a:lnTo>
                <a:close/>
              </a:path>
              <a:path w="1592580" h="377190">
                <a:moveTo>
                  <a:pt x="1555680" y="35464"/>
                </a:moveTo>
                <a:lnTo>
                  <a:pt x="1520362" y="35464"/>
                </a:lnTo>
                <a:lnTo>
                  <a:pt x="1520362" y="134121"/>
                </a:lnTo>
                <a:lnTo>
                  <a:pt x="1555680" y="134121"/>
                </a:lnTo>
                <a:lnTo>
                  <a:pt x="1555680" y="35464"/>
                </a:lnTo>
                <a:close/>
              </a:path>
              <a:path w="1592580" h="377190">
                <a:moveTo>
                  <a:pt x="1591930" y="3811"/>
                </a:moveTo>
                <a:lnTo>
                  <a:pt x="1484122" y="3811"/>
                </a:lnTo>
                <a:lnTo>
                  <a:pt x="1484122" y="35464"/>
                </a:lnTo>
                <a:lnTo>
                  <a:pt x="1591930" y="35464"/>
                </a:lnTo>
                <a:lnTo>
                  <a:pt x="1591930" y="3811"/>
                </a:lnTo>
                <a:close/>
              </a:path>
              <a:path w="1592580" h="377190">
                <a:moveTo>
                  <a:pt x="110781" y="166675"/>
                </a:moveTo>
                <a:lnTo>
                  <a:pt x="67275" y="174307"/>
                </a:lnTo>
                <a:lnTo>
                  <a:pt x="31622" y="197198"/>
                </a:lnTo>
                <a:lnTo>
                  <a:pt x="7918" y="231113"/>
                </a:lnTo>
                <a:lnTo>
                  <a:pt x="0" y="271813"/>
                </a:lnTo>
                <a:lnTo>
                  <a:pt x="1966" y="293009"/>
                </a:lnTo>
                <a:lnTo>
                  <a:pt x="17757" y="330311"/>
                </a:lnTo>
                <a:lnTo>
                  <a:pt x="48467" y="359770"/>
                </a:lnTo>
                <a:lnTo>
                  <a:pt x="88047" y="375033"/>
                </a:lnTo>
                <a:lnTo>
                  <a:pt x="110781" y="376941"/>
                </a:lnTo>
                <a:lnTo>
                  <a:pt x="128553" y="375762"/>
                </a:lnTo>
                <a:lnTo>
                  <a:pt x="175261" y="357926"/>
                </a:lnTo>
                <a:lnTo>
                  <a:pt x="197439" y="338607"/>
                </a:lnTo>
                <a:lnTo>
                  <a:pt x="187375" y="327204"/>
                </a:lnTo>
                <a:lnTo>
                  <a:pt x="110886" y="327204"/>
                </a:lnTo>
                <a:lnTo>
                  <a:pt x="99701" y="326201"/>
                </a:lnTo>
                <a:lnTo>
                  <a:pt x="64549" y="302689"/>
                </a:lnTo>
                <a:lnTo>
                  <a:pt x="55537" y="271813"/>
                </a:lnTo>
                <a:lnTo>
                  <a:pt x="56538" y="260614"/>
                </a:lnTo>
                <a:lnTo>
                  <a:pt x="80029" y="225434"/>
                </a:lnTo>
                <a:lnTo>
                  <a:pt x="110886" y="216422"/>
                </a:lnTo>
                <a:lnTo>
                  <a:pt x="186036" y="216422"/>
                </a:lnTo>
                <a:lnTo>
                  <a:pt x="196109" y="205009"/>
                </a:lnTo>
                <a:lnTo>
                  <a:pt x="160183" y="177560"/>
                </a:lnTo>
                <a:lnTo>
                  <a:pt x="128184" y="167888"/>
                </a:lnTo>
                <a:lnTo>
                  <a:pt x="110781" y="166675"/>
                </a:lnTo>
                <a:close/>
              </a:path>
              <a:path w="1592580" h="377190">
                <a:moveTo>
                  <a:pt x="164790" y="301613"/>
                </a:moveTo>
                <a:lnTo>
                  <a:pt x="130189" y="324029"/>
                </a:lnTo>
                <a:lnTo>
                  <a:pt x="110886" y="327204"/>
                </a:lnTo>
                <a:lnTo>
                  <a:pt x="187375" y="327204"/>
                </a:lnTo>
                <a:lnTo>
                  <a:pt x="164790" y="301613"/>
                </a:lnTo>
                <a:close/>
              </a:path>
              <a:path w="1592580" h="377190">
                <a:moveTo>
                  <a:pt x="186036" y="216422"/>
                </a:moveTo>
                <a:lnTo>
                  <a:pt x="110886" y="216422"/>
                </a:lnTo>
                <a:lnTo>
                  <a:pt x="120649" y="217213"/>
                </a:lnTo>
                <a:lnTo>
                  <a:pt x="130239" y="219592"/>
                </a:lnTo>
                <a:lnTo>
                  <a:pt x="163460" y="242003"/>
                </a:lnTo>
                <a:lnTo>
                  <a:pt x="186036" y="216422"/>
                </a:lnTo>
                <a:close/>
              </a:path>
              <a:path w="1592580" h="377190">
                <a:moveTo>
                  <a:pt x="275080" y="172246"/>
                </a:moveTo>
                <a:lnTo>
                  <a:pt x="221071" y="172246"/>
                </a:lnTo>
                <a:lnTo>
                  <a:pt x="221071" y="371297"/>
                </a:lnTo>
                <a:lnTo>
                  <a:pt x="267887" y="371287"/>
                </a:lnTo>
                <a:lnTo>
                  <a:pt x="337671" y="281687"/>
                </a:lnTo>
                <a:lnTo>
                  <a:pt x="275080" y="281687"/>
                </a:lnTo>
                <a:lnTo>
                  <a:pt x="275080" y="172246"/>
                </a:lnTo>
                <a:close/>
              </a:path>
              <a:path w="1592580" h="377190">
                <a:moveTo>
                  <a:pt x="407118" y="261866"/>
                </a:moveTo>
                <a:lnTo>
                  <a:pt x="353109" y="261866"/>
                </a:lnTo>
                <a:lnTo>
                  <a:pt x="353109" y="371297"/>
                </a:lnTo>
                <a:lnTo>
                  <a:pt x="407118" y="371297"/>
                </a:lnTo>
                <a:lnTo>
                  <a:pt x="407118" y="261866"/>
                </a:lnTo>
                <a:close/>
              </a:path>
              <a:path w="1592580" h="377190">
                <a:moveTo>
                  <a:pt x="407118" y="172235"/>
                </a:moveTo>
                <a:lnTo>
                  <a:pt x="360295" y="172246"/>
                </a:lnTo>
                <a:lnTo>
                  <a:pt x="275080" y="281687"/>
                </a:lnTo>
                <a:lnTo>
                  <a:pt x="337671" y="281687"/>
                </a:lnTo>
                <a:lnTo>
                  <a:pt x="353109" y="261866"/>
                </a:lnTo>
                <a:lnTo>
                  <a:pt x="407118" y="261866"/>
                </a:lnTo>
                <a:lnTo>
                  <a:pt x="407118" y="172235"/>
                </a:lnTo>
                <a:close/>
              </a:path>
              <a:path w="1592580" h="377190">
                <a:moveTo>
                  <a:pt x="501660" y="172246"/>
                </a:moveTo>
                <a:lnTo>
                  <a:pt x="447651" y="172246"/>
                </a:lnTo>
                <a:lnTo>
                  <a:pt x="447651" y="371297"/>
                </a:lnTo>
                <a:lnTo>
                  <a:pt x="501660" y="371297"/>
                </a:lnTo>
                <a:lnTo>
                  <a:pt x="501660" y="295970"/>
                </a:lnTo>
                <a:lnTo>
                  <a:pt x="628043" y="295970"/>
                </a:lnTo>
                <a:lnTo>
                  <a:pt x="628043" y="244798"/>
                </a:lnTo>
                <a:lnTo>
                  <a:pt x="501660" y="244798"/>
                </a:lnTo>
                <a:lnTo>
                  <a:pt x="501660" y="172246"/>
                </a:lnTo>
                <a:close/>
              </a:path>
              <a:path w="1592580" h="377190">
                <a:moveTo>
                  <a:pt x="628043" y="295970"/>
                </a:moveTo>
                <a:lnTo>
                  <a:pt x="574045" y="295970"/>
                </a:lnTo>
                <a:lnTo>
                  <a:pt x="574045" y="371297"/>
                </a:lnTo>
                <a:lnTo>
                  <a:pt x="628043" y="371297"/>
                </a:lnTo>
                <a:lnTo>
                  <a:pt x="628043" y="295970"/>
                </a:lnTo>
                <a:close/>
              </a:path>
              <a:path w="1592580" h="377190">
                <a:moveTo>
                  <a:pt x="628043" y="172235"/>
                </a:moveTo>
                <a:lnTo>
                  <a:pt x="574045" y="172235"/>
                </a:lnTo>
                <a:lnTo>
                  <a:pt x="574045" y="244798"/>
                </a:lnTo>
                <a:lnTo>
                  <a:pt x="628043" y="244798"/>
                </a:lnTo>
                <a:lnTo>
                  <a:pt x="628043" y="172235"/>
                </a:lnTo>
                <a:close/>
              </a:path>
              <a:path w="1592580" h="377190">
                <a:moveTo>
                  <a:pt x="820676" y="172246"/>
                </a:moveTo>
                <a:lnTo>
                  <a:pt x="668723" y="172246"/>
                </a:lnTo>
                <a:lnTo>
                  <a:pt x="668723" y="371297"/>
                </a:lnTo>
                <a:lnTo>
                  <a:pt x="823556" y="371297"/>
                </a:lnTo>
                <a:lnTo>
                  <a:pt x="823556" y="322995"/>
                </a:lnTo>
                <a:lnTo>
                  <a:pt x="722731" y="322995"/>
                </a:lnTo>
                <a:lnTo>
                  <a:pt x="722731" y="294535"/>
                </a:lnTo>
                <a:lnTo>
                  <a:pt x="797986" y="294535"/>
                </a:lnTo>
                <a:lnTo>
                  <a:pt x="797986" y="249008"/>
                </a:lnTo>
                <a:lnTo>
                  <a:pt x="722731" y="249008"/>
                </a:lnTo>
                <a:lnTo>
                  <a:pt x="722731" y="220537"/>
                </a:lnTo>
                <a:lnTo>
                  <a:pt x="820676" y="220537"/>
                </a:lnTo>
                <a:lnTo>
                  <a:pt x="820676" y="172246"/>
                </a:lnTo>
                <a:close/>
              </a:path>
              <a:path w="1592580" h="377190">
                <a:moveTo>
                  <a:pt x="942254" y="172246"/>
                </a:moveTo>
                <a:lnTo>
                  <a:pt x="852822" y="172246"/>
                </a:lnTo>
                <a:lnTo>
                  <a:pt x="852822" y="371297"/>
                </a:lnTo>
                <a:lnTo>
                  <a:pt x="906726" y="371297"/>
                </a:lnTo>
                <a:lnTo>
                  <a:pt x="906726" y="311592"/>
                </a:lnTo>
                <a:lnTo>
                  <a:pt x="942254" y="311592"/>
                </a:lnTo>
                <a:lnTo>
                  <a:pt x="984471" y="300496"/>
                </a:lnTo>
                <a:lnTo>
                  <a:pt x="1011018" y="269472"/>
                </a:lnTo>
                <a:lnTo>
                  <a:pt x="1012873" y="263185"/>
                </a:lnTo>
                <a:lnTo>
                  <a:pt x="906726" y="263185"/>
                </a:lnTo>
                <a:lnTo>
                  <a:pt x="906726" y="220642"/>
                </a:lnTo>
                <a:lnTo>
                  <a:pt x="1012879" y="220642"/>
                </a:lnTo>
                <a:lnTo>
                  <a:pt x="1011018" y="214323"/>
                </a:lnTo>
                <a:lnTo>
                  <a:pt x="984471" y="183342"/>
                </a:lnTo>
                <a:lnTo>
                  <a:pt x="957829" y="173478"/>
                </a:lnTo>
                <a:lnTo>
                  <a:pt x="942254" y="172246"/>
                </a:lnTo>
                <a:close/>
              </a:path>
              <a:path w="1592580" h="377190">
                <a:moveTo>
                  <a:pt x="1012879" y="220642"/>
                </a:moveTo>
                <a:lnTo>
                  <a:pt x="945636" y="220642"/>
                </a:lnTo>
                <a:lnTo>
                  <a:pt x="950976" y="222694"/>
                </a:lnTo>
                <a:lnTo>
                  <a:pt x="955394" y="227019"/>
                </a:lnTo>
                <a:lnTo>
                  <a:pt x="959813" y="231239"/>
                </a:lnTo>
                <a:lnTo>
                  <a:pt x="962064" y="236265"/>
                </a:lnTo>
                <a:lnTo>
                  <a:pt x="962064" y="247573"/>
                </a:lnTo>
                <a:lnTo>
                  <a:pt x="959813" y="252505"/>
                </a:lnTo>
                <a:lnTo>
                  <a:pt x="955394" y="256819"/>
                </a:lnTo>
                <a:lnTo>
                  <a:pt x="950976" y="261028"/>
                </a:lnTo>
                <a:lnTo>
                  <a:pt x="945636" y="263185"/>
                </a:lnTo>
                <a:lnTo>
                  <a:pt x="1012873" y="263185"/>
                </a:lnTo>
                <a:lnTo>
                  <a:pt x="1014888" y="256353"/>
                </a:lnTo>
                <a:lnTo>
                  <a:pt x="1016178" y="241919"/>
                </a:lnTo>
                <a:lnTo>
                  <a:pt x="1014888" y="227465"/>
                </a:lnTo>
                <a:lnTo>
                  <a:pt x="1012879" y="220642"/>
                </a:lnTo>
                <a:close/>
              </a:path>
              <a:path w="1592580" h="377190">
                <a:moveTo>
                  <a:pt x="1184571" y="172246"/>
                </a:moveTo>
                <a:lnTo>
                  <a:pt x="1045350" y="172246"/>
                </a:lnTo>
                <a:lnTo>
                  <a:pt x="1045350" y="371297"/>
                </a:lnTo>
                <a:lnTo>
                  <a:pt x="1099359" y="371297"/>
                </a:lnTo>
                <a:lnTo>
                  <a:pt x="1099359" y="223417"/>
                </a:lnTo>
                <a:lnTo>
                  <a:pt x="1184571" y="223417"/>
                </a:lnTo>
                <a:lnTo>
                  <a:pt x="1184571" y="172246"/>
                </a:lnTo>
                <a:close/>
              </a:path>
              <a:path w="1592580" h="377190">
                <a:moveTo>
                  <a:pt x="1262181" y="172246"/>
                </a:moveTo>
                <a:lnTo>
                  <a:pt x="1208183" y="172246"/>
                </a:lnTo>
                <a:lnTo>
                  <a:pt x="1208183" y="371308"/>
                </a:lnTo>
                <a:lnTo>
                  <a:pt x="1255006" y="371297"/>
                </a:lnTo>
                <a:lnTo>
                  <a:pt x="1324785" y="281687"/>
                </a:lnTo>
                <a:lnTo>
                  <a:pt x="1262181" y="281687"/>
                </a:lnTo>
                <a:lnTo>
                  <a:pt x="1262181" y="172246"/>
                </a:lnTo>
                <a:close/>
              </a:path>
              <a:path w="1592580" h="377190">
                <a:moveTo>
                  <a:pt x="1394219" y="261866"/>
                </a:moveTo>
                <a:lnTo>
                  <a:pt x="1340220" y="261866"/>
                </a:lnTo>
                <a:lnTo>
                  <a:pt x="1340220" y="371297"/>
                </a:lnTo>
                <a:lnTo>
                  <a:pt x="1394219" y="371297"/>
                </a:lnTo>
                <a:lnTo>
                  <a:pt x="1394219" y="261866"/>
                </a:lnTo>
                <a:close/>
              </a:path>
              <a:path w="1592580" h="377190">
                <a:moveTo>
                  <a:pt x="1394219" y="172235"/>
                </a:moveTo>
                <a:lnTo>
                  <a:pt x="1347395" y="172246"/>
                </a:lnTo>
                <a:lnTo>
                  <a:pt x="1262181" y="281687"/>
                </a:lnTo>
                <a:lnTo>
                  <a:pt x="1324785" y="281687"/>
                </a:lnTo>
                <a:lnTo>
                  <a:pt x="1340220" y="261866"/>
                </a:lnTo>
                <a:lnTo>
                  <a:pt x="1394219" y="261866"/>
                </a:lnTo>
                <a:lnTo>
                  <a:pt x="1394219" y="172235"/>
                </a:lnTo>
                <a:close/>
              </a:path>
              <a:path w="1592580" h="377190">
                <a:moveTo>
                  <a:pt x="1592401" y="172235"/>
                </a:moveTo>
                <a:lnTo>
                  <a:pt x="1498666" y="172235"/>
                </a:lnTo>
                <a:lnTo>
                  <a:pt x="1483629" y="173470"/>
                </a:lnTo>
                <a:lnTo>
                  <a:pt x="1446709" y="191868"/>
                </a:lnTo>
                <a:lnTo>
                  <a:pt x="1427553" y="226565"/>
                </a:lnTo>
                <a:lnTo>
                  <a:pt x="1426281" y="240474"/>
                </a:lnTo>
                <a:lnTo>
                  <a:pt x="1427341" y="253479"/>
                </a:lnTo>
                <a:lnTo>
                  <a:pt x="1448107" y="290145"/>
                </a:lnTo>
                <a:lnTo>
                  <a:pt x="1460364" y="297415"/>
                </a:lnTo>
                <a:lnTo>
                  <a:pt x="1419192" y="371297"/>
                </a:lnTo>
                <a:lnTo>
                  <a:pt x="1475976" y="371297"/>
                </a:lnTo>
                <a:lnTo>
                  <a:pt x="1508624" y="308713"/>
                </a:lnTo>
                <a:lnTo>
                  <a:pt x="1592401" y="308713"/>
                </a:lnTo>
                <a:lnTo>
                  <a:pt x="1592401" y="260421"/>
                </a:lnTo>
                <a:lnTo>
                  <a:pt x="1495350" y="260410"/>
                </a:lnTo>
                <a:lnTo>
                  <a:pt x="1490237" y="258463"/>
                </a:lnTo>
                <a:lnTo>
                  <a:pt x="1486342" y="254662"/>
                </a:lnTo>
                <a:lnTo>
                  <a:pt x="1482331" y="250861"/>
                </a:lnTo>
                <a:lnTo>
                  <a:pt x="1480384" y="246128"/>
                </a:lnTo>
                <a:lnTo>
                  <a:pt x="1480384" y="234830"/>
                </a:lnTo>
                <a:lnTo>
                  <a:pt x="1482331" y="230097"/>
                </a:lnTo>
                <a:lnTo>
                  <a:pt x="1486342" y="226296"/>
                </a:lnTo>
                <a:lnTo>
                  <a:pt x="1490237" y="222495"/>
                </a:lnTo>
                <a:lnTo>
                  <a:pt x="1495378" y="220642"/>
                </a:lnTo>
                <a:lnTo>
                  <a:pt x="1592401" y="220642"/>
                </a:lnTo>
                <a:lnTo>
                  <a:pt x="1592401" y="172235"/>
                </a:lnTo>
                <a:close/>
              </a:path>
              <a:path w="1592580" h="377190">
                <a:moveTo>
                  <a:pt x="1592401" y="308713"/>
                </a:moveTo>
                <a:lnTo>
                  <a:pt x="1538393" y="308713"/>
                </a:lnTo>
                <a:lnTo>
                  <a:pt x="1538393" y="371297"/>
                </a:lnTo>
                <a:lnTo>
                  <a:pt x="1592401" y="371297"/>
                </a:lnTo>
                <a:lnTo>
                  <a:pt x="1592401" y="308713"/>
                </a:lnTo>
                <a:close/>
              </a:path>
              <a:path w="1592580" h="377190">
                <a:moveTo>
                  <a:pt x="1592401" y="220642"/>
                </a:moveTo>
                <a:lnTo>
                  <a:pt x="1538602" y="220642"/>
                </a:lnTo>
                <a:lnTo>
                  <a:pt x="1538602" y="260410"/>
                </a:lnTo>
                <a:lnTo>
                  <a:pt x="1501640" y="260410"/>
                </a:lnTo>
                <a:lnTo>
                  <a:pt x="1592401" y="260421"/>
                </a:lnTo>
                <a:lnTo>
                  <a:pt x="1592401" y="220642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" name="object 8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2711655" y="2973731"/>
            <a:ext cx="5874166" cy="58741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7199" y="2691017"/>
            <a:ext cx="9288145" cy="4439920"/>
            <a:chOff x="827199" y="2691017"/>
            <a:chExt cx="9288145" cy="4439920"/>
          </a:xfrm>
        </p:grpSpPr>
        <p:sp>
          <p:nvSpPr>
            <p:cNvPr id="3" name="object 3"/>
            <p:cNvSpPr/>
            <p:nvPr/>
          </p:nvSpPr>
          <p:spPr>
            <a:xfrm>
              <a:off x="1047088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792" y="2691017"/>
              <a:ext cx="8994490" cy="37799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967" y="2732901"/>
              <a:ext cx="9120141" cy="39056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612" y="2848080"/>
              <a:ext cx="9224850" cy="40103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199" y="3057498"/>
              <a:ext cx="9287675" cy="40731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7088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989224" y="2691017"/>
            <a:ext cx="9288145" cy="4439920"/>
            <a:chOff x="9989224" y="2691017"/>
            <a:chExt cx="9288145" cy="4439920"/>
          </a:xfrm>
        </p:grpSpPr>
        <p:sp>
          <p:nvSpPr>
            <p:cNvPr id="10" name="object 10"/>
            <p:cNvSpPr/>
            <p:nvPr/>
          </p:nvSpPr>
          <p:spPr>
            <a:xfrm>
              <a:off x="10209112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6" y="2691017"/>
              <a:ext cx="8994490" cy="37799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2991" y="2732901"/>
              <a:ext cx="9120141" cy="39056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0637" y="2848080"/>
              <a:ext cx="9224850" cy="40103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89224" y="3057498"/>
              <a:ext cx="9287675" cy="40731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209112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827199" y="6586187"/>
            <a:ext cx="9288145" cy="4439920"/>
            <a:chOff x="827199" y="6586187"/>
            <a:chExt cx="9288145" cy="4439920"/>
          </a:xfrm>
        </p:grpSpPr>
        <p:sp>
          <p:nvSpPr>
            <p:cNvPr id="17" name="object 17"/>
            <p:cNvSpPr/>
            <p:nvPr/>
          </p:nvSpPr>
          <p:spPr>
            <a:xfrm>
              <a:off x="1047088" y="6628070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792" y="6586187"/>
              <a:ext cx="8994490" cy="377998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967" y="6628070"/>
              <a:ext cx="9120141" cy="39056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612" y="6743250"/>
              <a:ext cx="9224850" cy="40103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199" y="6952668"/>
              <a:ext cx="9287675" cy="40731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47088" y="6628070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9989224" y="6586187"/>
            <a:ext cx="9288145" cy="4439920"/>
            <a:chOff x="9989224" y="6586187"/>
            <a:chExt cx="9288145" cy="4439920"/>
          </a:xfrm>
        </p:grpSpPr>
        <p:sp>
          <p:nvSpPr>
            <p:cNvPr id="24" name="object 24"/>
            <p:cNvSpPr/>
            <p:nvPr/>
          </p:nvSpPr>
          <p:spPr>
            <a:xfrm>
              <a:off x="10209112" y="6628070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6" y="6586187"/>
              <a:ext cx="8994490" cy="37799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2991" y="6628070"/>
              <a:ext cx="9120141" cy="390564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0637" y="6743250"/>
              <a:ext cx="9224850" cy="401034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89224" y="6952668"/>
              <a:ext cx="9287675" cy="4073174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97484" y="3346818"/>
            <a:ext cx="6996432" cy="35099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48302" y="3355652"/>
            <a:ext cx="3522328" cy="34216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85173" y="7250822"/>
            <a:ext cx="4266660" cy="34216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09113" y="6628070"/>
            <a:ext cx="8847898" cy="363339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83823" y="4037017"/>
            <a:ext cx="7156543" cy="134759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78935" y="7932186"/>
            <a:ext cx="6688134" cy="177765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742965" y="4037017"/>
            <a:ext cx="7313872" cy="1777657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1082979" y="1834623"/>
            <a:ext cx="6274435" cy="526415"/>
          </a:xfrm>
          <a:custGeom>
            <a:avLst/>
            <a:gdLst/>
            <a:ahLst/>
            <a:cxnLst/>
            <a:rect l="l" t="t" r="r" b="b"/>
            <a:pathLst>
              <a:path w="6274434" h="526414">
                <a:moveTo>
                  <a:pt x="83378" y="18221"/>
                </a:moveTo>
                <a:lnTo>
                  <a:pt x="0" y="18221"/>
                </a:lnTo>
                <a:lnTo>
                  <a:pt x="0" y="416616"/>
                </a:lnTo>
                <a:lnTo>
                  <a:pt x="83378" y="416616"/>
                </a:lnTo>
                <a:lnTo>
                  <a:pt x="83378" y="248755"/>
                </a:lnTo>
                <a:lnTo>
                  <a:pt x="346214" y="248755"/>
                </a:lnTo>
                <a:lnTo>
                  <a:pt x="346214" y="180009"/>
                </a:lnTo>
                <a:lnTo>
                  <a:pt x="83378" y="180009"/>
                </a:lnTo>
                <a:lnTo>
                  <a:pt x="83378" y="18221"/>
                </a:lnTo>
                <a:close/>
              </a:path>
              <a:path w="6274434" h="526414">
                <a:moveTo>
                  <a:pt x="346214" y="248755"/>
                </a:moveTo>
                <a:lnTo>
                  <a:pt x="262835" y="248755"/>
                </a:lnTo>
                <a:lnTo>
                  <a:pt x="262835" y="416616"/>
                </a:lnTo>
                <a:lnTo>
                  <a:pt x="346214" y="416616"/>
                </a:lnTo>
                <a:lnTo>
                  <a:pt x="346214" y="248755"/>
                </a:lnTo>
                <a:close/>
              </a:path>
              <a:path w="6274434" h="526414">
                <a:moveTo>
                  <a:pt x="346214" y="18221"/>
                </a:moveTo>
                <a:lnTo>
                  <a:pt x="262835" y="18221"/>
                </a:lnTo>
                <a:lnTo>
                  <a:pt x="262835" y="180009"/>
                </a:lnTo>
                <a:lnTo>
                  <a:pt x="346214" y="180009"/>
                </a:lnTo>
                <a:lnTo>
                  <a:pt x="346214" y="18221"/>
                </a:lnTo>
                <a:close/>
              </a:path>
              <a:path w="6274434" h="526414">
                <a:moveTo>
                  <a:pt x="660204" y="174487"/>
                </a:moveTo>
                <a:lnTo>
                  <a:pt x="539751" y="174487"/>
                </a:lnTo>
                <a:lnTo>
                  <a:pt x="560328" y="177420"/>
                </a:lnTo>
                <a:lnTo>
                  <a:pt x="575988" y="185945"/>
                </a:lnTo>
                <a:lnTo>
                  <a:pt x="585953" y="199645"/>
                </a:lnTo>
                <a:lnTo>
                  <a:pt x="589447" y="218109"/>
                </a:lnTo>
                <a:lnTo>
                  <a:pt x="589447" y="237711"/>
                </a:lnTo>
                <a:lnTo>
                  <a:pt x="514903" y="242128"/>
                </a:lnTo>
                <a:lnTo>
                  <a:pt x="465816" y="250398"/>
                </a:lnTo>
                <a:lnTo>
                  <a:pt x="429696" y="268322"/>
                </a:lnTo>
                <a:lnTo>
                  <a:pt x="407397" y="295513"/>
                </a:lnTo>
                <a:lnTo>
                  <a:pt x="399775" y="331581"/>
                </a:lnTo>
                <a:lnTo>
                  <a:pt x="407341" y="368081"/>
                </a:lnTo>
                <a:lnTo>
                  <a:pt x="428212" y="396427"/>
                </a:lnTo>
                <a:lnTo>
                  <a:pt x="459643" y="414783"/>
                </a:lnTo>
                <a:lnTo>
                  <a:pt x="498890" y="421309"/>
                </a:lnTo>
                <a:lnTo>
                  <a:pt x="526275" y="417927"/>
                </a:lnTo>
                <a:lnTo>
                  <a:pt x="551692" y="408126"/>
                </a:lnTo>
                <a:lnTo>
                  <a:pt x="573279" y="392424"/>
                </a:lnTo>
                <a:lnTo>
                  <a:pt x="589171" y="371338"/>
                </a:lnTo>
                <a:lnTo>
                  <a:pt x="668684" y="371338"/>
                </a:lnTo>
                <a:lnTo>
                  <a:pt x="668684" y="363055"/>
                </a:lnTo>
                <a:lnTo>
                  <a:pt x="525395" y="363055"/>
                </a:lnTo>
                <a:lnTo>
                  <a:pt x="506746" y="360553"/>
                </a:lnTo>
                <a:lnTo>
                  <a:pt x="492368" y="353392"/>
                </a:lnTo>
                <a:lnTo>
                  <a:pt x="483114" y="342090"/>
                </a:lnTo>
                <a:lnTo>
                  <a:pt x="479840" y="327164"/>
                </a:lnTo>
                <a:lnTo>
                  <a:pt x="482985" y="312885"/>
                </a:lnTo>
                <a:lnTo>
                  <a:pt x="492161" y="301763"/>
                </a:lnTo>
                <a:lnTo>
                  <a:pt x="506979" y="294162"/>
                </a:lnTo>
                <a:lnTo>
                  <a:pt x="527051" y="290444"/>
                </a:lnTo>
                <a:lnTo>
                  <a:pt x="589447" y="286579"/>
                </a:lnTo>
                <a:lnTo>
                  <a:pt x="668684" y="286579"/>
                </a:lnTo>
                <a:lnTo>
                  <a:pt x="668684" y="213139"/>
                </a:lnTo>
                <a:lnTo>
                  <a:pt x="660204" y="174487"/>
                </a:lnTo>
                <a:close/>
              </a:path>
              <a:path w="6274434" h="526414">
                <a:moveTo>
                  <a:pt x="668684" y="371338"/>
                </a:moveTo>
                <a:lnTo>
                  <a:pt x="590827" y="371338"/>
                </a:lnTo>
                <a:lnTo>
                  <a:pt x="590827" y="416616"/>
                </a:lnTo>
                <a:lnTo>
                  <a:pt x="668684" y="416616"/>
                </a:lnTo>
                <a:lnTo>
                  <a:pt x="668684" y="371338"/>
                </a:lnTo>
                <a:close/>
              </a:path>
              <a:path w="6274434" h="526414">
                <a:moveTo>
                  <a:pt x="668684" y="286579"/>
                </a:moveTo>
                <a:lnTo>
                  <a:pt x="589447" y="286579"/>
                </a:lnTo>
                <a:lnTo>
                  <a:pt x="589447" y="308113"/>
                </a:lnTo>
                <a:lnTo>
                  <a:pt x="584370" y="330209"/>
                </a:lnTo>
                <a:lnTo>
                  <a:pt x="570569" y="347594"/>
                </a:lnTo>
                <a:lnTo>
                  <a:pt x="550195" y="358974"/>
                </a:lnTo>
                <a:lnTo>
                  <a:pt x="525395" y="363055"/>
                </a:lnTo>
                <a:lnTo>
                  <a:pt x="668684" y="363055"/>
                </a:lnTo>
                <a:lnTo>
                  <a:pt x="668684" y="286579"/>
                </a:lnTo>
                <a:close/>
              </a:path>
              <a:path w="6274434" h="526414">
                <a:moveTo>
                  <a:pt x="543340" y="114300"/>
                </a:moveTo>
                <a:lnTo>
                  <a:pt x="490327" y="121366"/>
                </a:lnTo>
                <a:lnTo>
                  <a:pt x="449919" y="141218"/>
                </a:lnTo>
                <a:lnTo>
                  <a:pt x="423643" y="171838"/>
                </a:lnTo>
                <a:lnTo>
                  <a:pt x="413027" y="211207"/>
                </a:lnTo>
                <a:lnTo>
                  <a:pt x="486742" y="211207"/>
                </a:lnTo>
                <a:lnTo>
                  <a:pt x="492424" y="196268"/>
                </a:lnTo>
                <a:lnTo>
                  <a:pt x="503411" y="184668"/>
                </a:lnTo>
                <a:lnTo>
                  <a:pt x="519316" y="177157"/>
                </a:lnTo>
                <a:lnTo>
                  <a:pt x="539751" y="174487"/>
                </a:lnTo>
                <a:lnTo>
                  <a:pt x="660204" y="174487"/>
                </a:lnTo>
                <a:lnTo>
                  <a:pt x="659776" y="172537"/>
                </a:lnTo>
                <a:lnTo>
                  <a:pt x="634484" y="141356"/>
                </a:lnTo>
                <a:lnTo>
                  <a:pt x="594956" y="121357"/>
                </a:lnTo>
                <a:lnTo>
                  <a:pt x="543340" y="114300"/>
                </a:lnTo>
                <a:close/>
              </a:path>
              <a:path w="6274434" h="526414">
                <a:moveTo>
                  <a:pt x="997505" y="120650"/>
                </a:moveTo>
                <a:lnTo>
                  <a:pt x="725834" y="120650"/>
                </a:lnTo>
                <a:lnTo>
                  <a:pt x="725834" y="416616"/>
                </a:lnTo>
                <a:lnTo>
                  <a:pt x="806176" y="416616"/>
                </a:lnTo>
                <a:lnTo>
                  <a:pt x="806176" y="181389"/>
                </a:lnTo>
                <a:lnTo>
                  <a:pt x="997505" y="181389"/>
                </a:lnTo>
                <a:lnTo>
                  <a:pt x="997505" y="120650"/>
                </a:lnTo>
                <a:close/>
              </a:path>
              <a:path w="6274434" h="526414">
                <a:moveTo>
                  <a:pt x="997505" y="181389"/>
                </a:moveTo>
                <a:lnTo>
                  <a:pt x="917163" y="181389"/>
                </a:lnTo>
                <a:lnTo>
                  <a:pt x="917163" y="416616"/>
                </a:lnTo>
                <a:lnTo>
                  <a:pt x="997505" y="416616"/>
                </a:lnTo>
                <a:lnTo>
                  <a:pt x="997505" y="181389"/>
                </a:lnTo>
                <a:close/>
              </a:path>
              <a:path w="6274434" h="526414">
                <a:moveTo>
                  <a:pt x="1134996" y="120650"/>
                </a:moveTo>
                <a:lnTo>
                  <a:pt x="1055483" y="120650"/>
                </a:lnTo>
                <a:lnTo>
                  <a:pt x="1055483" y="513247"/>
                </a:lnTo>
                <a:lnTo>
                  <a:pt x="1136101" y="513247"/>
                </a:lnTo>
                <a:lnTo>
                  <a:pt x="1136101" y="366920"/>
                </a:lnTo>
                <a:lnTo>
                  <a:pt x="1325971" y="366920"/>
                </a:lnTo>
                <a:lnTo>
                  <a:pt x="1328649" y="363523"/>
                </a:lnTo>
                <a:lnTo>
                  <a:pt x="1331242" y="356429"/>
                </a:lnTo>
                <a:lnTo>
                  <a:pt x="1201258" y="356429"/>
                </a:lnTo>
                <a:lnTo>
                  <a:pt x="1174378" y="350243"/>
                </a:lnTo>
                <a:lnTo>
                  <a:pt x="1153736" y="332616"/>
                </a:lnTo>
                <a:lnTo>
                  <a:pt x="1140497" y="304947"/>
                </a:lnTo>
                <a:lnTo>
                  <a:pt x="1135825" y="268633"/>
                </a:lnTo>
                <a:lnTo>
                  <a:pt x="1140497" y="232509"/>
                </a:lnTo>
                <a:lnTo>
                  <a:pt x="1153736" y="204719"/>
                </a:lnTo>
                <a:lnTo>
                  <a:pt x="1174378" y="186868"/>
                </a:lnTo>
                <a:lnTo>
                  <a:pt x="1201258" y="180561"/>
                </a:lnTo>
                <a:lnTo>
                  <a:pt x="1331037" y="180561"/>
                </a:lnTo>
                <a:lnTo>
                  <a:pt x="1328481" y="173623"/>
                </a:lnTo>
                <a:lnTo>
                  <a:pt x="1327409" y="172278"/>
                </a:lnTo>
                <a:lnTo>
                  <a:pt x="1134996" y="172278"/>
                </a:lnTo>
                <a:lnTo>
                  <a:pt x="1134996" y="120650"/>
                </a:lnTo>
                <a:close/>
              </a:path>
              <a:path w="6274434" h="526414">
                <a:moveTo>
                  <a:pt x="1325971" y="366920"/>
                </a:moveTo>
                <a:lnTo>
                  <a:pt x="1137757" y="366920"/>
                </a:lnTo>
                <a:lnTo>
                  <a:pt x="1152705" y="389512"/>
                </a:lnTo>
                <a:lnTo>
                  <a:pt x="1173476" y="406642"/>
                </a:lnTo>
                <a:lnTo>
                  <a:pt x="1199372" y="417509"/>
                </a:lnTo>
                <a:lnTo>
                  <a:pt x="1229695" y="421309"/>
                </a:lnTo>
                <a:lnTo>
                  <a:pt x="1270569" y="414575"/>
                </a:lnTo>
                <a:lnTo>
                  <a:pt x="1303836" y="394999"/>
                </a:lnTo>
                <a:lnTo>
                  <a:pt x="1325971" y="366920"/>
                </a:lnTo>
                <a:close/>
              </a:path>
              <a:path w="6274434" h="526414">
                <a:moveTo>
                  <a:pt x="1331037" y="180561"/>
                </a:moveTo>
                <a:lnTo>
                  <a:pt x="1201258" y="180561"/>
                </a:lnTo>
                <a:lnTo>
                  <a:pt x="1228530" y="186790"/>
                </a:lnTo>
                <a:lnTo>
                  <a:pt x="1249228" y="204512"/>
                </a:lnTo>
                <a:lnTo>
                  <a:pt x="1262368" y="232276"/>
                </a:lnTo>
                <a:lnTo>
                  <a:pt x="1266966" y="268633"/>
                </a:lnTo>
                <a:lnTo>
                  <a:pt x="1262368" y="305064"/>
                </a:lnTo>
                <a:lnTo>
                  <a:pt x="1249228" y="332720"/>
                </a:lnTo>
                <a:lnTo>
                  <a:pt x="1228530" y="350282"/>
                </a:lnTo>
                <a:lnTo>
                  <a:pt x="1201258" y="356429"/>
                </a:lnTo>
                <a:lnTo>
                  <a:pt x="1331242" y="356429"/>
                </a:lnTo>
                <a:lnTo>
                  <a:pt x="1344158" y="321087"/>
                </a:lnTo>
                <a:lnTo>
                  <a:pt x="1349517" y="268633"/>
                </a:lnTo>
                <a:lnTo>
                  <a:pt x="1344121" y="216072"/>
                </a:lnTo>
                <a:lnTo>
                  <a:pt x="1331037" y="180561"/>
                </a:lnTo>
                <a:close/>
              </a:path>
              <a:path w="6274434" h="526414">
                <a:moveTo>
                  <a:pt x="1228314" y="115956"/>
                </a:moveTo>
                <a:lnTo>
                  <a:pt x="1198190" y="119865"/>
                </a:lnTo>
                <a:lnTo>
                  <a:pt x="1172441" y="131072"/>
                </a:lnTo>
                <a:lnTo>
                  <a:pt x="1151713" y="148802"/>
                </a:lnTo>
                <a:lnTo>
                  <a:pt x="1136653" y="172278"/>
                </a:lnTo>
                <a:lnTo>
                  <a:pt x="1327409" y="172278"/>
                </a:lnTo>
                <a:lnTo>
                  <a:pt x="1303419" y="142187"/>
                </a:lnTo>
                <a:lnTo>
                  <a:pt x="1269756" y="122664"/>
                </a:lnTo>
                <a:lnTo>
                  <a:pt x="1228314" y="115956"/>
                </a:lnTo>
                <a:close/>
              </a:path>
              <a:path w="6274434" h="526414">
                <a:moveTo>
                  <a:pt x="1646389" y="174487"/>
                </a:moveTo>
                <a:lnTo>
                  <a:pt x="1525937" y="174487"/>
                </a:lnTo>
                <a:lnTo>
                  <a:pt x="1546514" y="177420"/>
                </a:lnTo>
                <a:lnTo>
                  <a:pt x="1562173" y="185945"/>
                </a:lnTo>
                <a:lnTo>
                  <a:pt x="1572138" y="199645"/>
                </a:lnTo>
                <a:lnTo>
                  <a:pt x="1575633" y="218109"/>
                </a:lnTo>
                <a:lnTo>
                  <a:pt x="1575633" y="237711"/>
                </a:lnTo>
                <a:lnTo>
                  <a:pt x="1501089" y="242128"/>
                </a:lnTo>
                <a:lnTo>
                  <a:pt x="1452001" y="250398"/>
                </a:lnTo>
                <a:lnTo>
                  <a:pt x="1415881" y="268322"/>
                </a:lnTo>
                <a:lnTo>
                  <a:pt x="1393583" y="295513"/>
                </a:lnTo>
                <a:lnTo>
                  <a:pt x="1385960" y="331581"/>
                </a:lnTo>
                <a:lnTo>
                  <a:pt x="1393527" y="368081"/>
                </a:lnTo>
                <a:lnTo>
                  <a:pt x="1414397" y="396427"/>
                </a:lnTo>
                <a:lnTo>
                  <a:pt x="1445828" y="414783"/>
                </a:lnTo>
                <a:lnTo>
                  <a:pt x="1485076" y="421309"/>
                </a:lnTo>
                <a:lnTo>
                  <a:pt x="1512460" y="417927"/>
                </a:lnTo>
                <a:lnTo>
                  <a:pt x="1537878" y="408126"/>
                </a:lnTo>
                <a:lnTo>
                  <a:pt x="1559464" y="392424"/>
                </a:lnTo>
                <a:lnTo>
                  <a:pt x="1575356" y="371338"/>
                </a:lnTo>
                <a:lnTo>
                  <a:pt x="1654870" y="371338"/>
                </a:lnTo>
                <a:lnTo>
                  <a:pt x="1654870" y="363055"/>
                </a:lnTo>
                <a:lnTo>
                  <a:pt x="1511580" y="363055"/>
                </a:lnTo>
                <a:lnTo>
                  <a:pt x="1492931" y="360553"/>
                </a:lnTo>
                <a:lnTo>
                  <a:pt x="1478553" y="353392"/>
                </a:lnTo>
                <a:lnTo>
                  <a:pt x="1469300" y="342090"/>
                </a:lnTo>
                <a:lnTo>
                  <a:pt x="1466026" y="327164"/>
                </a:lnTo>
                <a:lnTo>
                  <a:pt x="1469171" y="312885"/>
                </a:lnTo>
                <a:lnTo>
                  <a:pt x="1478346" y="301763"/>
                </a:lnTo>
                <a:lnTo>
                  <a:pt x="1493164" y="294162"/>
                </a:lnTo>
                <a:lnTo>
                  <a:pt x="1513237" y="290444"/>
                </a:lnTo>
                <a:lnTo>
                  <a:pt x="1575633" y="286579"/>
                </a:lnTo>
                <a:lnTo>
                  <a:pt x="1654870" y="286579"/>
                </a:lnTo>
                <a:lnTo>
                  <a:pt x="1654870" y="213139"/>
                </a:lnTo>
                <a:lnTo>
                  <a:pt x="1646389" y="174487"/>
                </a:lnTo>
                <a:close/>
              </a:path>
              <a:path w="6274434" h="526414">
                <a:moveTo>
                  <a:pt x="1654870" y="371338"/>
                </a:moveTo>
                <a:lnTo>
                  <a:pt x="1577013" y="371338"/>
                </a:lnTo>
                <a:lnTo>
                  <a:pt x="1577013" y="416616"/>
                </a:lnTo>
                <a:lnTo>
                  <a:pt x="1654870" y="416616"/>
                </a:lnTo>
                <a:lnTo>
                  <a:pt x="1654870" y="371338"/>
                </a:lnTo>
                <a:close/>
              </a:path>
              <a:path w="6274434" h="526414">
                <a:moveTo>
                  <a:pt x="1654870" y="286579"/>
                </a:moveTo>
                <a:lnTo>
                  <a:pt x="1575633" y="286579"/>
                </a:lnTo>
                <a:lnTo>
                  <a:pt x="1575633" y="308113"/>
                </a:lnTo>
                <a:lnTo>
                  <a:pt x="1570555" y="330209"/>
                </a:lnTo>
                <a:lnTo>
                  <a:pt x="1556755" y="347594"/>
                </a:lnTo>
                <a:lnTo>
                  <a:pt x="1536381" y="358974"/>
                </a:lnTo>
                <a:lnTo>
                  <a:pt x="1511580" y="363055"/>
                </a:lnTo>
                <a:lnTo>
                  <a:pt x="1654870" y="363055"/>
                </a:lnTo>
                <a:lnTo>
                  <a:pt x="1654870" y="286579"/>
                </a:lnTo>
                <a:close/>
              </a:path>
              <a:path w="6274434" h="526414">
                <a:moveTo>
                  <a:pt x="1529526" y="114300"/>
                </a:moveTo>
                <a:lnTo>
                  <a:pt x="1476513" y="121366"/>
                </a:lnTo>
                <a:lnTo>
                  <a:pt x="1436105" y="141218"/>
                </a:lnTo>
                <a:lnTo>
                  <a:pt x="1409829" y="171838"/>
                </a:lnTo>
                <a:lnTo>
                  <a:pt x="1399212" y="211207"/>
                </a:lnTo>
                <a:lnTo>
                  <a:pt x="1472928" y="211207"/>
                </a:lnTo>
                <a:lnTo>
                  <a:pt x="1478609" y="196268"/>
                </a:lnTo>
                <a:lnTo>
                  <a:pt x="1489597" y="184668"/>
                </a:lnTo>
                <a:lnTo>
                  <a:pt x="1505502" y="177157"/>
                </a:lnTo>
                <a:lnTo>
                  <a:pt x="1525937" y="174487"/>
                </a:lnTo>
                <a:lnTo>
                  <a:pt x="1646389" y="174487"/>
                </a:lnTo>
                <a:lnTo>
                  <a:pt x="1645962" y="172537"/>
                </a:lnTo>
                <a:lnTo>
                  <a:pt x="1620669" y="141356"/>
                </a:lnTo>
                <a:lnTo>
                  <a:pt x="1581141" y="121357"/>
                </a:lnTo>
                <a:lnTo>
                  <a:pt x="1529526" y="114300"/>
                </a:lnTo>
                <a:close/>
              </a:path>
              <a:path w="6274434" h="526414">
                <a:moveTo>
                  <a:pt x="1860279" y="120650"/>
                </a:moveTo>
                <a:lnTo>
                  <a:pt x="1712020" y="120650"/>
                </a:lnTo>
                <a:lnTo>
                  <a:pt x="1712020" y="416616"/>
                </a:lnTo>
                <a:lnTo>
                  <a:pt x="1863040" y="416616"/>
                </a:lnTo>
                <a:lnTo>
                  <a:pt x="1908383" y="410542"/>
                </a:lnTo>
                <a:lnTo>
                  <a:pt x="1942726" y="393287"/>
                </a:lnTo>
                <a:lnTo>
                  <a:pt x="1964653" y="365540"/>
                </a:lnTo>
                <a:lnTo>
                  <a:pt x="1790981" y="365540"/>
                </a:lnTo>
                <a:lnTo>
                  <a:pt x="1790981" y="287131"/>
                </a:lnTo>
                <a:lnTo>
                  <a:pt x="1955515" y="287131"/>
                </a:lnTo>
                <a:lnTo>
                  <a:pt x="1953493" y="284025"/>
                </a:lnTo>
                <a:lnTo>
                  <a:pt x="1932377" y="269064"/>
                </a:lnTo>
                <a:lnTo>
                  <a:pt x="1905281" y="261455"/>
                </a:lnTo>
                <a:lnTo>
                  <a:pt x="1905281" y="259246"/>
                </a:lnTo>
                <a:lnTo>
                  <a:pt x="1926463" y="251723"/>
                </a:lnTo>
                <a:lnTo>
                  <a:pt x="1939775" y="240472"/>
                </a:lnTo>
                <a:lnTo>
                  <a:pt x="1790981" y="240472"/>
                </a:lnTo>
                <a:lnTo>
                  <a:pt x="1790981" y="171726"/>
                </a:lnTo>
                <a:lnTo>
                  <a:pt x="1953792" y="171726"/>
                </a:lnTo>
                <a:lnTo>
                  <a:pt x="1952100" y="163862"/>
                </a:lnTo>
                <a:lnTo>
                  <a:pt x="1932649" y="140425"/>
                </a:lnTo>
                <a:lnTo>
                  <a:pt x="1901653" y="125736"/>
                </a:lnTo>
                <a:lnTo>
                  <a:pt x="1860279" y="120650"/>
                </a:lnTo>
                <a:close/>
              </a:path>
              <a:path w="6274434" h="526414">
                <a:moveTo>
                  <a:pt x="1955515" y="287131"/>
                </a:moveTo>
                <a:lnTo>
                  <a:pt x="1838744" y="287131"/>
                </a:lnTo>
                <a:lnTo>
                  <a:pt x="1861383" y="289603"/>
                </a:lnTo>
                <a:lnTo>
                  <a:pt x="1877811" y="296966"/>
                </a:lnTo>
                <a:lnTo>
                  <a:pt x="1887819" y="309144"/>
                </a:lnTo>
                <a:lnTo>
                  <a:pt x="1891201" y="326059"/>
                </a:lnTo>
                <a:lnTo>
                  <a:pt x="1887991" y="343060"/>
                </a:lnTo>
                <a:lnTo>
                  <a:pt x="1878570" y="355428"/>
                </a:lnTo>
                <a:lnTo>
                  <a:pt x="1863247" y="362982"/>
                </a:lnTo>
                <a:lnTo>
                  <a:pt x="1842333" y="365540"/>
                </a:lnTo>
                <a:lnTo>
                  <a:pt x="1964653" y="365540"/>
                </a:lnTo>
                <a:lnTo>
                  <a:pt x="1972095" y="331029"/>
                </a:lnTo>
                <a:lnTo>
                  <a:pt x="1967207" y="305094"/>
                </a:lnTo>
                <a:lnTo>
                  <a:pt x="1955515" y="287131"/>
                </a:lnTo>
                <a:close/>
              </a:path>
              <a:path w="6274434" h="526414">
                <a:moveTo>
                  <a:pt x="1953792" y="171726"/>
                </a:moveTo>
                <a:lnTo>
                  <a:pt x="1838744" y="171726"/>
                </a:lnTo>
                <a:lnTo>
                  <a:pt x="1856397" y="174004"/>
                </a:lnTo>
                <a:lnTo>
                  <a:pt x="1869390" y="180630"/>
                </a:lnTo>
                <a:lnTo>
                  <a:pt x="1877414" y="191294"/>
                </a:lnTo>
                <a:lnTo>
                  <a:pt x="1880157" y="205685"/>
                </a:lnTo>
                <a:lnTo>
                  <a:pt x="1877194" y="220555"/>
                </a:lnTo>
                <a:lnTo>
                  <a:pt x="1868458" y="231465"/>
                </a:lnTo>
                <a:lnTo>
                  <a:pt x="1854184" y="238181"/>
                </a:lnTo>
                <a:lnTo>
                  <a:pt x="1834603" y="240472"/>
                </a:lnTo>
                <a:lnTo>
                  <a:pt x="1939775" y="240472"/>
                </a:lnTo>
                <a:lnTo>
                  <a:pt x="1943451" y="237366"/>
                </a:lnTo>
                <a:lnTo>
                  <a:pt x="1954744" y="217936"/>
                </a:lnTo>
                <a:lnTo>
                  <a:pt x="1958842" y="195194"/>
                </a:lnTo>
                <a:lnTo>
                  <a:pt x="1953792" y="171726"/>
                </a:lnTo>
                <a:close/>
              </a:path>
              <a:path w="6274434" h="526414">
                <a:moveTo>
                  <a:pt x="1993353" y="348422"/>
                </a:moveTo>
                <a:lnTo>
                  <a:pt x="1993353" y="416340"/>
                </a:lnTo>
                <a:lnTo>
                  <a:pt x="1997365" y="417643"/>
                </a:lnTo>
                <a:lnTo>
                  <a:pt x="2003085" y="418894"/>
                </a:lnTo>
                <a:lnTo>
                  <a:pt x="2010359" y="419834"/>
                </a:lnTo>
                <a:lnTo>
                  <a:pt x="2019030" y="420205"/>
                </a:lnTo>
                <a:lnTo>
                  <a:pt x="2065162" y="409817"/>
                </a:lnTo>
                <a:lnTo>
                  <a:pt x="2095713" y="380379"/>
                </a:lnTo>
                <a:lnTo>
                  <a:pt x="2107367" y="350355"/>
                </a:lnTo>
                <a:lnTo>
                  <a:pt x="2002740" y="350355"/>
                </a:lnTo>
                <a:lnTo>
                  <a:pt x="1996666" y="349251"/>
                </a:lnTo>
                <a:lnTo>
                  <a:pt x="1993353" y="348422"/>
                </a:lnTo>
                <a:close/>
              </a:path>
              <a:path w="6274434" h="526414">
                <a:moveTo>
                  <a:pt x="2282693" y="181389"/>
                </a:moveTo>
                <a:lnTo>
                  <a:pt x="2202352" y="181389"/>
                </a:lnTo>
                <a:lnTo>
                  <a:pt x="2202352" y="416616"/>
                </a:lnTo>
                <a:lnTo>
                  <a:pt x="2282693" y="416616"/>
                </a:lnTo>
                <a:lnTo>
                  <a:pt x="2282693" y="181389"/>
                </a:lnTo>
                <a:close/>
              </a:path>
              <a:path w="6274434" h="526414">
                <a:moveTo>
                  <a:pt x="2282693" y="120650"/>
                </a:moveTo>
                <a:lnTo>
                  <a:pt x="2058234" y="120650"/>
                </a:lnTo>
                <a:lnTo>
                  <a:pt x="2049951" y="269461"/>
                </a:lnTo>
                <a:lnTo>
                  <a:pt x="2046738" y="301785"/>
                </a:lnTo>
                <a:lnTo>
                  <a:pt x="2039978" y="327405"/>
                </a:lnTo>
                <a:lnTo>
                  <a:pt x="2028404" y="344277"/>
                </a:lnTo>
                <a:lnTo>
                  <a:pt x="2010747" y="350355"/>
                </a:lnTo>
                <a:lnTo>
                  <a:pt x="2107367" y="350355"/>
                </a:lnTo>
                <a:lnTo>
                  <a:pt x="2113529" y="334480"/>
                </a:lnTo>
                <a:lnTo>
                  <a:pt x="2121458" y="274707"/>
                </a:lnTo>
                <a:lnTo>
                  <a:pt x="2127256" y="181389"/>
                </a:lnTo>
                <a:lnTo>
                  <a:pt x="2282693" y="181389"/>
                </a:lnTo>
                <a:lnTo>
                  <a:pt x="2282693" y="120650"/>
                </a:lnTo>
                <a:close/>
              </a:path>
              <a:path w="6274434" h="526414">
                <a:moveTo>
                  <a:pt x="2472918" y="114300"/>
                </a:moveTo>
                <a:lnTo>
                  <a:pt x="2424466" y="121430"/>
                </a:lnTo>
                <a:lnTo>
                  <a:pt x="2384866" y="141917"/>
                </a:lnTo>
                <a:lnTo>
                  <a:pt x="2355218" y="174412"/>
                </a:lnTo>
                <a:lnTo>
                  <a:pt x="2336623" y="217561"/>
                </a:lnTo>
                <a:lnTo>
                  <a:pt x="2330181" y="270013"/>
                </a:lnTo>
                <a:lnTo>
                  <a:pt x="2336595" y="322285"/>
                </a:lnTo>
                <a:lnTo>
                  <a:pt x="2355254" y="364762"/>
                </a:lnTo>
                <a:lnTo>
                  <a:pt x="2385283" y="396400"/>
                </a:lnTo>
                <a:lnTo>
                  <a:pt x="2425808" y="416150"/>
                </a:lnTo>
                <a:lnTo>
                  <a:pt x="2475955" y="422966"/>
                </a:lnTo>
                <a:lnTo>
                  <a:pt x="2526673" y="415978"/>
                </a:lnTo>
                <a:lnTo>
                  <a:pt x="2567582" y="396255"/>
                </a:lnTo>
                <a:lnTo>
                  <a:pt x="2596428" y="365661"/>
                </a:lnTo>
                <a:lnTo>
                  <a:pt x="2597283" y="363331"/>
                </a:lnTo>
                <a:lnTo>
                  <a:pt x="2477335" y="363331"/>
                </a:lnTo>
                <a:lnTo>
                  <a:pt x="2449368" y="358141"/>
                </a:lnTo>
                <a:lnTo>
                  <a:pt x="2427950" y="343556"/>
                </a:lnTo>
                <a:lnTo>
                  <a:pt x="2414245" y="321051"/>
                </a:lnTo>
                <a:lnTo>
                  <a:pt x="2409418" y="292100"/>
                </a:lnTo>
                <a:lnTo>
                  <a:pt x="2409418" y="287131"/>
                </a:lnTo>
                <a:lnTo>
                  <a:pt x="2613447" y="287131"/>
                </a:lnTo>
                <a:lnTo>
                  <a:pt x="2613447" y="262559"/>
                </a:lnTo>
                <a:lnTo>
                  <a:pt x="2610292" y="237711"/>
                </a:lnTo>
                <a:lnTo>
                  <a:pt x="2410246" y="237711"/>
                </a:lnTo>
                <a:lnTo>
                  <a:pt x="2416363" y="212138"/>
                </a:lnTo>
                <a:lnTo>
                  <a:pt x="2429779" y="191950"/>
                </a:lnTo>
                <a:lnTo>
                  <a:pt x="2449304" y="178697"/>
                </a:lnTo>
                <a:lnTo>
                  <a:pt x="2473746" y="173935"/>
                </a:lnTo>
                <a:lnTo>
                  <a:pt x="2589878" y="173935"/>
                </a:lnTo>
                <a:lnTo>
                  <a:pt x="2588789" y="171490"/>
                </a:lnTo>
                <a:lnTo>
                  <a:pt x="2559596" y="140566"/>
                </a:lnTo>
                <a:lnTo>
                  <a:pt x="2520610" y="121078"/>
                </a:lnTo>
                <a:lnTo>
                  <a:pt x="2472918" y="114300"/>
                </a:lnTo>
                <a:close/>
              </a:path>
              <a:path w="6274434" h="526414">
                <a:moveTo>
                  <a:pt x="2610962" y="326059"/>
                </a:moveTo>
                <a:lnTo>
                  <a:pt x="2536970" y="326059"/>
                </a:lnTo>
                <a:lnTo>
                  <a:pt x="2528662" y="341434"/>
                </a:lnTo>
                <a:lnTo>
                  <a:pt x="2515435" y="353185"/>
                </a:lnTo>
                <a:lnTo>
                  <a:pt x="2498068" y="360691"/>
                </a:lnTo>
                <a:lnTo>
                  <a:pt x="2477335" y="363331"/>
                </a:lnTo>
                <a:lnTo>
                  <a:pt x="2597283" y="363331"/>
                </a:lnTo>
                <a:lnTo>
                  <a:pt x="2610962" y="326059"/>
                </a:lnTo>
                <a:close/>
              </a:path>
              <a:path w="6274434" h="526414">
                <a:moveTo>
                  <a:pt x="2589878" y="173935"/>
                </a:moveTo>
                <a:lnTo>
                  <a:pt x="2473746" y="173935"/>
                </a:lnTo>
                <a:lnTo>
                  <a:pt x="2498361" y="178581"/>
                </a:lnTo>
                <a:lnTo>
                  <a:pt x="2517644" y="191639"/>
                </a:lnTo>
                <a:lnTo>
                  <a:pt x="2530508" y="211789"/>
                </a:lnTo>
                <a:lnTo>
                  <a:pt x="2535866" y="237711"/>
                </a:lnTo>
                <a:lnTo>
                  <a:pt x="2610292" y="237711"/>
                </a:lnTo>
                <a:lnTo>
                  <a:pt x="2607101" y="212578"/>
                </a:lnTo>
                <a:lnTo>
                  <a:pt x="2589878" y="173935"/>
                </a:lnTo>
                <a:close/>
              </a:path>
              <a:path w="6274434" h="526414">
                <a:moveTo>
                  <a:pt x="2740447" y="120650"/>
                </a:moveTo>
                <a:lnTo>
                  <a:pt x="2660105" y="120650"/>
                </a:lnTo>
                <a:lnTo>
                  <a:pt x="2660105" y="416616"/>
                </a:lnTo>
                <a:lnTo>
                  <a:pt x="2740447" y="416616"/>
                </a:lnTo>
                <a:lnTo>
                  <a:pt x="2740447" y="295413"/>
                </a:lnTo>
                <a:lnTo>
                  <a:pt x="2934537" y="295413"/>
                </a:lnTo>
                <a:lnTo>
                  <a:pt x="2934537" y="234398"/>
                </a:lnTo>
                <a:lnTo>
                  <a:pt x="2740447" y="234398"/>
                </a:lnTo>
                <a:lnTo>
                  <a:pt x="2740447" y="120650"/>
                </a:lnTo>
                <a:close/>
              </a:path>
              <a:path w="6274434" h="526414">
                <a:moveTo>
                  <a:pt x="2934537" y="295413"/>
                </a:moveTo>
                <a:lnTo>
                  <a:pt x="2854195" y="295413"/>
                </a:lnTo>
                <a:lnTo>
                  <a:pt x="2854195" y="416616"/>
                </a:lnTo>
                <a:lnTo>
                  <a:pt x="2934537" y="416616"/>
                </a:lnTo>
                <a:lnTo>
                  <a:pt x="2934537" y="295413"/>
                </a:lnTo>
                <a:close/>
              </a:path>
              <a:path w="6274434" h="526414">
                <a:moveTo>
                  <a:pt x="2934537" y="120650"/>
                </a:moveTo>
                <a:lnTo>
                  <a:pt x="2854195" y="120650"/>
                </a:lnTo>
                <a:lnTo>
                  <a:pt x="2854195" y="234398"/>
                </a:lnTo>
                <a:lnTo>
                  <a:pt x="2934537" y="234398"/>
                </a:lnTo>
                <a:lnTo>
                  <a:pt x="2934537" y="120650"/>
                </a:lnTo>
                <a:close/>
              </a:path>
              <a:path w="6274434" h="526414">
                <a:moveTo>
                  <a:pt x="3071476" y="120650"/>
                </a:moveTo>
                <a:lnTo>
                  <a:pt x="2992515" y="120650"/>
                </a:lnTo>
                <a:lnTo>
                  <a:pt x="2992515" y="416616"/>
                </a:lnTo>
                <a:lnTo>
                  <a:pt x="3071476" y="416616"/>
                </a:lnTo>
                <a:lnTo>
                  <a:pt x="3141212" y="305629"/>
                </a:lnTo>
                <a:lnTo>
                  <a:pt x="3071476" y="305629"/>
                </a:lnTo>
                <a:lnTo>
                  <a:pt x="3071476" y="120650"/>
                </a:lnTo>
                <a:close/>
              </a:path>
              <a:path w="6274434" h="526414">
                <a:moveTo>
                  <a:pt x="3270259" y="229428"/>
                </a:moveTo>
                <a:lnTo>
                  <a:pt x="3191298" y="229428"/>
                </a:lnTo>
                <a:lnTo>
                  <a:pt x="3191298" y="416616"/>
                </a:lnTo>
                <a:lnTo>
                  <a:pt x="3270259" y="416616"/>
                </a:lnTo>
                <a:lnTo>
                  <a:pt x="3270259" y="229428"/>
                </a:lnTo>
                <a:close/>
              </a:path>
              <a:path w="6274434" h="526414">
                <a:moveTo>
                  <a:pt x="3270259" y="120650"/>
                </a:moveTo>
                <a:lnTo>
                  <a:pt x="3191298" y="120650"/>
                </a:lnTo>
                <a:lnTo>
                  <a:pt x="3073685" y="305629"/>
                </a:lnTo>
                <a:lnTo>
                  <a:pt x="3141212" y="305629"/>
                </a:lnTo>
                <a:lnTo>
                  <a:pt x="3189090" y="229428"/>
                </a:lnTo>
                <a:lnTo>
                  <a:pt x="3270259" y="229428"/>
                </a:lnTo>
                <a:lnTo>
                  <a:pt x="3270259" y="120650"/>
                </a:lnTo>
                <a:close/>
              </a:path>
              <a:path w="6274434" h="526414">
                <a:moveTo>
                  <a:pt x="3578097" y="120650"/>
                </a:moveTo>
                <a:lnTo>
                  <a:pt x="3443090" y="120650"/>
                </a:lnTo>
                <a:lnTo>
                  <a:pt x="3394301" y="127845"/>
                </a:lnTo>
                <a:lnTo>
                  <a:pt x="3356951" y="148397"/>
                </a:lnTo>
                <a:lnTo>
                  <a:pt x="3333061" y="180751"/>
                </a:lnTo>
                <a:lnTo>
                  <a:pt x="3324649" y="223355"/>
                </a:lnTo>
                <a:lnTo>
                  <a:pt x="3329161" y="252879"/>
                </a:lnTo>
                <a:lnTo>
                  <a:pt x="3342111" y="277330"/>
                </a:lnTo>
                <a:lnTo>
                  <a:pt x="3362619" y="296190"/>
                </a:lnTo>
                <a:lnTo>
                  <a:pt x="3389805" y="308942"/>
                </a:lnTo>
                <a:lnTo>
                  <a:pt x="3311949" y="416616"/>
                </a:lnTo>
                <a:lnTo>
                  <a:pt x="3401401" y="416616"/>
                </a:lnTo>
                <a:lnTo>
                  <a:pt x="3467110" y="321090"/>
                </a:lnTo>
                <a:lnTo>
                  <a:pt x="3578097" y="321090"/>
                </a:lnTo>
                <a:lnTo>
                  <a:pt x="3578097" y="264492"/>
                </a:lnTo>
                <a:lnTo>
                  <a:pt x="3451097" y="264492"/>
                </a:lnTo>
                <a:lnTo>
                  <a:pt x="3431969" y="261446"/>
                </a:lnTo>
                <a:lnTo>
                  <a:pt x="3417345" y="252965"/>
                </a:lnTo>
                <a:lnTo>
                  <a:pt x="3408001" y="240032"/>
                </a:lnTo>
                <a:lnTo>
                  <a:pt x="3404714" y="223631"/>
                </a:lnTo>
                <a:lnTo>
                  <a:pt x="3407963" y="205836"/>
                </a:lnTo>
                <a:lnTo>
                  <a:pt x="3417242" y="192260"/>
                </a:lnTo>
                <a:lnTo>
                  <a:pt x="3431853" y="183602"/>
                </a:lnTo>
                <a:lnTo>
                  <a:pt x="3451097" y="180561"/>
                </a:lnTo>
                <a:lnTo>
                  <a:pt x="3578097" y="180561"/>
                </a:lnTo>
                <a:lnTo>
                  <a:pt x="3578097" y="120650"/>
                </a:lnTo>
                <a:close/>
              </a:path>
              <a:path w="6274434" h="526414">
                <a:moveTo>
                  <a:pt x="3578097" y="321090"/>
                </a:moveTo>
                <a:lnTo>
                  <a:pt x="3499412" y="321090"/>
                </a:lnTo>
                <a:lnTo>
                  <a:pt x="3499412" y="416616"/>
                </a:lnTo>
                <a:lnTo>
                  <a:pt x="3578097" y="416616"/>
                </a:lnTo>
                <a:lnTo>
                  <a:pt x="3578097" y="321090"/>
                </a:lnTo>
                <a:close/>
              </a:path>
              <a:path w="6274434" h="526414">
                <a:moveTo>
                  <a:pt x="3578097" y="180561"/>
                </a:moveTo>
                <a:lnTo>
                  <a:pt x="3499412" y="180561"/>
                </a:lnTo>
                <a:lnTo>
                  <a:pt x="3499412" y="264492"/>
                </a:lnTo>
                <a:lnTo>
                  <a:pt x="3578097" y="264492"/>
                </a:lnTo>
                <a:lnTo>
                  <a:pt x="3578097" y="180561"/>
                </a:lnTo>
                <a:close/>
              </a:path>
              <a:path w="6274434" h="526414">
                <a:moveTo>
                  <a:pt x="3884279" y="114300"/>
                </a:moveTo>
                <a:lnTo>
                  <a:pt x="3835000" y="121125"/>
                </a:lnTo>
                <a:lnTo>
                  <a:pt x="3794389" y="140937"/>
                </a:lnTo>
                <a:lnTo>
                  <a:pt x="3763756" y="172742"/>
                </a:lnTo>
                <a:lnTo>
                  <a:pt x="3744415" y="215547"/>
                </a:lnTo>
                <a:lnTo>
                  <a:pt x="3737676" y="268357"/>
                </a:lnTo>
                <a:lnTo>
                  <a:pt x="3744335" y="321754"/>
                </a:lnTo>
                <a:lnTo>
                  <a:pt x="3763518" y="364762"/>
                </a:lnTo>
                <a:lnTo>
                  <a:pt x="3794031" y="396532"/>
                </a:lnTo>
                <a:lnTo>
                  <a:pt x="3834682" y="416216"/>
                </a:lnTo>
                <a:lnTo>
                  <a:pt x="3884279" y="422966"/>
                </a:lnTo>
                <a:lnTo>
                  <a:pt x="3933875" y="416243"/>
                </a:lnTo>
                <a:lnTo>
                  <a:pt x="3974526" y="396612"/>
                </a:lnTo>
                <a:lnTo>
                  <a:pt x="4005040" y="364882"/>
                </a:lnTo>
                <a:lnTo>
                  <a:pt x="4006593" y="361398"/>
                </a:lnTo>
                <a:lnTo>
                  <a:pt x="3884279" y="361398"/>
                </a:lnTo>
                <a:lnTo>
                  <a:pt x="3857369" y="355251"/>
                </a:lnTo>
                <a:lnTo>
                  <a:pt x="3836930" y="337275"/>
                </a:lnTo>
                <a:lnTo>
                  <a:pt x="3823945" y="308170"/>
                </a:lnTo>
                <a:lnTo>
                  <a:pt x="3819398" y="268633"/>
                </a:lnTo>
                <a:lnTo>
                  <a:pt x="3824023" y="229329"/>
                </a:lnTo>
                <a:lnTo>
                  <a:pt x="3837137" y="200198"/>
                </a:lnTo>
                <a:lnTo>
                  <a:pt x="3857602" y="182092"/>
                </a:lnTo>
                <a:lnTo>
                  <a:pt x="3884279" y="175867"/>
                </a:lnTo>
                <a:lnTo>
                  <a:pt x="4006267" y="175867"/>
                </a:lnTo>
                <a:lnTo>
                  <a:pt x="4004801" y="172623"/>
                </a:lnTo>
                <a:lnTo>
                  <a:pt x="3974168" y="140857"/>
                </a:lnTo>
                <a:lnTo>
                  <a:pt x="3933557" y="121098"/>
                </a:lnTo>
                <a:lnTo>
                  <a:pt x="3884279" y="114300"/>
                </a:lnTo>
                <a:close/>
              </a:path>
              <a:path w="6274434" h="526414">
                <a:moveTo>
                  <a:pt x="4006267" y="175867"/>
                </a:moveTo>
                <a:lnTo>
                  <a:pt x="3884279" y="175867"/>
                </a:lnTo>
                <a:lnTo>
                  <a:pt x="3910913" y="182092"/>
                </a:lnTo>
                <a:lnTo>
                  <a:pt x="3931283" y="200198"/>
                </a:lnTo>
                <a:lnTo>
                  <a:pt x="3944302" y="229329"/>
                </a:lnTo>
                <a:lnTo>
                  <a:pt x="3948883" y="268633"/>
                </a:lnTo>
                <a:lnTo>
                  <a:pt x="3944341" y="308170"/>
                </a:lnTo>
                <a:lnTo>
                  <a:pt x="3931386" y="337275"/>
                </a:lnTo>
                <a:lnTo>
                  <a:pt x="3911029" y="355251"/>
                </a:lnTo>
                <a:lnTo>
                  <a:pt x="3884279" y="361398"/>
                </a:lnTo>
                <a:lnTo>
                  <a:pt x="4006593" y="361398"/>
                </a:lnTo>
                <a:lnTo>
                  <a:pt x="4024222" y="321860"/>
                </a:lnTo>
                <a:lnTo>
                  <a:pt x="4030881" y="268357"/>
                </a:lnTo>
                <a:lnTo>
                  <a:pt x="4024143" y="215441"/>
                </a:lnTo>
                <a:lnTo>
                  <a:pt x="4006267" y="175867"/>
                </a:lnTo>
                <a:close/>
              </a:path>
              <a:path w="6274434" h="526414">
                <a:moveTo>
                  <a:pt x="4345069" y="0"/>
                </a:moveTo>
                <a:lnTo>
                  <a:pt x="4293976" y="10249"/>
                </a:lnTo>
                <a:lnTo>
                  <a:pt x="4232702" y="12976"/>
                </a:lnTo>
                <a:lnTo>
                  <a:pt x="4189612" y="18251"/>
                </a:lnTo>
                <a:lnTo>
                  <a:pt x="4152926" y="31717"/>
                </a:lnTo>
                <a:lnTo>
                  <a:pt x="4099094" y="86101"/>
                </a:lnTo>
                <a:lnTo>
                  <a:pt x="4082113" y="128458"/>
                </a:lnTo>
                <a:lnTo>
                  <a:pt x="4071864" y="181883"/>
                </a:lnTo>
                <a:lnTo>
                  <a:pt x="4068429" y="247098"/>
                </a:lnTo>
                <a:lnTo>
                  <a:pt x="4072880" y="300292"/>
                </a:lnTo>
                <a:lnTo>
                  <a:pt x="4085997" y="344107"/>
                </a:lnTo>
                <a:lnTo>
                  <a:pt x="4107427" y="378412"/>
                </a:lnTo>
                <a:lnTo>
                  <a:pt x="4136817" y="403077"/>
                </a:lnTo>
                <a:lnTo>
                  <a:pt x="4173816" y="417972"/>
                </a:lnTo>
                <a:lnTo>
                  <a:pt x="4218069" y="422966"/>
                </a:lnTo>
                <a:lnTo>
                  <a:pt x="4267955" y="416278"/>
                </a:lnTo>
                <a:lnTo>
                  <a:pt x="4308577" y="396894"/>
                </a:lnTo>
                <a:lnTo>
                  <a:pt x="4338889" y="365836"/>
                </a:lnTo>
                <a:lnTo>
                  <a:pt x="4341784" y="359466"/>
                </a:lnTo>
                <a:lnTo>
                  <a:pt x="4216688" y="359466"/>
                </a:lnTo>
                <a:lnTo>
                  <a:pt x="4188950" y="353871"/>
                </a:lnTo>
                <a:lnTo>
                  <a:pt x="4168304" y="337482"/>
                </a:lnTo>
                <a:lnTo>
                  <a:pt x="4155423" y="310896"/>
                </a:lnTo>
                <a:lnTo>
                  <a:pt x="4150980" y="274707"/>
                </a:lnTo>
                <a:lnTo>
                  <a:pt x="4155462" y="239954"/>
                </a:lnTo>
                <a:lnTo>
                  <a:pt x="4168408" y="214106"/>
                </a:lnTo>
                <a:lnTo>
                  <a:pt x="4189067" y="197989"/>
                </a:lnTo>
                <a:lnTo>
                  <a:pt x="4216688" y="192433"/>
                </a:lnTo>
                <a:lnTo>
                  <a:pt x="4343746" y="192433"/>
                </a:lnTo>
                <a:lnTo>
                  <a:pt x="4341901" y="188291"/>
                </a:lnTo>
                <a:lnTo>
                  <a:pt x="4130549" y="188291"/>
                </a:lnTo>
                <a:lnTo>
                  <a:pt x="4141377" y="139290"/>
                </a:lnTo>
                <a:lnTo>
                  <a:pt x="4161264" y="104809"/>
                </a:lnTo>
                <a:lnTo>
                  <a:pt x="4193057" y="84047"/>
                </a:lnTo>
                <a:lnTo>
                  <a:pt x="4239604" y="76200"/>
                </a:lnTo>
                <a:lnTo>
                  <a:pt x="4272182" y="75095"/>
                </a:lnTo>
                <a:lnTo>
                  <a:pt x="4300071" y="73227"/>
                </a:lnTo>
                <a:lnTo>
                  <a:pt x="4322188" y="69884"/>
                </a:lnTo>
                <a:lnTo>
                  <a:pt x="4337524" y="65972"/>
                </a:lnTo>
                <a:lnTo>
                  <a:pt x="4345069" y="62395"/>
                </a:lnTo>
                <a:lnTo>
                  <a:pt x="4345069" y="0"/>
                </a:lnTo>
                <a:close/>
              </a:path>
              <a:path w="6274434" h="526414">
                <a:moveTo>
                  <a:pt x="4343746" y="192433"/>
                </a:moveTo>
                <a:lnTo>
                  <a:pt x="4216688" y="192433"/>
                </a:lnTo>
                <a:lnTo>
                  <a:pt x="4244107" y="197989"/>
                </a:lnTo>
                <a:lnTo>
                  <a:pt x="4264590" y="214106"/>
                </a:lnTo>
                <a:lnTo>
                  <a:pt x="4277410" y="239954"/>
                </a:lnTo>
                <a:lnTo>
                  <a:pt x="4281845" y="274707"/>
                </a:lnTo>
                <a:lnTo>
                  <a:pt x="4277410" y="310896"/>
                </a:lnTo>
                <a:lnTo>
                  <a:pt x="4264590" y="337482"/>
                </a:lnTo>
                <a:lnTo>
                  <a:pt x="4244107" y="353871"/>
                </a:lnTo>
                <a:lnTo>
                  <a:pt x="4216688" y="359466"/>
                </a:lnTo>
                <a:lnTo>
                  <a:pt x="4341784" y="359466"/>
                </a:lnTo>
                <a:lnTo>
                  <a:pt x="4357844" y="324122"/>
                </a:lnTo>
                <a:lnTo>
                  <a:pt x="4364395" y="272774"/>
                </a:lnTo>
                <a:lnTo>
                  <a:pt x="4358359" y="225216"/>
                </a:lnTo>
                <a:lnTo>
                  <a:pt x="4343746" y="192433"/>
                </a:lnTo>
                <a:close/>
              </a:path>
              <a:path w="6274434" h="526414">
                <a:moveTo>
                  <a:pt x="4232702" y="132522"/>
                </a:moveTo>
                <a:lnTo>
                  <a:pt x="4199265" y="136266"/>
                </a:lnTo>
                <a:lnTo>
                  <a:pt x="4171445" y="147154"/>
                </a:lnTo>
                <a:lnTo>
                  <a:pt x="4149267" y="164669"/>
                </a:lnTo>
                <a:lnTo>
                  <a:pt x="4132758" y="188291"/>
                </a:lnTo>
                <a:lnTo>
                  <a:pt x="4341901" y="188291"/>
                </a:lnTo>
                <a:lnTo>
                  <a:pt x="4341019" y="186312"/>
                </a:lnTo>
                <a:lnTo>
                  <a:pt x="4313527" y="157162"/>
                </a:lnTo>
                <a:lnTo>
                  <a:pt x="4277037" y="138865"/>
                </a:lnTo>
                <a:lnTo>
                  <a:pt x="4232702" y="132522"/>
                </a:lnTo>
                <a:close/>
              </a:path>
              <a:path w="6274434" h="526414">
                <a:moveTo>
                  <a:pt x="4411883" y="463275"/>
                </a:moveTo>
                <a:lnTo>
                  <a:pt x="4411883" y="525395"/>
                </a:lnTo>
                <a:lnTo>
                  <a:pt x="4417288" y="525757"/>
                </a:lnTo>
                <a:lnTo>
                  <a:pt x="4426964" y="526016"/>
                </a:lnTo>
                <a:lnTo>
                  <a:pt x="4442252" y="526223"/>
                </a:lnTo>
                <a:lnTo>
                  <a:pt x="4492164" y="520809"/>
                </a:lnTo>
                <a:lnTo>
                  <a:pt x="4530117" y="503204"/>
                </a:lnTo>
                <a:lnTo>
                  <a:pt x="4558649" y="471363"/>
                </a:lnTo>
                <a:lnTo>
                  <a:pt x="4562039" y="463827"/>
                </a:lnTo>
                <a:lnTo>
                  <a:pt x="4414367" y="463827"/>
                </a:lnTo>
                <a:lnTo>
                  <a:pt x="4411883" y="463275"/>
                </a:lnTo>
                <a:close/>
              </a:path>
              <a:path w="6274434" h="526414">
                <a:moveTo>
                  <a:pt x="4469861" y="120650"/>
                </a:moveTo>
                <a:lnTo>
                  <a:pt x="4381237" y="120650"/>
                </a:lnTo>
                <a:lnTo>
                  <a:pt x="4484218" y="416892"/>
                </a:lnTo>
                <a:lnTo>
                  <a:pt x="4484770" y="417996"/>
                </a:lnTo>
                <a:lnTo>
                  <a:pt x="4481733" y="429868"/>
                </a:lnTo>
                <a:lnTo>
                  <a:pt x="4481733" y="430973"/>
                </a:lnTo>
                <a:lnTo>
                  <a:pt x="4475793" y="446006"/>
                </a:lnTo>
                <a:lnTo>
                  <a:pt x="4465892" y="456200"/>
                </a:lnTo>
                <a:lnTo>
                  <a:pt x="4451488" y="461994"/>
                </a:lnTo>
                <a:lnTo>
                  <a:pt x="4432037" y="463827"/>
                </a:lnTo>
                <a:lnTo>
                  <a:pt x="4562039" y="463827"/>
                </a:lnTo>
                <a:lnTo>
                  <a:pt x="4580296" y="423242"/>
                </a:lnTo>
                <a:lnTo>
                  <a:pt x="4604278" y="352011"/>
                </a:lnTo>
                <a:lnTo>
                  <a:pt x="4532809" y="352011"/>
                </a:lnTo>
                <a:lnTo>
                  <a:pt x="4469861" y="120650"/>
                </a:lnTo>
                <a:close/>
              </a:path>
              <a:path w="6274434" h="526414">
                <a:moveTo>
                  <a:pt x="4682172" y="120650"/>
                </a:moveTo>
                <a:lnTo>
                  <a:pt x="4597137" y="120650"/>
                </a:lnTo>
                <a:lnTo>
                  <a:pt x="4534189" y="352011"/>
                </a:lnTo>
                <a:lnTo>
                  <a:pt x="4604278" y="352011"/>
                </a:lnTo>
                <a:lnTo>
                  <a:pt x="4682172" y="120650"/>
                </a:lnTo>
                <a:close/>
              </a:path>
              <a:path w="6274434" h="526414">
                <a:moveTo>
                  <a:pt x="4979243" y="293481"/>
                </a:moveTo>
                <a:lnTo>
                  <a:pt x="4898901" y="293481"/>
                </a:lnTo>
                <a:lnTo>
                  <a:pt x="4898901" y="416616"/>
                </a:lnTo>
                <a:lnTo>
                  <a:pt x="4979243" y="416616"/>
                </a:lnTo>
                <a:lnTo>
                  <a:pt x="4979243" y="293481"/>
                </a:lnTo>
                <a:close/>
              </a:path>
              <a:path w="6274434" h="526414">
                <a:moveTo>
                  <a:pt x="4791779" y="120650"/>
                </a:moveTo>
                <a:lnTo>
                  <a:pt x="4711438" y="120650"/>
                </a:lnTo>
                <a:lnTo>
                  <a:pt x="4711438" y="213691"/>
                </a:lnTo>
                <a:lnTo>
                  <a:pt x="4718879" y="259078"/>
                </a:lnTo>
                <a:lnTo>
                  <a:pt x="4740323" y="293515"/>
                </a:lnTo>
                <a:lnTo>
                  <a:pt x="4774451" y="315374"/>
                </a:lnTo>
                <a:lnTo>
                  <a:pt x="4819940" y="323022"/>
                </a:lnTo>
                <a:lnTo>
                  <a:pt x="4843839" y="320891"/>
                </a:lnTo>
                <a:lnTo>
                  <a:pt x="4864528" y="314878"/>
                </a:lnTo>
                <a:lnTo>
                  <a:pt x="4881905" y="305551"/>
                </a:lnTo>
                <a:lnTo>
                  <a:pt x="4895864" y="293481"/>
                </a:lnTo>
                <a:lnTo>
                  <a:pt x="4979243" y="293481"/>
                </a:lnTo>
                <a:lnTo>
                  <a:pt x="4979243" y="256209"/>
                </a:lnTo>
                <a:lnTo>
                  <a:pt x="4843408" y="256209"/>
                </a:lnTo>
                <a:lnTo>
                  <a:pt x="4821597" y="252529"/>
                </a:lnTo>
                <a:lnTo>
                  <a:pt x="4805374" y="241883"/>
                </a:lnTo>
                <a:lnTo>
                  <a:pt x="4795265" y="224877"/>
                </a:lnTo>
                <a:lnTo>
                  <a:pt x="4791779" y="202096"/>
                </a:lnTo>
                <a:lnTo>
                  <a:pt x="4791779" y="120650"/>
                </a:lnTo>
                <a:close/>
              </a:path>
              <a:path w="6274434" h="526414">
                <a:moveTo>
                  <a:pt x="4979243" y="120650"/>
                </a:moveTo>
                <a:lnTo>
                  <a:pt x="4898901" y="120650"/>
                </a:lnTo>
                <a:lnTo>
                  <a:pt x="4898901" y="232742"/>
                </a:lnTo>
                <a:lnTo>
                  <a:pt x="4889835" y="241887"/>
                </a:lnTo>
                <a:lnTo>
                  <a:pt x="4877574" y="249341"/>
                </a:lnTo>
                <a:lnTo>
                  <a:pt x="4862095" y="254367"/>
                </a:lnTo>
                <a:lnTo>
                  <a:pt x="4843408" y="256209"/>
                </a:lnTo>
                <a:lnTo>
                  <a:pt x="4979243" y="256209"/>
                </a:lnTo>
                <a:lnTo>
                  <a:pt x="4979243" y="120650"/>
                </a:lnTo>
                <a:close/>
              </a:path>
              <a:path w="6274434" h="526414">
                <a:moveTo>
                  <a:pt x="5169191" y="114300"/>
                </a:moveTo>
                <a:lnTo>
                  <a:pt x="5120739" y="121430"/>
                </a:lnTo>
                <a:lnTo>
                  <a:pt x="5081139" y="141917"/>
                </a:lnTo>
                <a:lnTo>
                  <a:pt x="5051492" y="174412"/>
                </a:lnTo>
                <a:lnTo>
                  <a:pt x="5032897" y="217561"/>
                </a:lnTo>
                <a:lnTo>
                  <a:pt x="5026454" y="270013"/>
                </a:lnTo>
                <a:lnTo>
                  <a:pt x="5032868" y="322285"/>
                </a:lnTo>
                <a:lnTo>
                  <a:pt x="5051527" y="364762"/>
                </a:lnTo>
                <a:lnTo>
                  <a:pt x="5081557" y="396400"/>
                </a:lnTo>
                <a:lnTo>
                  <a:pt x="5122082" y="416150"/>
                </a:lnTo>
                <a:lnTo>
                  <a:pt x="5172228" y="422966"/>
                </a:lnTo>
                <a:lnTo>
                  <a:pt x="5222947" y="415978"/>
                </a:lnTo>
                <a:lnTo>
                  <a:pt x="5263855" y="396255"/>
                </a:lnTo>
                <a:lnTo>
                  <a:pt x="5292702" y="365661"/>
                </a:lnTo>
                <a:lnTo>
                  <a:pt x="5293557" y="363331"/>
                </a:lnTo>
                <a:lnTo>
                  <a:pt x="5173609" y="363331"/>
                </a:lnTo>
                <a:lnTo>
                  <a:pt x="5145642" y="358141"/>
                </a:lnTo>
                <a:lnTo>
                  <a:pt x="5124224" y="343556"/>
                </a:lnTo>
                <a:lnTo>
                  <a:pt x="5110518" y="321051"/>
                </a:lnTo>
                <a:lnTo>
                  <a:pt x="5105691" y="292100"/>
                </a:lnTo>
                <a:lnTo>
                  <a:pt x="5105691" y="287131"/>
                </a:lnTo>
                <a:lnTo>
                  <a:pt x="5309720" y="287131"/>
                </a:lnTo>
                <a:lnTo>
                  <a:pt x="5309720" y="262559"/>
                </a:lnTo>
                <a:lnTo>
                  <a:pt x="5306565" y="237711"/>
                </a:lnTo>
                <a:lnTo>
                  <a:pt x="5106519" y="237711"/>
                </a:lnTo>
                <a:lnTo>
                  <a:pt x="5112636" y="212138"/>
                </a:lnTo>
                <a:lnTo>
                  <a:pt x="5126053" y="191950"/>
                </a:lnTo>
                <a:lnTo>
                  <a:pt x="5145577" y="178697"/>
                </a:lnTo>
                <a:lnTo>
                  <a:pt x="5170020" y="173935"/>
                </a:lnTo>
                <a:lnTo>
                  <a:pt x="5286152" y="173935"/>
                </a:lnTo>
                <a:lnTo>
                  <a:pt x="5285062" y="171490"/>
                </a:lnTo>
                <a:lnTo>
                  <a:pt x="5255870" y="140566"/>
                </a:lnTo>
                <a:lnTo>
                  <a:pt x="5216884" y="121078"/>
                </a:lnTo>
                <a:lnTo>
                  <a:pt x="5169191" y="114300"/>
                </a:lnTo>
                <a:close/>
              </a:path>
              <a:path w="6274434" h="526414">
                <a:moveTo>
                  <a:pt x="5307235" y="326059"/>
                </a:moveTo>
                <a:lnTo>
                  <a:pt x="5233244" y="326059"/>
                </a:lnTo>
                <a:lnTo>
                  <a:pt x="5224935" y="341434"/>
                </a:lnTo>
                <a:lnTo>
                  <a:pt x="5211709" y="353185"/>
                </a:lnTo>
                <a:lnTo>
                  <a:pt x="5194341" y="360691"/>
                </a:lnTo>
                <a:lnTo>
                  <a:pt x="5173609" y="363331"/>
                </a:lnTo>
                <a:lnTo>
                  <a:pt x="5293557" y="363331"/>
                </a:lnTo>
                <a:lnTo>
                  <a:pt x="5307235" y="326059"/>
                </a:lnTo>
                <a:close/>
              </a:path>
              <a:path w="6274434" h="526414">
                <a:moveTo>
                  <a:pt x="5286152" y="173935"/>
                </a:moveTo>
                <a:lnTo>
                  <a:pt x="5170020" y="173935"/>
                </a:lnTo>
                <a:lnTo>
                  <a:pt x="5194635" y="178581"/>
                </a:lnTo>
                <a:lnTo>
                  <a:pt x="5213918" y="191639"/>
                </a:lnTo>
                <a:lnTo>
                  <a:pt x="5226782" y="211789"/>
                </a:lnTo>
                <a:lnTo>
                  <a:pt x="5232139" y="237711"/>
                </a:lnTo>
                <a:lnTo>
                  <a:pt x="5306565" y="237711"/>
                </a:lnTo>
                <a:lnTo>
                  <a:pt x="5303374" y="212578"/>
                </a:lnTo>
                <a:lnTo>
                  <a:pt x="5286152" y="173935"/>
                </a:lnTo>
                <a:close/>
              </a:path>
              <a:path w="6274434" h="526414">
                <a:moveTo>
                  <a:pt x="5436720" y="120650"/>
                </a:moveTo>
                <a:lnTo>
                  <a:pt x="5356379" y="120650"/>
                </a:lnTo>
                <a:lnTo>
                  <a:pt x="5356379" y="416616"/>
                </a:lnTo>
                <a:lnTo>
                  <a:pt x="5436720" y="416616"/>
                </a:lnTo>
                <a:lnTo>
                  <a:pt x="5436720" y="295413"/>
                </a:lnTo>
                <a:lnTo>
                  <a:pt x="5630810" y="295413"/>
                </a:lnTo>
                <a:lnTo>
                  <a:pt x="5630810" y="234398"/>
                </a:lnTo>
                <a:lnTo>
                  <a:pt x="5436720" y="234398"/>
                </a:lnTo>
                <a:lnTo>
                  <a:pt x="5436720" y="120650"/>
                </a:lnTo>
                <a:close/>
              </a:path>
              <a:path w="6274434" h="526414">
                <a:moveTo>
                  <a:pt x="5630810" y="295413"/>
                </a:moveTo>
                <a:lnTo>
                  <a:pt x="5550469" y="295413"/>
                </a:lnTo>
                <a:lnTo>
                  <a:pt x="5550469" y="416616"/>
                </a:lnTo>
                <a:lnTo>
                  <a:pt x="5630810" y="416616"/>
                </a:lnTo>
                <a:lnTo>
                  <a:pt x="5630810" y="295413"/>
                </a:lnTo>
                <a:close/>
              </a:path>
              <a:path w="6274434" h="526414">
                <a:moveTo>
                  <a:pt x="5630810" y="120650"/>
                </a:moveTo>
                <a:lnTo>
                  <a:pt x="5550469" y="120650"/>
                </a:lnTo>
                <a:lnTo>
                  <a:pt x="5550469" y="234398"/>
                </a:lnTo>
                <a:lnTo>
                  <a:pt x="5630810" y="234398"/>
                </a:lnTo>
                <a:lnTo>
                  <a:pt x="5630810" y="120650"/>
                </a:lnTo>
                <a:close/>
              </a:path>
              <a:path w="6274434" h="526414">
                <a:moveTo>
                  <a:pt x="5767750" y="120650"/>
                </a:moveTo>
                <a:lnTo>
                  <a:pt x="5688789" y="120650"/>
                </a:lnTo>
                <a:lnTo>
                  <a:pt x="5688789" y="416616"/>
                </a:lnTo>
                <a:lnTo>
                  <a:pt x="5767750" y="416616"/>
                </a:lnTo>
                <a:lnTo>
                  <a:pt x="5837485" y="305629"/>
                </a:lnTo>
                <a:lnTo>
                  <a:pt x="5767750" y="305629"/>
                </a:lnTo>
                <a:lnTo>
                  <a:pt x="5767750" y="120650"/>
                </a:lnTo>
                <a:close/>
              </a:path>
              <a:path w="6274434" h="526414">
                <a:moveTo>
                  <a:pt x="5966533" y="229428"/>
                </a:moveTo>
                <a:lnTo>
                  <a:pt x="5887572" y="229428"/>
                </a:lnTo>
                <a:lnTo>
                  <a:pt x="5887572" y="416616"/>
                </a:lnTo>
                <a:lnTo>
                  <a:pt x="5966533" y="416616"/>
                </a:lnTo>
                <a:lnTo>
                  <a:pt x="5966533" y="229428"/>
                </a:lnTo>
                <a:close/>
              </a:path>
              <a:path w="6274434" h="526414">
                <a:moveTo>
                  <a:pt x="5966533" y="120650"/>
                </a:moveTo>
                <a:lnTo>
                  <a:pt x="5887572" y="120650"/>
                </a:lnTo>
                <a:lnTo>
                  <a:pt x="5769958" y="305629"/>
                </a:lnTo>
                <a:lnTo>
                  <a:pt x="5837485" y="305629"/>
                </a:lnTo>
                <a:lnTo>
                  <a:pt x="5885363" y="229428"/>
                </a:lnTo>
                <a:lnTo>
                  <a:pt x="5966533" y="229428"/>
                </a:lnTo>
                <a:lnTo>
                  <a:pt x="5966533" y="120650"/>
                </a:lnTo>
                <a:close/>
              </a:path>
              <a:path w="6274434" h="526414">
                <a:moveTo>
                  <a:pt x="6274371" y="120650"/>
                </a:moveTo>
                <a:lnTo>
                  <a:pt x="6139364" y="120650"/>
                </a:lnTo>
                <a:lnTo>
                  <a:pt x="6090574" y="127845"/>
                </a:lnTo>
                <a:lnTo>
                  <a:pt x="6053224" y="148397"/>
                </a:lnTo>
                <a:lnTo>
                  <a:pt x="6029334" y="180751"/>
                </a:lnTo>
                <a:lnTo>
                  <a:pt x="6020922" y="223355"/>
                </a:lnTo>
                <a:lnTo>
                  <a:pt x="6025435" y="252879"/>
                </a:lnTo>
                <a:lnTo>
                  <a:pt x="6038385" y="277330"/>
                </a:lnTo>
                <a:lnTo>
                  <a:pt x="6058893" y="296190"/>
                </a:lnTo>
                <a:lnTo>
                  <a:pt x="6086079" y="308942"/>
                </a:lnTo>
                <a:lnTo>
                  <a:pt x="6008222" y="416616"/>
                </a:lnTo>
                <a:lnTo>
                  <a:pt x="6097675" y="416616"/>
                </a:lnTo>
                <a:lnTo>
                  <a:pt x="6163383" y="321090"/>
                </a:lnTo>
                <a:lnTo>
                  <a:pt x="6274371" y="321090"/>
                </a:lnTo>
                <a:lnTo>
                  <a:pt x="6274371" y="264492"/>
                </a:lnTo>
                <a:lnTo>
                  <a:pt x="6147370" y="264492"/>
                </a:lnTo>
                <a:lnTo>
                  <a:pt x="6128243" y="261446"/>
                </a:lnTo>
                <a:lnTo>
                  <a:pt x="6113619" y="252965"/>
                </a:lnTo>
                <a:lnTo>
                  <a:pt x="6104275" y="240032"/>
                </a:lnTo>
                <a:lnTo>
                  <a:pt x="6100988" y="223631"/>
                </a:lnTo>
                <a:lnTo>
                  <a:pt x="6104236" y="205836"/>
                </a:lnTo>
                <a:lnTo>
                  <a:pt x="6113515" y="192260"/>
                </a:lnTo>
                <a:lnTo>
                  <a:pt x="6128126" y="183602"/>
                </a:lnTo>
                <a:lnTo>
                  <a:pt x="6147370" y="180561"/>
                </a:lnTo>
                <a:lnTo>
                  <a:pt x="6274371" y="180561"/>
                </a:lnTo>
                <a:lnTo>
                  <a:pt x="6274371" y="120650"/>
                </a:lnTo>
                <a:close/>
              </a:path>
              <a:path w="6274434" h="526414">
                <a:moveTo>
                  <a:pt x="6274371" y="321090"/>
                </a:moveTo>
                <a:lnTo>
                  <a:pt x="6195686" y="321090"/>
                </a:lnTo>
                <a:lnTo>
                  <a:pt x="6195686" y="416616"/>
                </a:lnTo>
                <a:lnTo>
                  <a:pt x="6274371" y="416616"/>
                </a:lnTo>
                <a:lnTo>
                  <a:pt x="6274371" y="321090"/>
                </a:lnTo>
                <a:close/>
              </a:path>
              <a:path w="6274434" h="526414">
                <a:moveTo>
                  <a:pt x="6274371" y="180561"/>
                </a:moveTo>
                <a:lnTo>
                  <a:pt x="6195686" y="180561"/>
                </a:lnTo>
                <a:lnTo>
                  <a:pt x="6195686" y="264492"/>
                </a:lnTo>
                <a:lnTo>
                  <a:pt x="6274371" y="264492"/>
                </a:lnTo>
                <a:lnTo>
                  <a:pt x="6274371" y="180561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18047977" y="523538"/>
            <a:ext cx="1005205" cy="715645"/>
            <a:chOff x="18047977" y="523538"/>
            <a:chExt cx="1005205" cy="715645"/>
          </a:xfrm>
        </p:grpSpPr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47977" y="523538"/>
              <a:ext cx="1005205" cy="71516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215166" y="762237"/>
              <a:ext cx="836875" cy="298923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6190134" y="683529"/>
            <a:ext cx="24130" cy="363855"/>
            <a:chOff x="16190134" y="683529"/>
            <a:chExt cx="24130" cy="363855"/>
          </a:xfrm>
        </p:grpSpPr>
        <p:sp>
          <p:nvSpPr>
            <p:cNvPr id="41" name="object 41"/>
            <p:cNvSpPr/>
            <p:nvPr/>
          </p:nvSpPr>
          <p:spPr>
            <a:xfrm>
              <a:off x="16190134" y="683529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6"/>
                  </a:lnTo>
                  <a:lnTo>
                    <a:pt x="23541" y="90866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67C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190136" y="774410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428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190136" y="865254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2"/>
                  </a:lnTo>
                  <a:lnTo>
                    <a:pt x="23541" y="90862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285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190136" y="956125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DDE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746721" y="670242"/>
            <a:ext cx="344287" cy="37719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308099" y="675747"/>
            <a:ext cx="1221567" cy="373097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13966660" y="617784"/>
            <a:ext cx="531495" cy="356870"/>
          </a:xfrm>
          <a:custGeom>
            <a:avLst/>
            <a:gdLst/>
            <a:ahLst/>
            <a:cxnLst/>
            <a:rect l="l" t="t" r="r" b="b"/>
            <a:pathLst>
              <a:path w="531494" h="356869">
                <a:moveTo>
                  <a:pt x="258914" y="292163"/>
                </a:moveTo>
                <a:lnTo>
                  <a:pt x="109143" y="292163"/>
                </a:lnTo>
                <a:lnTo>
                  <a:pt x="122974" y="268960"/>
                </a:lnTo>
                <a:lnTo>
                  <a:pt x="150825" y="243268"/>
                </a:lnTo>
                <a:lnTo>
                  <a:pt x="182194" y="218325"/>
                </a:lnTo>
                <a:lnTo>
                  <a:pt x="206603" y="197370"/>
                </a:lnTo>
                <a:lnTo>
                  <a:pt x="226364" y="175514"/>
                </a:lnTo>
                <a:lnTo>
                  <a:pt x="240715" y="151053"/>
                </a:lnTo>
                <a:lnTo>
                  <a:pt x="249326" y="124714"/>
                </a:lnTo>
                <a:lnTo>
                  <a:pt x="251879" y="97180"/>
                </a:lnTo>
                <a:lnTo>
                  <a:pt x="242811" y="55905"/>
                </a:lnTo>
                <a:lnTo>
                  <a:pt x="217563" y="25400"/>
                </a:lnTo>
                <a:lnTo>
                  <a:pt x="179146" y="6489"/>
                </a:lnTo>
                <a:lnTo>
                  <a:pt x="130543" y="0"/>
                </a:lnTo>
                <a:lnTo>
                  <a:pt x="70726" y="9867"/>
                </a:lnTo>
                <a:lnTo>
                  <a:pt x="30238" y="36525"/>
                </a:lnTo>
                <a:lnTo>
                  <a:pt x="7264" y="75552"/>
                </a:lnTo>
                <a:lnTo>
                  <a:pt x="0" y="122542"/>
                </a:lnTo>
                <a:lnTo>
                  <a:pt x="90538" y="122542"/>
                </a:lnTo>
                <a:lnTo>
                  <a:pt x="92735" y="94818"/>
                </a:lnTo>
                <a:lnTo>
                  <a:pt x="99377" y="76403"/>
                </a:lnTo>
                <a:lnTo>
                  <a:pt x="110604" y="66154"/>
                </a:lnTo>
                <a:lnTo>
                  <a:pt x="126504" y="62992"/>
                </a:lnTo>
                <a:lnTo>
                  <a:pt x="142709" y="65659"/>
                </a:lnTo>
                <a:lnTo>
                  <a:pt x="152857" y="73202"/>
                </a:lnTo>
                <a:lnTo>
                  <a:pt x="158089" y="84950"/>
                </a:lnTo>
                <a:lnTo>
                  <a:pt x="159588" y="100190"/>
                </a:lnTo>
                <a:lnTo>
                  <a:pt x="158572" y="113957"/>
                </a:lnTo>
                <a:lnTo>
                  <a:pt x="140462" y="151777"/>
                </a:lnTo>
                <a:lnTo>
                  <a:pt x="84721" y="199123"/>
                </a:lnTo>
                <a:lnTo>
                  <a:pt x="53975" y="228803"/>
                </a:lnTo>
                <a:lnTo>
                  <a:pt x="26898" y="264083"/>
                </a:lnTo>
                <a:lnTo>
                  <a:pt x="7683" y="306120"/>
                </a:lnTo>
                <a:lnTo>
                  <a:pt x="520" y="356120"/>
                </a:lnTo>
                <a:lnTo>
                  <a:pt x="258914" y="356120"/>
                </a:lnTo>
                <a:lnTo>
                  <a:pt x="258914" y="292163"/>
                </a:lnTo>
                <a:close/>
              </a:path>
              <a:path w="531494" h="356869">
                <a:moveTo>
                  <a:pt x="531050" y="95770"/>
                </a:moveTo>
                <a:lnTo>
                  <a:pt x="525767" y="60312"/>
                </a:lnTo>
                <a:lnTo>
                  <a:pt x="524903" y="58928"/>
                </a:lnTo>
                <a:lnTo>
                  <a:pt x="506666" y="29667"/>
                </a:lnTo>
                <a:lnTo>
                  <a:pt x="468909" y="8128"/>
                </a:lnTo>
                <a:lnTo>
                  <a:pt x="440296" y="4343"/>
                </a:lnTo>
                <a:lnTo>
                  <a:pt x="440296" y="94272"/>
                </a:lnTo>
                <a:lnTo>
                  <a:pt x="440296" y="262128"/>
                </a:lnTo>
                <a:lnTo>
                  <a:pt x="438505" y="277228"/>
                </a:lnTo>
                <a:lnTo>
                  <a:pt x="432676" y="288302"/>
                </a:lnTo>
                <a:lnTo>
                  <a:pt x="422160" y="295135"/>
                </a:lnTo>
                <a:lnTo>
                  <a:pt x="406298" y="297459"/>
                </a:lnTo>
                <a:lnTo>
                  <a:pt x="391109" y="295160"/>
                </a:lnTo>
                <a:lnTo>
                  <a:pt x="382079" y="288378"/>
                </a:lnTo>
                <a:lnTo>
                  <a:pt x="377748" y="277304"/>
                </a:lnTo>
                <a:lnTo>
                  <a:pt x="376631" y="262128"/>
                </a:lnTo>
                <a:lnTo>
                  <a:pt x="376631" y="94272"/>
                </a:lnTo>
                <a:lnTo>
                  <a:pt x="376948" y="94272"/>
                </a:lnTo>
                <a:lnTo>
                  <a:pt x="377863" y="79133"/>
                </a:lnTo>
                <a:lnTo>
                  <a:pt x="381850" y="68046"/>
                </a:lnTo>
                <a:lnTo>
                  <a:pt x="390728" y="61252"/>
                </a:lnTo>
                <a:lnTo>
                  <a:pt x="406298" y="58928"/>
                </a:lnTo>
                <a:lnTo>
                  <a:pt x="422592" y="61252"/>
                </a:lnTo>
                <a:lnTo>
                  <a:pt x="433057" y="68046"/>
                </a:lnTo>
                <a:lnTo>
                  <a:pt x="438645" y="79133"/>
                </a:lnTo>
                <a:lnTo>
                  <a:pt x="440296" y="94272"/>
                </a:lnTo>
                <a:lnTo>
                  <a:pt x="440296" y="4343"/>
                </a:lnTo>
                <a:lnTo>
                  <a:pt x="348881" y="8064"/>
                </a:lnTo>
                <a:lnTo>
                  <a:pt x="311632" y="29464"/>
                </a:lnTo>
                <a:lnTo>
                  <a:pt x="286397" y="95770"/>
                </a:lnTo>
                <a:lnTo>
                  <a:pt x="286397" y="260096"/>
                </a:lnTo>
                <a:lnTo>
                  <a:pt x="292074" y="295846"/>
                </a:lnTo>
                <a:lnTo>
                  <a:pt x="311632" y="326618"/>
                </a:lnTo>
                <a:lnTo>
                  <a:pt x="348881" y="348170"/>
                </a:lnTo>
                <a:lnTo>
                  <a:pt x="407631" y="356298"/>
                </a:lnTo>
                <a:lnTo>
                  <a:pt x="468909" y="348081"/>
                </a:lnTo>
                <a:lnTo>
                  <a:pt x="506666" y="326390"/>
                </a:lnTo>
                <a:lnTo>
                  <a:pt x="524598" y="297459"/>
                </a:lnTo>
                <a:lnTo>
                  <a:pt x="525767" y="295592"/>
                </a:lnTo>
                <a:lnTo>
                  <a:pt x="531050" y="260096"/>
                </a:lnTo>
                <a:lnTo>
                  <a:pt x="531050" y="9577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701215" y="617784"/>
            <a:ext cx="521970" cy="356235"/>
          </a:xfrm>
          <a:custGeom>
            <a:avLst/>
            <a:gdLst/>
            <a:ahLst/>
            <a:cxnLst/>
            <a:rect l="l" t="t" r="r" b="b"/>
            <a:pathLst>
              <a:path w="521969" h="356234">
                <a:moveTo>
                  <a:pt x="245579" y="253199"/>
                </a:moveTo>
                <a:lnTo>
                  <a:pt x="243370" y="221754"/>
                </a:lnTo>
                <a:lnTo>
                  <a:pt x="234238" y="196634"/>
                </a:lnTo>
                <a:lnTo>
                  <a:pt x="214439" y="176720"/>
                </a:lnTo>
                <a:lnTo>
                  <a:pt x="180263" y="160883"/>
                </a:lnTo>
                <a:lnTo>
                  <a:pt x="209283" y="149250"/>
                </a:lnTo>
                <a:lnTo>
                  <a:pt x="226580" y="132130"/>
                </a:lnTo>
                <a:lnTo>
                  <a:pt x="234937" y="110921"/>
                </a:lnTo>
                <a:lnTo>
                  <a:pt x="237096" y="87020"/>
                </a:lnTo>
                <a:lnTo>
                  <a:pt x="228739" y="51625"/>
                </a:lnTo>
                <a:lnTo>
                  <a:pt x="205193" y="24130"/>
                </a:lnTo>
                <a:lnTo>
                  <a:pt x="168732" y="6337"/>
                </a:lnTo>
                <a:lnTo>
                  <a:pt x="121653" y="0"/>
                </a:lnTo>
                <a:lnTo>
                  <a:pt x="66408" y="8343"/>
                </a:lnTo>
                <a:lnTo>
                  <a:pt x="28613" y="30657"/>
                </a:lnTo>
                <a:lnTo>
                  <a:pt x="6934" y="62915"/>
                </a:lnTo>
                <a:lnTo>
                  <a:pt x="0" y="101066"/>
                </a:lnTo>
                <a:lnTo>
                  <a:pt x="0" y="110794"/>
                </a:lnTo>
                <a:lnTo>
                  <a:pt x="86093" y="110693"/>
                </a:lnTo>
                <a:lnTo>
                  <a:pt x="86093" y="92240"/>
                </a:lnTo>
                <a:lnTo>
                  <a:pt x="88430" y="78397"/>
                </a:lnTo>
                <a:lnTo>
                  <a:pt x="95084" y="67843"/>
                </a:lnTo>
                <a:lnTo>
                  <a:pt x="105638" y="61112"/>
                </a:lnTo>
                <a:lnTo>
                  <a:pt x="119583" y="58750"/>
                </a:lnTo>
                <a:lnTo>
                  <a:pt x="133934" y="61849"/>
                </a:lnTo>
                <a:lnTo>
                  <a:pt x="143535" y="70027"/>
                </a:lnTo>
                <a:lnTo>
                  <a:pt x="148920" y="81673"/>
                </a:lnTo>
                <a:lnTo>
                  <a:pt x="150596" y="95148"/>
                </a:lnTo>
                <a:lnTo>
                  <a:pt x="147421" y="118770"/>
                </a:lnTo>
                <a:lnTo>
                  <a:pt x="137172" y="132829"/>
                </a:lnTo>
                <a:lnTo>
                  <a:pt x="118719" y="139598"/>
                </a:lnTo>
                <a:lnTo>
                  <a:pt x="90957" y="141351"/>
                </a:lnTo>
                <a:lnTo>
                  <a:pt x="77203" y="141351"/>
                </a:lnTo>
                <a:lnTo>
                  <a:pt x="77203" y="196392"/>
                </a:lnTo>
                <a:lnTo>
                  <a:pt x="97155" y="196392"/>
                </a:lnTo>
                <a:lnTo>
                  <a:pt x="124447" y="198259"/>
                </a:lnTo>
                <a:lnTo>
                  <a:pt x="142354" y="205181"/>
                </a:lnTo>
                <a:lnTo>
                  <a:pt x="152158" y="219125"/>
                </a:lnTo>
                <a:lnTo>
                  <a:pt x="155143" y="242074"/>
                </a:lnTo>
                <a:lnTo>
                  <a:pt x="153339" y="265925"/>
                </a:lnTo>
                <a:lnTo>
                  <a:pt x="147434" y="281863"/>
                </a:lnTo>
                <a:lnTo>
                  <a:pt x="136740" y="290791"/>
                </a:lnTo>
                <a:lnTo>
                  <a:pt x="120510" y="293573"/>
                </a:lnTo>
                <a:lnTo>
                  <a:pt x="104368" y="289483"/>
                </a:lnTo>
                <a:lnTo>
                  <a:pt x="93853" y="278511"/>
                </a:lnTo>
                <a:lnTo>
                  <a:pt x="88138" y="262559"/>
                </a:lnTo>
                <a:lnTo>
                  <a:pt x="86410" y="243573"/>
                </a:lnTo>
                <a:lnTo>
                  <a:pt x="86410" y="230403"/>
                </a:lnTo>
                <a:lnTo>
                  <a:pt x="0" y="230403"/>
                </a:lnTo>
                <a:lnTo>
                  <a:pt x="0" y="247370"/>
                </a:lnTo>
                <a:lnTo>
                  <a:pt x="9004" y="296354"/>
                </a:lnTo>
                <a:lnTo>
                  <a:pt x="34061" y="330212"/>
                </a:lnTo>
                <a:lnTo>
                  <a:pt x="72212" y="349872"/>
                </a:lnTo>
                <a:lnTo>
                  <a:pt x="120510" y="356209"/>
                </a:lnTo>
                <a:lnTo>
                  <a:pt x="172935" y="350367"/>
                </a:lnTo>
                <a:lnTo>
                  <a:pt x="212267" y="332041"/>
                </a:lnTo>
                <a:lnTo>
                  <a:pt x="236994" y="300050"/>
                </a:lnTo>
                <a:lnTo>
                  <a:pt x="245579" y="253199"/>
                </a:lnTo>
                <a:close/>
              </a:path>
              <a:path w="521969" h="356234">
                <a:moveTo>
                  <a:pt x="521957" y="225907"/>
                </a:moveTo>
                <a:lnTo>
                  <a:pt x="515988" y="175298"/>
                </a:lnTo>
                <a:lnTo>
                  <a:pt x="498309" y="138811"/>
                </a:lnTo>
                <a:lnTo>
                  <a:pt x="428929" y="109283"/>
                </a:lnTo>
                <a:lnTo>
                  <a:pt x="418782" y="109270"/>
                </a:lnTo>
                <a:lnTo>
                  <a:pt x="408736" y="110299"/>
                </a:lnTo>
                <a:lnTo>
                  <a:pt x="372198" y="124510"/>
                </a:lnTo>
                <a:lnTo>
                  <a:pt x="358025" y="136855"/>
                </a:lnTo>
                <a:lnTo>
                  <a:pt x="365988" y="61849"/>
                </a:lnTo>
                <a:lnTo>
                  <a:pt x="506971" y="61849"/>
                </a:lnTo>
                <a:lnTo>
                  <a:pt x="506971" y="3009"/>
                </a:lnTo>
                <a:lnTo>
                  <a:pt x="295186" y="3009"/>
                </a:lnTo>
                <a:lnTo>
                  <a:pt x="283298" y="193395"/>
                </a:lnTo>
                <a:lnTo>
                  <a:pt x="365988" y="193395"/>
                </a:lnTo>
                <a:lnTo>
                  <a:pt x="369468" y="183172"/>
                </a:lnTo>
                <a:lnTo>
                  <a:pt x="375323" y="175094"/>
                </a:lnTo>
                <a:lnTo>
                  <a:pt x="384429" y="169773"/>
                </a:lnTo>
                <a:lnTo>
                  <a:pt x="397611" y="167855"/>
                </a:lnTo>
                <a:lnTo>
                  <a:pt x="412673" y="170738"/>
                </a:lnTo>
                <a:lnTo>
                  <a:pt x="422833" y="180619"/>
                </a:lnTo>
                <a:lnTo>
                  <a:pt x="428574" y="199351"/>
                </a:lnTo>
                <a:lnTo>
                  <a:pt x="430377" y="228815"/>
                </a:lnTo>
                <a:lnTo>
                  <a:pt x="428586" y="262940"/>
                </a:lnTo>
                <a:lnTo>
                  <a:pt x="422973" y="283845"/>
                </a:lnTo>
                <a:lnTo>
                  <a:pt x="413156" y="294322"/>
                </a:lnTo>
                <a:lnTo>
                  <a:pt x="398754" y="297192"/>
                </a:lnTo>
                <a:lnTo>
                  <a:pt x="384238" y="294538"/>
                </a:lnTo>
                <a:lnTo>
                  <a:pt x="374154" y="285572"/>
                </a:lnTo>
                <a:lnTo>
                  <a:pt x="368173" y="268757"/>
                </a:lnTo>
                <a:lnTo>
                  <a:pt x="365988" y="242595"/>
                </a:lnTo>
                <a:lnTo>
                  <a:pt x="279069" y="242595"/>
                </a:lnTo>
                <a:lnTo>
                  <a:pt x="286080" y="294373"/>
                </a:lnTo>
                <a:lnTo>
                  <a:pt x="307987" y="329653"/>
                </a:lnTo>
                <a:lnTo>
                  <a:pt x="346087" y="349808"/>
                </a:lnTo>
                <a:lnTo>
                  <a:pt x="401650" y="356209"/>
                </a:lnTo>
                <a:lnTo>
                  <a:pt x="444004" y="352247"/>
                </a:lnTo>
                <a:lnTo>
                  <a:pt x="477570" y="339090"/>
                </a:lnTo>
                <a:lnTo>
                  <a:pt x="501992" y="314896"/>
                </a:lnTo>
                <a:lnTo>
                  <a:pt x="516902" y="277787"/>
                </a:lnTo>
                <a:lnTo>
                  <a:pt x="521957" y="225907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564900" y="904021"/>
            <a:ext cx="73660" cy="62865"/>
          </a:xfrm>
          <a:custGeom>
            <a:avLst/>
            <a:gdLst/>
            <a:ahLst/>
            <a:cxnLst/>
            <a:rect l="l" t="t" r="r" b="b"/>
            <a:pathLst>
              <a:path w="73659" h="62865">
                <a:moveTo>
                  <a:pt x="73382" y="0"/>
                </a:moveTo>
                <a:lnTo>
                  <a:pt x="0" y="0"/>
                </a:lnTo>
                <a:lnTo>
                  <a:pt x="0" y="62727"/>
                </a:lnTo>
                <a:lnTo>
                  <a:pt x="73382" y="62727"/>
                </a:lnTo>
                <a:lnTo>
                  <a:pt x="73382" y="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3969045" y="1059949"/>
            <a:ext cx="1245244" cy="8940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631732" y="649194"/>
            <a:ext cx="811391" cy="230478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11863406" y="655250"/>
            <a:ext cx="669925" cy="461645"/>
            <a:chOff x="11863406" y="655250"/>
            <a:chExt cx="669925" cy="461645"/>
          </a:xfrm>
        </p:grpSpPr>
        <p:sp>
          <p:nvSpPr>
            <p:cNvPr id="53" name="object 53"/>
            <p:cNvSpPr/>
            <p:nvPr/>
          </p:nvSpPr>
          <p:spPr>
            <a:xfrm>
              <a:off x="11863406" y="655250"/>
              <a:ext cx="669925" cy="461645"/>
            </a:xfrm>
            <a:custGeom>
              <a:avLst/>
              <a:gdLst/>
              <a:ahLst/>
              <a:cxnLst/>
              <a:rect l="l" t="t" r="r" b="b"/>
              <a:pathLst>
                <a:path w="669925" h="461644">
                  <a:moveTo>
                    <a:pt x="663926" y="0"/>
                  </a:moveTo>
                  <a:lnTo>
                    <a:pt x="214545" y="8"/>
                  </a:lnTo>
                  <a:lnTo>
                    <a:pt x="160" y="454253"/>
                  </a:lnTo>
                  <a:lnTo>
                    <a:pt x="0" y="455409"/>
                  </a:lnTo>
                  <a:lnTo>
                    <a:pt x="352" y="457664"/>
                  </a:lnTo>
                  <a:lnTo>
                    <a:pt x="858" y="458717"/>
                  </a:lnTo>
                  <a:lnTo>
                    <a:pt x="2401" y="460399"/>
                  </a:lnTo>
                  <a:lnTo>
                    <a:pt x="3404" y="460996"/>
                  </a:lnTo>
                  <a:lnTo>
                    <a:pt x="5622" y="461547"/>
                  </a:lnTo>
                  <a:lnTo>
                    <a:pt x="6787" y="461485"/>
                  </a:lnTo>
                  <a:lnTo>
                    <a:pt x="667024" y="221195"/>
                  </a:lnTo>
                  <a:lnTo>
                    <a:pt x="667978" y="220442"/>
                  </a:lnTo>
                  <a:lnTo>
                    <a:pt x="669323" y="218480"/>
                  </a:lnTo>
                  <a:lnTo>
                    <a:pt x="669681" y="217316"/>
                  </a:lnTo>
                  <a:lnTo>
                    <a:pt x="669681" y="5039"/>
                  </a:lnTo>
                  <a:lnTo>
                    <a:pt x="668966" y="2879"/>
                  </a:lnTo>
                  <a:lnTo>
                    <a:pt x="667476" y="1160"/>
                  </a:lnTo>
                  <a:lnTo>
                    <a:pt x="665436" y="148"/>
                  </a:lnTo>
                  <a:lnTo>
                    <a:pt x="663926" y="0"/>
                  </a:lnTo>
                  <a:close/>
                </a:path>
              </a:pathLst>
            </a:custGeom>
            <a:solidFill>
              <a:srgbClr val="548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084955" y="666187"/>
              <a:ext cx="435609" cy="198755"/>
            </a:xfrm>
            <a:custGeom>
              <a:avLst/>
              <a:gdLst/>
              <a:ahLst/>
              <a:cxnLst/>
              <a:rect l="l" t="t" r="r" b="b"/>
              <a:pathLst>
                <a:path w="435609" h="198755">
                  <a:moveTo>
                    <a:pt x="28542" y="33883"/>
                  </a:moveTo>
                  <a:lnTo>
                    <a:pt x="19282" y="33883"/>
                  </a:lnTo>
                  <a:lnTo>
                    <a:pt x="19282" y="58713"/>
                  </a:lnTo>
                  <a:lnTo>
                    <a:pt x="28542" y="58713"/>
                  </a:lnTo>
                  <a:lnTo>
                    <a:pt x="28542" y="33883"/>
                  </a:lnTo>
                  <a:close/>
                </a:path>
                <a:path w="435609" h="198755">
                  <a:moveTo>
                    <a:pt x="9259" y="662"/>
                  </a:moveTo>
                  <a:lnTo>
                    <a:pt x="0" y="662"/>
                  </a:lnTo>
                  <a:lnTo>
                    <a:pt x="0" y="58610"/>
                  </a:lnTo>
                  <a:lnTo>
                    <a:pt x="9107" y="58610"/>
                  </a:lnTo>
                  <a:lnTo>
                    <a:pt x="9107" y="33883"/>
                  </a:lnTo>
                  <a:lnTo>
                    <a:pt x="28542" y="33883"/>
                  </a:lnTo>
                  <a:lnTo>
                    <a:pt x="28542" y="25487"/>
                  </a:lnTo>
                  <a:lnTo>
                    <a:pt x="9259" y="25487"/>
                  </a:lnTo>
                  <a:lnTo>
                    <a:pt x="9259" y="662"/>
                  </a:lnTo>
                  <a:close/>
                </a:path>
                <a:path w="435609" h="198755">
                  <a:moveTo>
                    <a:pt x="28542" y="662"/>
                  </a:moveTo>
                  <a:lnTo>
                    <a:pt x="19434" y="662"/>
                  </a:lnTo>
                  <a:lnTo>
                    <a:pt x="19434" y="25487"/>
                  </a:lnTo>
                  <a:lnTo>
                    <a:pt x="28542" y="25487"/>
                  </a:lnTo>
                  <a:lnTo>
                    <a:pt x="28542" y="662"/>
                  </a:lnTo>
                  <a:close/>
                </a:path>
                <a:path w="435609" h="198755">
                  <a:moveTo>
                    <a:pt x="403406" y="662"/>
                  </a:moveTo>
                  <a:lnTo>
                    <a:pt x="394146" y="662"/>
                  </a:lnTo>
                  <a:lnTo>
                    <a:pt x="394146" y="58610"/>
                  </a:lnTo>
                  <a:lnTo>
                    <a:pt x="403254" y="58610"/>
                  </a:lnTo>
                  <a:lnTo>
                    <a:pt x="403406" y="662"/>
                  </a:lnTo>
                  <a:close/>
                </a:path>
                <a:path w="435609" h="198755">
                  <a:moveTo>
                    <a:pt x="57084" y="662"/>
                  </a:moveTo>
                  <a:lnTo>
                    <a:pt x="43754" y="662"/>
                  </a:lnTo>
                  <a:lnTo>
                    <a:pt x="34494" y="58610"/>
                  </a:lnTo>
                  <a:lnTo>
                    <a:pt x="43092" y="58610"/>
                  </a:lnTo>
                  <a:lnTo>
                    <a:pt x="44670" y="48079"/>
                  </a:lnTo>
                  <a:lnTo>
                    <a:pt x="64869" y="48079"/>
                  </a:lnTo>
                  <a:lnTo>
                    <a:pt x="63582" y="40243"/>
                  </a:lnTo>
                  <a:lnTo>
                    <a:pt x="45586" y="40243"/>
                  </a:lnTo>
                  <a:lnTo>
                    <a:pt x="49961" y="10937"/>
                  </a:lnTo>
                  <a:lnTo>
                    <a:pt x="58771" y="10937"/>
                  </a:lnTo>
                  <a:lnTo>
                    <a:pt x="57084" y="662"/>
                  </a:lnTo>
                  <a:close/>
                </a:path>
                <a:path w="435609" h="198755">
                  <a:moveTo>
                    <a:pt x="64869" y="48079"/>
                  </a:moveTo>
                  <a:lnTo>
                    <a:pt x="55863" y="48079"/>
                  </a:lnTo>
                  <a:lnTo>
                    <a:pt x="57440" y="58610"/>
                  </a:lnTo>
                  <a:lnTo>
                    <a:pt x="66598" y="58610"/>
                  </a:lnTo>
                  <a:lnTo>
                    <a:pt x="64869" y="48079"/>
                  </a:lnTo>
                  <a:close/>
                </a:path>
                <a:path w="435609" h="198755">
                  <a:moveTo>
                    <a:pt x="58771" y="10937"/>
                  </a:moveTo>
                  <a:lnTo>
                    <a:pt x="49961" y="10937"/>
                  </a:lnTo>
                  <a:lnTo>
                    <a:pt x="54388" y="40243"/>
                  </a:lnTo>
                  <a:lnTo>
                    <a:pt x="63582" y="40243"/>
                  </a:lnTo>
                  <a:lnTo>
                    <a:pt x="58771" y="10937"/>
                  </a:lnTo>
                  <a:close/>
                </a:path>
                <a:path w="435609" h="198755">
                  <a:moveTo>
                    <a:pt x="119409" y="662"/>
                  </a:moveTo>
                  <a:lnTo>
                    <a:pt x="111116" y="662"/>
                  </a:lnTo>
                  <a:lnTo>
                    <a:pt x="111116" y="58610"/>
                  </a:lnTo>
                  <a:lnTo>
                    <a:pt x="120426" y="58610"/>
                  </a:lnTo>
                  <a:lnTo>
                    <a:pt x="126538" y="37343"/>
                  </a:lnTo>
                  <a:lnTo>
                    <a:pt x="119409" y="37343"/>
                  </a:lnTo>
                  <a:lnTo>
                    <a:pt x="119409" y="662"/>
                  </a:lnTo>
                  <a:close/>
                </a:path>
                <a:path w="435609" h="198755">
                  <a:moveTo>
                    <a:pt x="139760" y="17807"/>
                  </a:moveTo>
                  <a:lnTo>
                    <a:pt x="131772" y="17807"/>
                  </a:lnTo>
                  <a:lnTo>
                    <a:pt x="131772" y="58507"/>
                  </a:lnTo>
                  <a:lnTo>
                    <a:pt x="139760" y="58507"/>
                  </a:lnTo>
                  <a:lnTo>
                    <a:pt x="139760" y="17807"/>
                  </a:lnTo>
                  <a:close/>
                </a:path>
                <a:path w="435609" h="198755">
                  <a:moveTo>
                    <a:pt x="139760" y="662"/>
                  </a:moveTo>
                  <a:lnTo>
                    <a:pt x="129584" y="662"/>
                  </a:lnTo>
                  <a:lnTo>
                    <a:pt x="122512" y="24574"/>
                  </a:lnTo>
                  <a:lnTo>
                    <a:pt x="119409" y="37343"/>
                  </a:lnTo>
                  <a:lnTo>
                    <a:pt x="126538" y="37343"/>
                  </a:lnTo>
                  <a:lnTo>
                    <a:pt x="128058" y="32053"/>
                  </a:lnTo>
                  <a:lnTo>
                    <a:pt x="131772" y="17807"/>
                  </a:lnTo>
                  <a:lnTo>
                    <a:pt x="139760" y="17807"/>
                  </a:lnTo>
                  <a:lnTo>
                    <a:pt x="139760" y="662"/>
                  </a:lnTo>
                  <a:close/>
                </a:path>
                <a:path w="435609" h="198755">
                  <a:moveTo>
                    <a:pt x="285268" y="662"/>
                  </a:moveTo>
                  <a:lnTo>
                    <a:pt x="259525" y="662"/>
                  </a:lnTo>
                  <a:lnTo>
                    <a:pt x="258062" y="44060"/>
                  </a:lnTo>
                  <a:lnTo>
                    <a:pt x="258049" y="49860"/>
                  </a:lnTo>
                  <a:lnTo>
                    <a:pt x="256522" y="50420"/>
                  </a:lnTo>
                  <a:lnTo>
                    <a:pt x="252401" y="50420"/>
                  </a:lnTo>
                  <a:lnTo>
                    <a:pt x="252401" y="58713"/>
                  </a:lnTo>
                  <a:lnTo>
                    <a:pt x="262936" y="58713"/>
                  </a:lnTo>
                  <a:lnTo>
                    <a:pt x="266955" y="54591"/>
                  </a:lnTo>
                  <a:lnTo>
                    <a:pt x="266955" y="44060"/>
                  </a:lnTo>
                  <a:lnTo>
                    <a:pt x="267971" y="9058"/>
                  </a:lnTo>
                  <a:lnTo>
                    <a:pt x="285268" y="9058"/>
                  </a:lnTo>
                  <a:lnTo>
                    <a:pt x="285268" y="662"/>
                  </a:lnTo>
                  <a:close/>
                </a:path>
                <a:path w="435609" h="198755">
                  <a:moveTo>
                    <a:pt x="285268" y="9058"/>
                  </a:moveTo>
                  <a:lnTo>
                    <a:pt x="275906" y="9058"/>
                  </a:lnTo>
                  <a:lnTo>
                    <a:pt x="275906" y="58713"/>
                  </a:lnTo>
                  <a:lnTo>
                    <a:pt x="285268" y="58713"/>
                  </a:lnTo>
                  <a:lnTo>
                    <a:pt x="285268" y="9058"/>
                  </a:lnTo>
                  <a:close/>
                </a:path>
                <a:path w="435609" h="198755">
                  <a:moveTo>
                    <a:pt x="371151" y="662"/>
                  </a:moveTo>
                  <a:lnTo>
                    <a:pt x="362093" y="662"/>
                  </a:lnTo>
                  <a:lnTo>
                    <a:pt x="362093" y="58610"/>
                  </a:lnTo>
                  <a:lnTo>
                    <a:pt x="384632" y="58610"/>
                  </a:lnTo>
                  <a:lnTo>
                    <a:pt x="389058" y="53575"/>
                  </a:lnTo>
                  <a:lnTo>
                    <a:pt x="389058" y="50165"/>
                  </a:lnTo>
                  <a:lnTo>
                    <a:pt x="371151" y="50165"/>
                  </a:lnTo>
                  <a:lnTo>
                    <a:pt x="371151" y="30526"/>
                  </a:lnTo>
                  <a:lnTo>
                    <a:pt x="389058" y="30526"/>
                  </a:lnTo>
                  <a:lnTo>
                    <a:pt x="389058" y="27474"/>
                  </a:lnTo>
                  <a:lnTo>
                    <a:pt x="384582" y="22435"/>
                  </a:lnTo>
                  <a:lnTo>
                    <a:pt x="371151" y="22435"/>
                  </a:lnTo>
                  <a:lnTo>
                    <a:pt x="371151" y="662"/>
                  </a:lnTo>
                  <a:close/>
                </a:path>
                <a:path w="435609" h="198755">
                  <a:moveTo>
                    <a:pt x="389058" y="30526"/>
                  </a:moveTo>
                  <a:lnTo>
                    <a:pt x="378375" y="30526"/>
                  </a:lnTo>
                  <a:lnTo>
                    <a:pt x="379950" y="31847"/>
                  </a:lnTo>
                  <a:lnTo>
                    <a:pt x="379950" y="48791"/>
                  </a:lnTo>
                  <a:lnTo>
                    <a:pt x="378375" y="50165"/>
                  </a:lnTo>
                  <a:lnTo>
                    <a:pt x="389058" y="50165"/>
                  </a:lnTo>
                  <a:lnTo>
                    <a:pt x="389058" y="30526"/>
                  </a:lnTo>
                  <a:close/>
                </a:path>
                <a:path w="435609" h="198755">
                  <a:moveTo>
                    <a:pt x="301805" y="662"/>
                  </a:moveTo>
                  <a:lnTo>
                    <a:pt x="292697" y="662"/>
                  </a:lnTo>
                  <a:lnTo>
                    <a:pt x="292697" y="58610"/>
                  </a:lnTo>
                  <a:lnTo>
                    <a:pt x="315186" y="58610"/>
                  </a:lnTo>
                  <a:lnTo>
                    <a:pt x="319662" y="53575"/>
                  </a:lnTo>
                  <a:lnTo>
                    <a:pt x="319662" y="50165"/>
                  </a:lnTo>
                  <a:lnTo>
                    <a:pt x="301805" y="50165"/>
                  </a:lnTo>
                  <a:lnTo>
                    <a:pt x="301805" y="30526"/>
                  </a:lnTo>
                  <a:lnTo>
                    <a:pt x="319662" y="30526"/>
                  </a:lnTo>
                  <a:lnTo>
                    <a:pt x="319662" y="27474"/>
                  </a:lnTo>
                  <a:lnTo>
                    <a:pt x="315186" y="22435"/>
                  </a:lnTo>
                  <a:lnTo>
                    <a:pt x="301805" y="22435"/>
                  </a:lnTo>
                  <a:lnTo>
                    <a:pt x="301805" y="662"/>
                  </a:lnTo>
                  <a:close/>
                </a:path>
                <a:path w="435609" h="198755">
                  <a:moveTo>
                    <a:pt x="319662" y="30526"/>
                  </a:moveTo>
                  <a:lnTo>
                    <a:pt x="308979" y="30526"/>
                  </a:lnTo>
                  <a:lnTo>
                    <a:pt x="310554" y="31847"/>
                  </a:lnTo>
                  <a:lnTo>
                    <a:pt x="310554" y="48791"/>
                  </a:lnTo>
                  <a:lnTo>
                    <a:pt x="308979" y="50165"/>
                  </a:lnTo>
                  <a:lnTo>
                    <a:pt x="319662" y="50165"/>
                  </a:lnTo>
                  <a:lnTo>
                    <a:pt x="319662" y="30526"/>
                  </a:lnTo>
                  <a:close/>
                </a:path>
                <a:path w="435609" h="198755">
                  <a:moveTo>
                    <a:pt x="335232" y="662"/>
                  </a:moveTo>
                  <a:lnTo>
                    <a:pt x="326124" y="662"/>
                  </a:lnTo>
                  <a:lnTo>
                    <a:pt x="326124" y="58610"/>
                  </a:lnTo>
                  <a:lnTo>
                    <a:pt x="335232" y="58610"/>
                  </a:lnTo>
                  <a:lnTo>
                    <a:pt x="335232" y="33579"/>
                  </a:lnTo>
                  <a:lnTo>
                    <a:pt x="354718" y="33579"/>
                  </a:lnTo>
                  <a:lnTo>
                    <a:pt x="354718" y="25487"/>
                  </a:lnTo>
                  <a:lnTo>
                    <a:pt x="335232" y="25487"/>
                  </a:lnTo>
                  <a:lnTo>
                    <a:pt x="335232" y="662"/>
                  </a:lnTo>
                  <a:close/>
                </a:path>
                <a:path w="435609" h="198755">
                  <a:moveTo>
                    <a:pt x="354718" y="33579"/>
                  </a:moveTo>
                  <a:lnTo>
                    <a:pt x="345405" y="33579"/>
                  </a:lnTo>
                  <a:lnTo>
                    <a:pt x="345405" y="58408"/>
                  </a:lnTo>
                  <a:lnTo>
                    <a:pt x="354718" y="58408"/>
                  </a:lnTo>
                  <a:lnTo>
                    <a:pt x="354718" y="33579"/>
                  </a:lnTo>
                  <a:close/>
                </a:path>
                <a:path w="435609" h="198755">
                  <a:moveTo>
                    <a:pt x="354718" y="662"/>
                  </a:moveTo>
                  <a:lnTo>
                    <a:pt x="345405" y="662"/>
                  </a:lnTo>
                  <a:lnTo>
                    <a:pt x="345405" y="25487"/>
                  </a:lnTo>
                  <a:lnTo>
                    <a:pt x="354718" y="25487"/>
                  </a:lnTo>
                  <a:lnTo>
                    <a:pt x="354718" y="662"/>
                  </a:lnTo>
                  <a:close/>
                </a:path>
                <a:path w="435609" h="198755">
                  <a:moveTo>
                    <a:pt x="81403" y="662"/>
                  </a:moveTo>
                  <a:lnTo>
                    <a:pt x="72144" y="662"/>
                  </a:lnTo>
                  <a:lnTo>
                    <a:pt x="72144" y="58610"/>
                  </a:lnTo>
                  <a:lnTo>
                    <a:pt x="95954" y="58610"/>
                  </a:lnTo>
                  <a:lnTo>
                    <a:pt x="95954" y="66393"/>
                  </a:lnTo>
                  <a:lnTo>
                    <a:pt x="104807" y="66393"/>
                  </a:lnTo>
                  <a:lnTo>
                    <a:pt x="104807" y="50522"/>
                  </a:lnTo>
                  <a:lnTo>
                    <a:pt x="100838" y="50522"/>
                  </a:lnTo>
                  <a:lnTo>
                    <a:pt x="100838" y="50366"/>
                  </a:lnTo>
                  <a:lnTo>
                    <a:pt x="81403" y="50366"/>
                  </a:lnTo>
                  <a:lnTo>
                    <a:pt x="81403" y="662"/>
                  </a:lnTo>
                  <a:close/>
                </a:path>
                <a:path w="435609" h="198755">
                  <a:moveTo>
                    <a:pt x="100838" y="662"/>
                  </a:moveTo>
                  <a:lnTo>
                    <a:pt x="91579" y="662"/>
                  </a:lnTo>
                  <a:lnTo>
                    <a:pt x="91579" y="50366"/>
                  </a:lnTo>
                  <a:lnTo>
                    <a:pt x="100838" y="50366"/>
                  </a:lnTo>
                  <a:lnTo>
                    <a:pt x="100838" y="662"/>
                  </a:lnTo>
                  <a:close/>
                </a:path>
                <a:path w="435609" h="198755">
                  <a:moveTo>
                    <a:pt x="238361" y="662"/>
                  </a:moveTo>
                  <a:lnTo>
                    <a:pt x="225082" y="662"/>
                  </a:lnTo>
                  <a:lnTo>
                    <a:pt x="216078" y="58610"/>
                  </a:lnTo>
                  <a:lnTo>
                    <a:pt x="224420" y="58610"/>
                  </a:lnTo>
                  <a:lnTo>
                    <a:pt x="225996" y="48079"/>
                  </a:lnTo>
                  <a:lnTo>
                    <a:pt x="245978" y="48079"/>
                  </a:lnTo>
                  <a:lnTo>
                    <a:pt x="244720" y="40243"/>
                  </a:lnTo>
                  <a:lnTo>
                    <a:pt x="226864" y="40243"/>
                  </a:lnTo>
                  <a:lnTo>
                    <a:pt x="231339" y="10937"/>
                  </a:lnTo>
                  <a:lnTo>
                    <a:pt x="240012" y="10937"/>
                  </a:lnTo>
                  <a:lnTo>
                    <a:pt x="238361" y="662"/>
                  </a:lnTo>
                  <a:close/>
                </a:path>
                <a:path w="435609" h="198755">
                  <a:moveTo>
                    <a:pt x="245978" y="48079"/>
                  </a:moveTo>
                  <a:lnTo>
                    <a:pt x="237139" y="48079"/>
                  </a:lnTo>
                  <a:lnTo>
                    <a:pt x="238460" y="58610"/>
                  </a:lnTo>
                  <a:lnTo>
                    <a:pt x="247670" y="58610"/>
                  </a:lnTo>
                  <a:lnTo>
                    <a:pt x="245978" y="48079"/>
                  </a:lnTo>
                  <a:close/>
                </a:path>
                <a:path w="435609" h="198755">
                  <a:moveTo>
                    <a:pt x="240012" y="10937"/>
                  </a:moveTo>
                  <a:lnTo>
                    <a:pt x="231339" y="10937"/>
                  </a:lnTo>
                  <a:lnTo>
                    <a:pt x="235716" y="40243"/>
                  </a:lnTo>
                  <a:lnTo>
                    <a:pt x="244720" y="40243"/>
                  </a:lnTo>
                  <a:lnTo>
                    <a:pt x="240012" y="10937"/>
                  </a:lnTo>
                  <a:close/>
                </a:path>
                <a:path w="435609" h="198755">
                  <a:moveTo>
                    <a:pt x="435459" y="662"/>
                  </a:moveTo>
                  <a:lnTo>
                    <a:pt x="410629" y="662"/>
                  </a:lnTo>
                  <a:lnTo>
                    <a:pt x="410629" y="58610"/>
                  </a:lnTo>
                  <a:lnTo>
                    <a:pt x="435459" y="58610"/>
                  </a:lnTo>
                  <a:lnTo>
                    <a:pt x="435459" y="50366"/>
                  </a:lnTo>
                  <a:lnTo>
                    <a:pt x="419737" y="50366"/>
                  </a:lnTo>
                  <a:lnTo>
                    <a:pt x="419737" y="33373"/>
                  </a:lnTo>
                  <a:lnTo>
                    <a:pt x="432254" y="33373"/>
                  </a:lnTo>
                  <a:lnTo>
                    <a:pt x="432254" y="25080"/>
                  </a:lnTo>
                  <a:lnTo>
                    <a:pt x="419737" y="25080"/>
                  </a:lnTo>
                  <a:lnTo>
                    <a:pt x="419737" y="8955"/>
                  </a:lnTo>
                  <a:lnTo>
                    <a:pt x="435459" y="8955"/>
                  </a:lnTo>
                  <a:lnTo>
                    <a:pt x="435459" y="662"/>
                  </a:lnTo>
                  <a:close/>
                </a:path>
                <a:path w="435609" h="198755">
                  <a:moveTo>
                    <a:pt x="169472" y="0"/>
                  </a:moveTo>
                  <a:lnTo>
                    <a:pt x="151767" y="0"/>
                  </a:lnTo>
                  <a:lnTo>
                    <a:pt x="146883" y="5088"/>
                  </a:lnTo>
                  <a:lnTo>
                    <a:pt x="146805" y="45282"/>
                  </a:lnTo>
                  <a:lnTo>
                    <a:pt x="146620" y="46623"/>
                  </a:lnTo>
                  <a:lnTo>
                    <a:pt x="158655" y="59461"/>
                  </a:lnTo>
                  <a:lnTo>
                    <a:pt x="160568" y="59321"/>
                  </a:lnTo>
                  <a:lnTo>
                    <a:pt x="169472" y="59321"/>
                  </a:lnTo>
                  <a:lnTo>
                    <a:pt x="174356" y="54233"/>
                  </a:lnTo>
                  <a:lnTo>
                    <a:pt x="174356" y="51028"/>
                  </a:lnTo>
                  <a:lnTo>
                    <a:pt x="157872" y="51028"/>
                  </a:lnTo>
                  <a:lnTo>
                    <a:pt x="155990" y="49453"/>
                  </a:lnTo>
                  <a:lnTo>
                    <a:pt x="155990" y="9868"/>
                  </a:lnTo>
                  <a:lnTo>
                    <a:pt x="157821" y="8293"/>
                  </a:lnTo>
                  <a:lnTo>
                    <a:pt x="174356" y="8293"/>
                  </a:lnTo>
                  <a:lnTo>
                    <a:pt x="174356" y="5343"/>
                  </a:lnTo>
                  <a:lnTo>
                    <a:pt x="169472" y="0"/>
                  </a:lnTo>
                  <a:close/>
                </a:path>
                <a:path w="435609" h="198755">
                  <a:moveTo>
                    <a:pt x="174356" y="8293"/>
                  </a:moveTo>
                  <a:lnTo>
                    <a:pt x="163621" y="8293"/>
                  </a:lnTo>
                  <a:lnTo>
                    <a:pt x="165402" y="9868"/>
                  </a:lnTo>
                  <a:lnTo>
                    <a:pt x="165402" y="49453"/>
                  </a:lnTo>
                  <a:lnTo>
                    <a:pt x="163570" y="51028"/>
                  </a:lnTo>
                  <a:lnTo>
                    <a:pt x="174356" y="51028"/>
                  </a:lnTo>
                  <a:lnTo>
                    <a:pt x="174356" y="8293"/>
                  </a:lnTo>
                  <a:close/>
                </a:path>
                <a:path w="435609" h="198755">
                  <a:moveTo>
                    <a:pt x="209768" y="33883"/>
                  </a:moveTo>
                  <a:lnTo>
                    <a:pt x="200454" y="33883"/>
                  </a:lnTo>
                  <a:lnTo>
                    <a:pt x="200454" y="58713"/>
                  </a:lnTo>
                  <a:lnTo>
                    <a:pt x="209768" y="58713"/>
                  </a:lnTo>
                  <a:lnTo>
                    <a:pt x="209768" y="33883"/>
                  </a:lnTo>
                  <a:close/>
                </a:path>
                <a:path w="435609" h="198755">
                  <a:moveTo>
                    <a:pt x="190635" y="662"/>
                  </a:moveTo>
                  <a:lnTo>
                    <a:pt x="181174" y="662"/>
                  </a:lnTo>
                  <a:lnTo>
                    <a:pt x="181174" y="58610"/>
                  </a:lnTo>
                  <a:lnTo>
                    <a:pt x="190282" y="58610"/>
                  </a:lnTo>
                  <a:lnTo>
                    <a:pt x="190282" y="33883"/>
                  </a:lnTo>
                  <a:lnTo>
                    <a:pt x="209768" y="33883"/>
                  </a:lnTo>
                  <a:lnTo>
                    <a:pt x="209768" y="25487"/>
                  </a:lnTo>
                  <a:lnTo>
                    <a:pt x="190635" y="25487"/>
                  </a:lnTo>
                  <a:lnTo>
                    <a:pt x="190635" y="662"/>
                  </a:lnTo>
                  <a:close/>
                </a:path>
                <a:path w="435609" h="198755">
                  <a:moveTo>
                    <a:pt x="209768" y="662"/>
                  </a:moveTo>
                  <a:lnTo>
                    <a:pt x="200812" y="662"/>
                  </a:lnTo>
                  <a:lnTo>
                    <a:pt x="200812" y="25487"/>
                  </a:lnTo>
                  <a:lnTo>
                    <a:pt x="209768" y="25487"/>
                  </a:lnTo>
                  <a:lnTo>
                    <a:pt x="209768" y="662"/>
                  </a:lnTo>
                  <a:close/>
                </a:path>
                <a:path w="435609" h="198755">
                  <a:moveTo>
                    <a:pt x="317831" y="70210"/>
                  </a:moveTo>
                  <a:lnTo>
                    <a:pt x="293002" y="70210"/>
                  </a:lnTo>
                  <a:lnTo>
                    <a:pt x="293002" y="128158"/>
                  </a:lnTo>
                  <a:lnTo>
                    <a:pt x="317831" y="128158"/>
                  </a:lnTo>
                  <a:lnTo>
                    <a:pt x="317831" y="119865"/>
                  </a:lnTo>
                  <a:lnTo>
                    <a:pt x="302109" y="119865"/>
                  </a:lnTo>
                  <a:lnTo>
                    <a:pt x="302109" y="102872"/>
                  </a:lnTo>
                  <a:lnTo>
                    <a:pt x="314627" y="102872"/>
                  </a:lnTo>
                  <a:lnTo>
                    <a:pt x="314627" y="94632"/>
                  </a:lnTo>
                  <a:lnTo>
                    <a:pt x="302109" y="94632"/>
                  </a:lnTo>
                  <a:lnTo>
                    <a:pt x="302109" y="78503"/>
                  </a:lnTo>
                  <a:lnTo>
                    <a:pt x="317831" y="78503"/>
                  </a:lnTo>
                  <a:lnTo>
                    <a:pt x="317831" y="70210"/>
                  </a:lnTo>
                  <a:close/>
                </a:path>
                <a:path w="435609" h="198755">
                  <a:moveTo>
                    <a:pt x="333500" y="70210"/>
                  </a:moveTo>
                  <a:lnTo>
                    <a:pt x="324392" y="70210"/>
                  </a:lnTo>
                  <a:lnTo>
                    <a:pt x="324392" y="128158"/>
                  </a:lnTo>
                  <a:lnTo>
                    <a:pt x="333500" y="128158"/>
                  </a:lnTo>
                  <a:lnTo>
                    <a:pt x="333500" y="110198"/>
                  </a:lnTo>
                  <a:lnTo>
                    <a:pt x="336297" y="105114"/>
                  </a:lnTo>
                  <a:lnTo>
                    <a:pt x="345434" y="105114"/>
                  </a:lnTo>
                  <a:lnTo>
                    <a:pt x="341846" y="96006"/>
                  </a:lnTo>
                  <a:lnTo>
                    <a:pt x="342022" y="95648"/>
                  </a:lnTo>
                  <a:lnTo>
                    <a:pt x="333500" y="95648"/>
                  </a:lnTo>
                  <a:lnTo>
                    <a:pt x="333500" y="70210"/>
                  </a:lnTo>
                  <a:close/>
                </a:path>
                <a:path w="435609" h="198755">
                  <a:moveTo>
                    <a:pt x="345434" y="105114"/>
                  </a:moveTo>
                  <a:lnTo>
                    <a:pt x="336297" y="105114"/>
                  </a:lnTo>
                  <a:lnTo>
                    <a:pt x="345154" y="128158"/>
                  </a:lnTo>
                  <a:lnTo>
                    <a:pt x="354512" y="128158"/>
                  </a:lnTo>
                  <a:lnTo>
                    <a:pt x="345434" y="105114"/>
                  </a:lnTo>
                  <a:close/>
                </a:path>
                <a:path w="435609" h="198755">
                  <a:moveTo>
                    <a:pt x="354512" y="70210"/>
                  </a:moveTo>
                  <a:lnTo>
                    <a:pt x="345405" y="70210"/>
                  </a:lnTo>
                  <a:lnTo>
                    <a:pt x="333500" y="95648"/>
                  </a:lnTo>
                  <a:lnTo>
                    <a:pt x="342022" y="95648"/>
                  </a:lnTo>
                  <a:lnTo>
                    <a:pt x="354512" y="70210"/>
                  </a:lnTo>
                  <a:close/>
                </a:path>
                <a:path w="435609" h="198755">
                  <a:moveTo>
                    <a:pt x="377815" y="78503"/>
                  </a:moveTo>
                  <a:lnTo>
                    <a:pt x="368708" y="78503"/>
                  </a:lnTo>
                  <a:lnTo>
                    <a:pt x="368708" y="128158"/>
                  </a:lnTo>
                  <a:lnTo>
                    <a:pt x="377815" y="128158"/>
                  </a:lnTo>
                  <a:lnTo>
                    <a:pt x="377815" y="78503"/>
                  </a:lnTo>
                  <a:close/>
                </a:path>
                <a:path w="435609" h="198755">
                  <a:moveTo>
                    <a:pt x="387330" y="70210"/>
                  </a:moveTo>
                  <a:lnTo>
                    <a:pt x="359193" y="70210"/>
                  </a:lnTo>
                  <a:lnTo>
                    <a:pt x="359193" y="78503"/>
                  </a:lnTo>
                  <a:lnTo>
                    <a:pt x="387330" y="78503"/>
                  </a:lnTo>
                  <a:lnTo>
                    <a:pt x="387330" y="70210"/>
                  </a:lnTo>
                  <a:close/>
                </a:path>
                <a:path w="435609" h="198755">
                  <a:moveTo>
                    <a:pt x="402238" y="70210"/>
                  </a:moveTo>
                  <a:lnTo>
                    <a:pt x="393130" y="70210"/>
                  </a:lnTo>
                  <a:lnTo>
                    <a:pt x="393130" y="128158"/>
                  </a:lnTo>
                  <a:lnTo>
                    <a:pt x="415771" y="128158"/>
                  </a:lnTo>
                  <a:lnTo>
                    <a:pt x="420247" y="123123"/>
                  </a:lnTo>
                  <a:lnTo>
                    <a:pt x="420247" y="119663"/>
                  </a:lnTo>
                  <a:lnTo>
                    <a:pt x="402390" y="119663"/>
                  </a:lnTo>
                  <a:lnTo>
                    <a:pt x="402390" y="100025"/>
                  </a:lnTo>
                  <a:lnTo>
                    <a:pt x="420095" y="100025"/>
                  </a:lnTo>
                  <a:lnTo>
                    <a:pt x="420095" y="97022"/>
                  </a:lnTo>
                  <a:lnTo>
                    <a:pt x="415615" y="91987"/>
                  </a:lnTo>
                  <a:lnTo>
                    <a:pt x="402238" y="91987"/>
                  </a:lnTo>
                  <a:lnTo>
                    <a:pt x="402238" y="70210"/>
                  </a:lnTo>
                  <a:close/>
                </a:path>
                <a:path w="435609" h="198755">
                  <a:moveTo>
                    <a:pt x="420095" y="100025"/>
                  </a:moveTo>
                  <a:lnTo>
                    <a:pt x="409564" y="100025"/>
                  </a:lnTo>
                  <a:lnTo>
                    <a:pt x="411139" y="101346"/>
                  </a:lnTo>
                  <a:lnTo>
                    <a:pt x="411139" y="118339"/>
                  </a:lnTo>
                  <a:lnTo>
                    <a:pt x="409564" y="119663"/>
                  </a:lnTo>
                  <a:lnTo>
                    <a:pt x="420247" y="119663"/>
                  </a:lnTo>
                  <a:lnTo>
                    <a:pt x="420247" y="113814"/>
                  </a:lnTo>
                  <a:lnTo>
                    <a:pt x="420095" y="113814"/>
                  </a:lnTo>
                  <a:lnTo>
                    <a:pt x="420095" y="100025"/>
                  </a:lnTo>
                  <a:close/>
                </a:path>
                <a:path w="435609" h="198755">
                  <a:moveTo>
                    <a:pt x="248686" y="70465"/>
                  </a:moveTo>
                  <a:lnTo>
                    <a:pt x="226251" y="70465"/>
                  </a:lnTo>
                  <a:lnTo>
                    <a:pt x="226251" y="128158"/>
                  </a:lnTo>
                  <a:lnTo>
                    <a:pt x="235358" y="128158"/>
                  </a:lnTo>
                  <a:lnTo>
                    <a:pt x="235358" y="106385"/>
                  </a:lnTo>
                  <a:lnTo>
                    <a:pt x="248686" y="106385"/>
                  </a:lnTo>
                  <a:lnTo>
                    <a:pt x="253166" y="101346"/>
                  </a:lnTo>
                  <a:lnTo>
                    <a:pt x="253166" y="98092"/>
                  </a:lnTo>
                  <a:lnTo>
                    <a:pt x="235255" y="98092"/>
                  </a:lnTo>
                  <a:lnTo>
                    <a:pt x="235255" y="78503"/>
                  </a:lnTo>
                  <a:lnTo>
                    <a:pt x="253166" y="78503"/>
                  </a:lnTo>
                  <a:lnTo>
                    <a:pt x="253166" y="75500"/>
                  </a:lnTo>
                  <a:lnTo>
                    <a:pt x="248686" y="70465"/>
                  </a:lnTo>
                  <a:close/>
                </a:path>
                <a:path w="435609" h="198755">
                  <a:moveTo>
                    <a:pt x="253166" y="78503"/>
                  </a:moveTo>
                  <a:lnTo>
                    <a:pt x="242483" y="78503"/>
                  </a:lnTo>
                  <a:lnTo>
                    <a:pt x="244058" y="79774"/>
                  </a:lnTo>
                  <a:lnTo>
                    <a:pt x="244058" y="96767"/>
                  </a:lnTo>
                  <a:lnTo>
                    <a:pt x="242483" y="98092"/>
                  </a:lnTo>
                  <a:lnTo>
                    <a:pt x="253166" y="98092"/>
                  </a:lnTo>
                  <a:lnTo>
                    <a:pt x="253166" y="78503"/>
                  </a:lnTo>
                  <a:close/>
                </a:path>
                <a:path w="435609" h="198755">
                  <a:moveTo>
                    <a:pt x="218723" y="70210"/>
                  </a:moveTo>
                  <a:lnTo>
                    <a:pt x="190179" y="70210"/>
                  </a:lnTo>
                  <a:lnTo>
                    <a:pt x="190179" y="128158"/>
                  </a:lnTo>
                  <a:lnTo>
                    <a:pt x="199286" y="128158"/>
                  </a:lnTo>
                  <a:lnTo>
                    <a:pt x="199286" y="78503"/>
                  </a:lnTo>
                  <a:lnTo>
                    <a:pt x="218723" y="78503"/>
                  </a:lnTo>
                  <a:lnTo>
                    <a:pt x="218723" y="70210"/>
                  </a:lnTo>
                  <a:close/>
                </a:path>
                <a:path w="435609" h="198755">
                  <a:moveTo>
                    <a:pt x="218723" y="78503"/>
                  </a:moveTo>
                  <a:lnTo>
                    <a:pt x="209463" y="78503"/>
                  </a:lnTo>
                  <a:lnTo>
                    <a:pt x="209463" y="128158"/>
                  </a:lnTo>
                  <a:lnTo>
                    <a:pt x="218723" y="128158"/>
                  </a:lnTo>
                  <a:lnTo>
                    <a:pt x="218723" y="78503"/>
                  </a:lnTo>
                  <a:close/>
                </a:path>
                <a:path w="435609" h="198755">
                  <a:moveTo>
                    <a:pt x="434542" y="70210"/>
                  </a:moveTo>
                  <a:lnTo>
                    <a:pt x="425438" y="70210"/>
                  </a:lnTo>
                  <a:lnTo>
                    <a:pt x="425438" y="128158"/>
                  </a:lnTo>
                  <a:lnTo>
                    <a:pt x="434542" y="128158"/>
                  </a:lnTo>
                  <a:lnTo>
                    <a:pt x="434542" y="70210"/>
                  </a:lnTo>
                  <a:close/>
                </a:path>
                <a:path w="435609" h="198755">
                  <a:moveTo>
                    <a:pt x="270628" y="69334"/>
                  </a:moveTo>
                  <a:lnTo>
                    <a:pt x="258452" y="82139"/>
                  </a:lnTo>
                  <a:lnTo>
                    <a:pt x="258711" y="84048"/>
                  </a:lnTo>
                  <a:lnTo>
                    <a:pt x="258642" y="114781"/>
                  </a:lnTo>
                  <a:lnTo>
                    <a:pt x="258452" y="116179"/>
                  </a:lnTo>
                  <a:lnTo>
                    <a:pt x="258629" y="118125"/>
                  </a:lnTo>
                  <a:lnTo>
                    <a:pt x="259813" y="121790"/>
                  </a:lnTo>
                  <a:lnTo>
                    <a:pt x="270628" y="128985"/>
                  </a:lnTo>
                  <a:lnTo>
                    <a:pt x="272549" y="128820"/>
                  </a:lnTo>
                  <a:lnTo>
                    <a:pt x="281504" y="128820"/>
                  </a:lnTo>
                  <a:lnTo>
                    <a:pt x="286338" y="123732"/>
                  </a:lnTo>
                  <a:lnTo>
                    <a:pt x="286338" y="120478"/>
                  </a:lnTo>
                  <a:lnTo>
                    <a:pt x="269649" y="120478"/>
                  </a:lnTo>
                  <a:lnTo>
                    <a:pt x="267818" y="118898"/>
                  </a:lnTo>
                  <a:lnTo>
                    <a:pt x="267818" y="79367"/>
                  </a:lnTo>
                  <a:lnTo>
                    <a:pt x="269649" y="77841"/>
                  </a:lnTo>
                  <a:lnTo>
                    <a:pt x="286338" y="77841"/>
                  </a:lnTo>
                  <a:lnTo>
                    <a:pt x="286338" y="74842"/>
                  </a:lnTo>
                  <a:lnTo>
                    <a:pt x="281504" y="69498"/>
                  </a:lnTo>
                  <a:lnTo>
                    <a:pt x="272549" y="69498"/>
                  </a:lnTo>
                  <a:lnTo>
                    <a:pt x="270628" y="69334"/>
                  </a:lnTo>
                  <a:close/>
                </a:path>
                <a:path w="435609" h="198755">
                  <a:moveTo>
                    <a:pt x="286338" y="77841"/>
                  </a:moveTo>
                  <a:lnTo>
                    <a:pt x="275449" y="77841"/>
                  </a:lnTo>
                  <a:lnTo>
                    <a:pt x="277230" y="79367"/>
                  </a:lnTo>
                  <a:lnTo>
                    <a:pt x="277230" y="118898"/>
                  </a:lnTo>
                  <a:lnTo>
                    <a:pt x="275449" y="120478"/>
                  </a:lnTo>
                  <a:lnTo>
                    <a:pt x="286338" y="120478"/>
                  </a:lnTo>
                  <a:lnTo>
                    <a:pt x="286338" y="77841"/>
                  </a:lnTo>
                  <a:close/>
                </a:path>
                <a:path w="435609" h="198755">
                  <a:moveTo>
                    <a:pt x="434542" y="157006"/>
                  </a:moveTo>
                  <a:lnTo>
                    <a:pt x="426351" y="157006"/>
                  </a:lnTo>
                  <a:lnTo>
                    <a:pt x="426351" y="197710"/>
                  </a:lnTo>
                  <a:lnTo>
                    <a:pt x="434542" y="197710"/>
                  </a:lnTo>
                  <a:lnTo>
                    <a:pt x="434542" y="157006"/>
                  </a:lnTo>
                  <a:close/>
                </a:path>
                <a:path w="435609" h="198755">
                  <a:moveTo>
                    <a:pt x="413784" y="139709"/>
                  </a:moveTo>
                  <a:lnTo>
                    <a:pt x="405697" y="139709"/>
                  </a:lnTo>
                  <a:lnTo>
                    <a:pt x="405697" y="197657"/>
                  </a:lnTo>
                  <a:lnTo>
                    <a:pt x="415006" y="197657"/>
                  </a:lnTo>
                  <a:lnTo>
                    <a:pt x="421166" y="176340"/>
                  </a:lnTo>
                  <a:lnTo>
                    <a:pt x="413784" y="176340"/>
                  </a:lnTo>
                  <a:lnTo>
                    <a:pt x="413784" y="139709"/>
                  </a:lnTo>
                  <a:close/>
                </a:path>
                <a:path w="435609" h="198755">
                  <a:moveTo>
                    <a:pt x="434542" y="139758"/>
                  </a:moveTo>
                  <a:lnTo>
                    <a:pt x="424369" y="139758"/>
                  </a:lnTo>
                  <a:lnTo>
                    <a:pt x="417092" y="163621"/>
                  </a:lnTo>
                  <a:lnTo>
                    <a:pt x="413784" y="176340"/>
                  </a:lnTo>
                  <a:lnTo>
                    <a:pt x="421166" y="176340"/>
                  </a:lnTo>
                  <a:lnTo>
                    <a:pt x="422637" y="171252"/>
                  </a:lnTo>
                  <a:lnTo>
                    <a:pt x="426351" y="157006"/>
                  </a:lnTo>
                  <a:lnTo>
                    <a:pt x="434542" y="157006"/>
                  </a:lnTo>
                  <a:lnTo>
                    <a:pt x="434542" y="139758"/>
                  </a:lnTo>
                  <a:close/>
                </a:path>
                <a:path w="435609" h="198755">
                  <a:moveTo>
                    <a:pt x="291476" y="139047"/>
                  </a:moveTo>
                  <a:lnTo>
                    <a:pt x="273569" y="139047"/>
                  </a:lnTo>
                  <a:lnTo>
                    <a:pt x="268682" y="144135"/>
                  </a:lnTo>
                  <a:lnTo>
                    <a:pt x="268682" y="187439"/>
                  </a:lnTo>
                  <a:lnTo>
                    <a:pt x="270143" y="190960"/>
                  </a:lnTo>
                  <a:lnTo>
                    <a:pt x="275330" y="196151"/>
                  </a:lnTo>
                  <a:lnTo>
                    <a:pt x="278851" y="197607"/>
                  </a:lnTo>
                  <a:lnTo>
                    <a:pt x="286194" y="197607"/>
                  </a:lnTo>
                  <a:lnTo>
                    <a:pt x="289711" y="196151"/>
                  </a:lnTo>
                  <a:lnTo>
                    <a:pt x="294902" y="190960"/>
                  </a:lnTo>
                  <a:lnTo>
                    <a:pt x="295268" y="190076"/>
                  </a:lnTo>
                  <a:lnTo>
                    <a:pt x="279620" y="190076"/>
                  </a:lnTo>
                  <a:lnTo>
                    <a:pt x="277790" y="188500"/>
                  </a:lnTo>
                  <a:lnTo>
                    <a:pt x="277790" y="148919"/>
                  </a:lnTo>
                  <a:lnTo>
                    <a:pt x="279620" y="147340"/>
                  </a:lnTo>
                  <a:lnTo>
                    <a:pt x="296358" y="147340"/>
                  </a:lnTo>
                  <a:lnTo>
                    <a:pt x="296358" y="144390"/>
                  </a:lnTo>
                  <a:lnTo>
                    <a:pt x="291476" y="139047"/>
                  </a:lnTo>
                  <a:close/>
                </a:path>
                <a:path w="435609" h="198755">
                  <a:moveTo>
                    <a:pt x="296358" y="147340"/>
                  </a:moveTo>
                  <a:lnTo>
                    <a:pt x="285420" y="147340"/>
                  </a:lnTo>
                  <a:lnTo>
                    <a:pt x="287255" y="148919"/>
                  </a:lnTo>
                  <a:lnTo>
                    <a:pt x="287255" y="188500"/>
                  </a:lnTo>
                  <a:lnTo>
                    <a:pt x="285420" y="190076"/>
                  </a:lnTo>
                  <a:lnTo>
                    <a:pt x="295268" y="190076"/>
                  </a:lnTo>
                  <a:lnTo>
                    <a:pt x="296358" y="187439"/>
                  </a:lnTo>
                  <a:lnTo>
                    <a:pt x="296358" y="147340"/>
                  </a:lnTo>
                  <a:close/>
                </a:path>
                <a:path w="435609" h="198755">
                  <a:moveTo>
                    <a:pt x="258662" y="139758"/>
                  </a:moveTo>
                  <a:lnTo>
                    <a:pt x="236428" y="139758"/>
                  </a:lnTo>
                  <a:lnTo>
                    <a:pt x="236428" y="197657"/>
                  </a:lnTo>
                  <a:lnTo>
                    <a:pt x="245535" y="197657"/>
                  </a:lnTo>
                  <a:lnTo>
                    <a:pt x="245535" y="175884"/>
                  </a:lnTo>
                  <a:lnTo>
                    <a:pt x="258912" y="175884"/>
                  </a:lnTo>
                  <a:lnTo>
                    <a:pt x="263392" y="170795"/>
                  </a:lnTo>
                  <a:lnTo>
                    <a:pt x="263392" y="167640"/>
                  </a:lnTo>
                  <a:lnTo>
                    <a:pt x="245280" y="167640"/>
                  </a:lnTo>
                  <a:lnTo>
                    <a:pt x="245280" y="148002"/>
                  </a:lnTo>
                  <a:lnTo>
                    <a:pt x="263225" y="148002"/>
                  </a:lnTo>
                  <a:lnTo>
                    <a:pt x="263137" y="144797"/>
                  </a:lnTo>
                  <a:lnTo>
                    <a:pt x="258662" y="139758"/>
                  </a:lnTo>
                  <a:close/>
                </a:path>
                <a:path w="435609" h="198755">
                  <a:moveTo>
                    <a:pt x="263225" y="148002"/>
                  </a:moveTo>
                  <a:lnTo>
                    <a:pt x="252454" y="148002"/>
                  </a:lnTo>
                  <a:lnTo>
                    <a:pt x="254030" y="149326"/>
                  </a:lnTo>
                  <a:lnTo>
                    <a:pt x="254030" y="166320"/>
                  </a:lnTo>
                  <a:lnTo>
                    <a:pt x="252454" y="167640"/>
                  </a:lnTo>
                  <a:lnTo>
                    <a:pt x="263392" y="167640"/>
                  </a:lnTo>
                  <a:lnTo>
                    <a:pt x="263392" y="154057"/>
                  </a:lnTo>
                  <a:lnTo>
                    <a:pt x="263225" y="148002"/>
                  </a:lnTo>
                  <a:close/>
                </a:path>
                <a:path w="435609" h="198755">
                  <a:moveTo>
                    <a:pt x="325158" y="139047"/>
                  </a:moveTo>
                  <a:lnTo>
                    <a:pt x="307300" y="139047"/>
                  </a:lnTo>
                  <a:lnTo>
                    <a:pt x="302669" y="144135"/>
                  </a:lnTo>
                  <a:lnTo>
                    <a:pt x="302669" y="193029"/>
                  </a:lnTo>
                  <a:lnTo>
                    <a:pt x="307300" y="198319"/>
                  </a:lnTo>
                  <a:lnTo>
                    <a:pt x="325207" y="198319"/>
                  </a:lnTo>
                  <a:lnTo>
                    <a:pt x="329785" y="193231"/>
                  </a:lnTo>
                  <a:lnTo>
                    <a:pt x="329785" y="190232"/>
                  </a:lnTo>
                  <a:lnTo>
                    <a:pt x="313557" y="190232"/>
                  </a:lnTo>
                  <a:lnTo>
                    <a:pt x="311776" y="188755"/>
                  </a:lnTo>
                  <a:lnTo>
                    <a:pt x="311776" y="148919"/>
                  </a:lnTo>
                  <a:lnTo>
                    <a:pt x="313557" y="147340"/>
                  </a:lnTo>
                  <a:lnTo>
                    <a:pt x="329785" y="147340"/>
                  </a:lnTo>
                  <a:lnTo>
                    <a:pt x="329785" y="144390"/>
                  </a:lnTo>
                  <a:lnTo>
                    <a:pt x="325158" y="139047"/>
                  </a:lnTo>
                  <a:close/>
                </a:path>
                <a:path w="435609" h="198755">
                  <a:moveTo>
                    <a:pt x="329785" y="176340"/>
                  </a:moveTo>
                  <a:lnTo>
                    <a:pt x="321188" y="176340"/>
                  </a:lnTo>
                  <a:lnTo>
                    <a:pt x="321188" y="188755"/>
                  </a:lnTo>
                  <a:lnTo>
                    <a:pt x="319357" y="190232"/>
                  </a:lnTo>
                  <a:lnTo>
                    <a:pt x="329785" y="190232"/>
                  </a:lnTo>
                  <a:lnTo>
                    <a:pt x="329785" y="176340"/>
                  </a:lnTo>
                  <a:close/>
                </a:path>
                <a:path w="435609" h="198755">
                  <a:moveTo>
                    <a:pt x="329785" y="147340"/>
                  </a:moveTo>
                  <a:lnTo>
                    <a:pt x="319357" y="147340"/>
                  </a:lnTo>
                  <a:lnTo>
                    <a:pt x="321188" y="148919"/>
                  </a:lnTo>
                  <a:lnTo>
                    <a:pt x="321188" y="159298"/>
                  </a:lnTo>
                  <a:lnTo>
                    <a:pt x="329785" y="159298"/>
                  </a:lnTo>
                  <a:lnTo>
                    <a:pt x="329785" y="147340"/>
                  </a:lnTo>
                  <a:close/>
                </a:path>
                <a:path w="435609" h="198755">
                  <a:moveTo>
                    <a:pt x="358531" y="139047"/>
                  </a:moveTo>
                  <a:lnTo>
                    <a:pt x="340571" y="139047"/>
                  </a:lnTo>
                  <a:lnTo>
                    <a:pt x="335943" y="144135"/>
                  </a:lnTo>
                  <a:lnTo>
                    <a:pt x="335943" y="193029"/>
                  </a:lnTo>
                  <a:lnTo>
                    <a:pt x="340571" y="198319"/>
                  </a:lnTo>
                  <a:lnTo>
                    <a:pt x="358482" y="198319"/>
                  </a:lnTo>
                  <a:lnTo>
                    <a:pt x="363109" y="193231"/>
                  </a:lnTo>
                  <a:lnTo>
                    <a:pt x="363109" y="190232"/>
                  </a:lnTo>
                  <a:lnTo>
                    <a:pt x="346881" y="190232"/>
                  </a:lnTo>
                  <a:lnTo>
                    <a:pt x="345051" y="188755"/>
                  </a:lnTo>
                  <a:lnTo>
                    <a:pt x="345051" y="148919"/>
                  </a:lnTo>
                  <a:lnTo>
                    <a:pt x="346881" y="147340"/>
                  </a:lnTo>
                  <a:lnTo>
                    <a:pt x="363109" y="147340"/>
                  </a:lnTo>
                  <a:lnTo>
                    <a:pt x="363109" y="144390"/>
                  </a:lnTo>
                  <a:lnTo>
                    <a:pt x="358531" y="139047"/>
                  </a:lnTo>
                  <a:close/>
                </a:path>
                <a:path w="435609" h="198755">
                  <a:moveTo>
                    <a:pt x="363109" y="176340"/>
                  </a:moveTo>
                  <a:lnTo>
                    <a:pt x="354512" y="176340"/>
                  </a:lnTo>
                  <a:lnTo>
                    <a:pt x="354512" y="188755"/>
                  </a:lnTo>
                  <a:lnTo>
                    <a:pt x="352681" y="190232"/>
                  </a:lnTo>
                  <a:lnTo>
                    <a:pt x="363109" y="190232"/>
                  </a:lnTo>
                  <a:lnTo>
                    <a:pt x="363109" y="176340"/>
                  </a:lnTo>
                  <a:close/>
                </a:path>
                <a:path w="435609" h="198755">
                  <a:moveTo>
                    <a:pt x="363109" y="147340"/>
                  </a:moveTo>
                  <a:lnTo>
                    <a:pt x="352681" y="147340"/>
                  </a:lnTo>
                  <a:lnTo>
                    <a:pt x="354512" y="148919"/>
                  </a:lnTo>
                  <a:lnTo>
                    <a:pt x="354512" y="159298"/>
                  </a:lnTo>
                  <a:lnTo>
                    <a:pt x="363109" y="159298"/>
                  </a:lnTo>
                  <a:lnTo>
                    <a:pt x="363109" y="147340"/>
                  </a:lnTo>
                  <a:close/>
                </a:path>
                <a:path w="435609" h="198755">
                  <a:moveTo>
                    <a:pt x="377713" y="139758"/>
                  </a:moveTo>
                  <a:lnTo>
                    <a:pt x="369625" y="139758"/>
                  </a:lnTo>
                  <a:lnTo>
                    <a:pt x="369625" y="197657"/>
                  </a:lnTo>
                  <a:lnTo>
                    <a:pt x="378885" y="197657"/>
                  </a:lnTo>
                  <a:lnTo>
                    <a:pt x="384996" y="176390"/>
                  </a:lnTo>
                  <a:lnTo>
                    <a:pt x="377713" y="176390"/>
                  </a:lnTo>
                  <a:lnTo>
                    <a:pt x="377713" y="139758"/>
                  </a:lnTo>
                  <a:close/>
                </a:path>
                <a:path w="435609" h="198755">
                  <a:moveTo>
                    <a:pt x="398420" y="156854"/>
                  </a:moveTo>
                  <a:lnTo>
                    <a:pt x="390230" y="156854"/>
                  </a:lnTo>
                  <a:lnTo>
                    <a:pt x="390230" y="197558"/>
                  </a:lnTo>
                  <a:lnTo>
                    <a:pt x="398420" y="197558"/>
                  </a:lnTo>
                  <a:lnTo>
                    <a:pt x="398420" y="156854"/>
                  </a:lnTo>
                  <a:close/>
                </a:path>
                <a:path w="435609" h="198755">
                  <a:moveTo>
                    <a:pt x="398420" y="139758"/>
                  </a:moveTo>
                  <a:lnTo>
                    <a:pt x="388243" y="139758"/>
                  </a:lnTo>
                  <a:lnTo>
                    <a:pt x="381020" y="163670"/>
                  </a:lnTo>
                  <a:lnTo>
                    <a:pt x="377713" y="176390"/>
                  </a:lnTo>
                  <a:lnTo>
                    <a:pt x="384996" y="176390"/>
                  </a:lnTo>
                  <a:lnTo>
                    <a:pt x="386516" y="171100"/>
                  </a:lnTo>
                  <a:lnTo>
                    <a:pt x="390230" y="156854"/>
                  </a:lnTo>
                  <a:lnTo>
                    <a:pt x="398420" y="156854"/>
                  </a:lnTo>
                  <a:lnTo>
                    <a:pt x="398420" y="1397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047088" y="670395"/>
            <a:ext cx="374650" cy="374650"/>
            <a:chOff x="1047088" y="670395"/>
            <a:chExt cx="374650" cy="374650"/>
          </a:xfrm>
        </p:grpSpPr>
        <p:pic>
          <p:nvPicPr>
            <p:cNvPr id="56" name="object 5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59502" y="745350"/>
              <a:ext cx="112226" cy="22465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047076" y="67040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374459" y="53416"/>
                  </a:moveTo>
                  <a:lnTo>
                    <a:pt x="320967" y="53416"/>
                  </a:lnTo>
                  <a:lnTo>
                    <a:pt x="320967" y="321119"/>
                  </a:lnTo>
                  <a:lnTo>
                    <a:pt x="374459" y="321119"/>
                  </a:lnTo>
                  <a:lnTo>
                    <a:pt x="374459" y="53416"/>
                  </a:lnTo>
                  <a:close/>
                </a:path>
                <a:path w="374650" h="374650">
                  <a:moveTo>
                    <a:pt x="374459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321310"/>
                  </a:lnTo>
                  <a:lnTo>
                    <a:pt x="0" y="374650"/>
                  </a:lnTo>
                  <a:lnTo>
                    <a:pt x="374459" y="374650"/>
                  </a:lnTo>
                  <a:lnTo>
                    <a:pt x="374459" y="321310"/>
                  </a:lnTo>
                  <a:lnTo>
                    <a:pt x="53505" y="321310"/>
                  </a:lnTo>
                  <a:lnTo>
                    <a:pt x="53505" y="53340"/>
                  </a:lnTo>
                  <a:lnTo>
                    <a:pt x="374459" y="53340"/>
                  </a:lnTo>
                  <a:lnTo>
                    <a:pt x="374459" y="0"/>
                  </a:lnTo>
                  <a:close/>
                </a:path>
              </a:pathLst>
            </a:custGeom>
            <a:solidFill>
              <a:srgbClr val="FF0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/>
          <p:nvPr/>
        </p:nvSpPr>
        <p:spPr>
          <a:xfrm>
            <a:off x="1495485" y="670136"/>
            <a:ext cx="1592580" cy="377190"/>
          </a:xfrm>
          <a:custGeom>
            <a:avLst/>
            <a:gdLst/>
            <a:ahLst/>
            <a:cxnLst/>
            <a:rect l="l" t="t" r="r" b="b"/>
            <a:pathLst>
              <a:path w="1592580" h="377190">
                <a:moveTo>
                  <a:pt x="18983" y="101546"/>
                </a:moveTo>
                <a:lnTo>
                  <a:pt x="18983" y="133200"/>
                </a:lnTo>
                <a:lnTo>
                  <a:pt x="23297" y="134634"/>
                </a:lnTo>
                <a:lnTo>
                  <a:pt x="26784" y="135556"/>
                </a:lnTo>
                <a:lnTo>
                  <a:pt x="30899" y="135974"/>
                </a:lnTo>
                <a:lnTo>
                  <a:pt x="35611" y="135974"/>
                </a:lnTo>
                <a:lnTo>
                  <a:pt x="73987" y="115856"/>
                </a:lnTo>
                <a:lnTo>
                  <a:pt x="81570" y="103389"/>
                </a:lnTo>
                <a:lnTo>
                  <a:pt x="27297" y="103389"/>
                </a:lnTo>
                <a:lnTo>
                  <a:pt x="24627" y="103085"/>
                </a:lnTo>
                <a:lnTo>
                  <a:pt x="22166" y="102468"/>
                </a:lnTo>
                <a:lnTo>
                  <a:pt x="21245" y="102363"/>
                </a:lnTo>
                <a:lnTo>
                  <a:pt x="20219" y="102059"/>
                </a:lnTo>
                <a:lnTo>
                  <a:pt x="18983" y="101546"/>
                </a:lnTo>
                <a:close/>
              </a:path>
              <a:path w="1592580" h="377190">
                <a:moveTo>
                  <a:pt x="44961" y="3811"/>
                </a:moveTo>
                <a:lnTo>
                  <a:pt x="5947" y="3811"/>
                </a:lnTo>
                <a:lnTo>
                  <a:pt x="50605" y="90342"/>
                </a:lnTo>
                <a:lnTo>
                  <a:pt x="49684" y="92185"/>
                </a:lnTo>
                <a:lnTo>
                  <a:pt x="46092" y="99693"/>
                </a:lnTo>
                <a:lnTo>
                  <a:pt x="39621" y="103389"/>
                </a:lnTo>
                <a:lnTo>
                  <a:pt x="81570" y="103389"/>
                </a:lnTo>
                <a:lnTo>
                  <a:pt x="83055" y="100614"/>
                </a:lnTo>
                <a:lnTo>
                  <a:pt x="103229" y="57767"/>
                </a:lnTo>
                <a:lnTo>
                  <a:pt x="68783" y="57767"/>
                </a:lnTo>
                <a:lnTo>
                  <a:pt x="44961" y="3811"/>
                </a:lnTo>
                <a:close/>
              </a:path>
              <a:path w="1592580" h="377190">
                <a:moveTo>
                  <a:pt x="128634" y="3811"/>
                </a:moveTo>
                <a:lnTo>
                  <a:pt x="89620" y="3811"/>
                </a:lnTo>
                <a:lnTo>
                  <a:pt x="69495" y="57767"/>
                </a:lnTo>
                <a:lnTo>
                  <a:pt x="103229" y="57767"/>
                </a:lnTo>
                <a:lnTo>
                  <a:pt x="128634" y="3811"/>
                </a:lnTo>
                <a:close/>
              </a:path>
              <a:path w="1592580" h="377190">
                <a:moveTo>
                  <a:pt x="273729" y="84793"/>
                </a:moveTo>
                <a:lnTo>
                  <a:pt x="238411" y="84793"/>
                </a:lnTo>
                <a:lnTo>
                  <a:pt x="238411" y="134121"/>
                </a:lnTo>
                <a:lnTo>
                  <a:pt x="273729" y="134121"/>
                </a:lnTo>
                <a:lnTo>
                  <a:pt x="273729" y="84793"/>
                </a:lnTo>
                <a:close/>
              </a:path>
              <a:path w="1592580" h="377190">
                <a:moveTo>
                  <a:pt x="190967" y="3811"/>
                </a:moveTo>
                <a:lnTo>
                  <a:pt x="155649" y="3811"/>
                </a:lnTo>
                <a:lnTo>
                  <a:pt x="155649" y="134111"/>
                </a:lnTo>
                <a:lnTo>
                  <a:pt x="190978" y="134111"/>
                </a:lnTo>
                <a:lnTo>
                  <a:pt x="190978" y="84793"/>
                </a:lnTo>
                <a:lnTo>
                  <a:pt x="273729" y="84793"/>
                </a:lnTo>
                <a:lnTo>
                  <a:pt x="273729" y="51286"/>
                </a:lnTo>
                <a:lnTo>
                  <a:pt x="190967" y="51286"/>
                </a:lnTo>
                <a:lnTo>
                  <a:pt x="190967" y="3811"/>
                </a:lnTo>
                <a:close/>
              </a:path>
              <a:path w="1592580" h="377190">
                <a:moveTo>
                  <a:pt x="273729" y="3811"/>
                </a:moveTo>
                <a:lnTo>
                  <a:pt x="238401" y="3811"/>
                </a:lnTo>
                <a:lnTo>
                  <a:pt x="238401" y="51286"/>
                </a:lnTo>
                <a:lnTo>
                  <a:pt x="273729" y="51286"/>
                </a:lnTo>
                <a:lnTo>
                  <a:pt x="273729" y="3811"/>
                </a:lnTo>
                <a:close/>
              </a:path>
              <a:path w="1592580" h="377190">
                <a:moveTo>
                  <a:pt x="352690" y="3811"/>
                </a:moveTo>
                <a:lnTo>
                  <a:pt x="317372" y="3811"/>
                </a:lnTo>
                <a:lnTo>
                  <a:pt x="317372" y="134121"/>
                </a:lnTo>
                <a:lnTo>
                  <a:pt x="348083" y="134121"/>
                </a:lnTo>
                <a:lnTo>
                  <a:pt x="393765" y="75432"/>
                </a:lnTo>
                <a:lnTo>
                  <a:pt x="352690" y="75432"/>
                </a:lnTo>
                <a:lnTo>
                  <a:pt x="352690" y="3811"/>
                </a:lnTo>
                <a:close/>
              </a:path>
              <a:path w="1592580" h="377190">
                <a:moveTo>
                  <a:pt x="439138" y="62500"/>
                </a:moveTo>
                <a:lnTo>
                  <a:pt x="403830" y="62500"/>
                </a:lnTo>
                <a:lnTo>
                  <a:pt x="403830" y="134121"/>
                </a:lnTo>
                <a:lnTo>
                  <a:pt x="439138" y="134121"/>
                </a:lnTo>
                <a:lnTo>
                  <a:pt x="439138" y="62500"/>
                </a:lnTo>
                <a:close/>
              </a:path>
              <a:path w="1592580" h="377190">
                <a:moveTo>
                  <a:pt x="439138" y="3821"/>
                </a:moveTo>
                <a:lnTo>
                  <a:pt x="408437" y="3821"/>
                </a:lnTo>
                <a:lnTo>
                  <a:pt x="352690" y="75432"/>
                </a:lnTo>
                <a:lnTo>
                  <a:pt x="393765" y="75432"/>
                </a:lnTo>
                <a:lnTo>
                  <a:pt x="403830" y="62500"/>
                </a:lnTo>
                <a:lnTo>
                  <a:pt x="439138" y="62500"/>
                </a:lnTo>
                <a:lnTo>
                  <a:pt x="439138" y="3821"/>
                </a:lnTo>
                <a:close/>
              </a:path>
              <a:path w="1592580" h="377190">
                <a:moveTo>
                  <a:pt x="540454" y="3811"/>
                </a:moveTo>
                <a:lnTo>
                  <a:pt x="482864" y="3811"/>
                </a:lnTo>
                <a:lnTo>
                  <a:pt x="482864" y="134111"/>
                </a:lnTo>
                <a:lnTo>
                  <a:pt x="545187" y="134111"/>
                </a:lnTo>
                <a:lnTo>
                  <a:pt x="555679" y="133473"/>
                </a:lnTo>
                <a:lnTo>
                  <a:pt x="589463" y="112025"/>
                </a:lnTo>
                <a:lnTo>
                  <a:pt x="591509" y="106164"/>
                </a:lnTo>
                <a:lnTo>
                  <a:pt x="518172" y="106164"/>
                </a:lnTo>
                <a:lnTo>
                  <a:pt x="518172" y="80060"/>
                </a:lnTo>
                <a:lnTo>
                  <a:pt x="587013" y="80060"/>
                </a:lnTo>
                <a:lnTo>
                  <a:pt x="585301" y="77512"/>
                </a:lnTo>
                <a:lnTo>
                  <a:pt x="579584" y="72154"/>
                </a:lnTo>
                <a:lnTo>
                  <a:pt x="575678" y="69275"/>
                </a:lnTo>
                <a:lnTo>
                  <a:pt x="571364" y="67013"/>
                </a:lnTo>
                <a:lnTo>
                  <a:pt x="566537" y="65265"/>
                </a:lnTo>
                <a:lnTo>
                  <a:pt x="570443" y="63725"/>
                </a:lnTo>
                <a:lnTo>
                  <a:pt x="573731" y="61977"/>
                </a:lnTo>
                <a:lnTo>
                  <a:pt x="576202" y="59820"/>
                </a:lnTo>
                <a:lnTo>
                  <a:pt x="582767" y="54270"/>
                </a:lnTo>
                <a:lnTo>
                  <a:pt x="582858" y="54071"/>
                </a:lnTo>
                <a:lnTo>
                  <a:pt x="518183" y="54071"/>
                </a:lnTo>
                <a:lnTo>
                  <a:pt x="518183" y="31663"/>
                </a:lnTo>
                <a:lnTo>
                  <a:pt x="585328" y="31663"/>
                </a:lnTo>
                <a:lnTo>
                  <a:pt x="585278" y="31209"/>
                </a:lnTo>
                <a:lnTo>
                  <a:pt x="550570" y="4427"/>
                </a:lnTo>
                <a:lnTo>
                  <a:pt x="540454" y="3811"/>
                </a:lnTo>
                <a:close/>
              </a:path>
              <a:path w="1592580" h="377190">
                <a:moveTo>
                  <a:pt x="587013" y="80060"/>
                </a:moveTo>
                <a:lnTo>
                  <a:pt x="546412" y="80060"/>
                </a:lnTo>
                <a:lnTo>
                  <a:pt x="549805" y="81295"/>
                </a:lnTo>
                <a:lnTo>
                  <a:pt x="552370" y="83767"/>
                </a:lnTo>
                <a:lnTo>
                  <a:pt x="554935" y="86332"/>
                </a:lnTo>
                <a:lnTo>
                  <a:pt x="556276" y="89421"/>
                </a:lnTo>
                <a:lnTo>
                  <a:pt x="556276" y="96918"/>
                </a:lnTo>
                <a:lnTo>
                  <a:pt x="554935" y="99996"/>
                </a:lnTo>
                <a:lnTo>
                  <a:pt x="552370" y="102468"/>
                </a:lnTo>
                <a:lnTo>
                  <a:pt x="549700" y="104939"/>
                </a:lnTo>
                <a:lnTo>
                  <a:pt x="546412" y="106164"/>
                </a:lnTo>
                <a:lnTo>
                  <a:pt x="591509" y="106164"/>
                </a:lnTo>
                <a:lnTo>
                  <a:pt x="591831" y="105241"/>
                </a:lnTo>
                <a:lnTo>
                  <a:pt x="592620" y="97839"/>
                </a:lnTo>
                <a:lnTo>
                  <a:pt x="591810" y="90344"/>
                </a:lnTo>
                <a:lnTo>
                  <a:pt x="589373" y="83572"/>
                </a:lnTo>
                <a:lnTo>
                  <a:pt x="587013" y="80060"/>
                </a:lnTo>
                <a:close/>
              </a:path>
              <a:path w="1592580" h="377190">
                <a:moveTo>
                  <a:pt x="585328" y="31663"/>
                </a:moveTo>
                <a:lnTo>
                  <a:pt x="541386" y="31663"/>
                </a:lnTo>
                <a:lnTo>
                  <a:pt x="544360" y="32690"/>
                </a:lnTo>
                <a:lnTo>
                  <a:pt x="548674" y="36794"/>
                </a:lnTo>
                <a:lnTo>
                  <a:pt x="549805" y="39475"/>
                </a:lnTo>
                <a:lnTo>
                  <a:pt x="549805" y="46249"/>
                </a:lnTo>
                <a:lnTo>
                  <a:pt x="548674" y="48930"/>
                </a:lnTo>
                <a:lnTo>
                  <a:pt x="544360" y="53035"/>
                </a:lnTo>
                <a:lnTo>
                  <a:pt x="541386" y="54061"/>
                </a:lnTo>
                <a:lnTo>
                  <a:pt x="518183" y="54061"/>
                </a:lnTo>
                <a:lnTo>
                  <a:pt x="582862" y="54061"/>
                </a:lnTo>
                <a:lnTo>
                  <a:pt x="586044" y="47077"/>
                </a:lnTo>
                <a:lnTo>
                  <a:pt x="586044" y="38239"/>
                </a:lnTo>
                <a:lnTo>
                  <a:pt x="585328" y="31663"/>
                </a:lnTo>
                <a:close/>
              </a:path>
              <a:path w="1592580" h="377190">
                <a:moveTo>
                  <a:pt x="727433" y="3811"/>
                </a:moveTo>
                <a:lnTo>
                  <a:pt x="627949" y="3811"/>
                </a:lnTo>
                <a:lnTo>
                  <a:pt x="627949" y="134121"/>
                </a:lnTo>
                <a:lnTo>
                  <a:pt x="729286" y="134121"/>
                </a:lnTo>
                <a:lnTo>
                  <a:pt x="729286" y="102468"/>
                </a:lnTo>
                <a:lnTo>
                  <a:pt x="663267" y="102468"/>
                </a:lnTo>
                <a:lnTo>
                  <a:pt x="663267" y="83871"/>
                </a:lnTo>
                <a:lnTo>
                  <a:pt x="712554" y="83871"/>
                </a:lnTo>
                <a:lnTo>
                  <a:pt x="712554" y="54061"/>
                </a:lnTo>
                <a:lnTo>
                  <a:pt x="663267" y="54061"/>
                </a:lnTo>
                <a:lnTo>
                  <a:pt x="663267" y="35464"/>
                </a:lnTo>
                <a:lnTo>
                  <a:pt x="727433" y="35464"/>
                </a:lnTo>
                <a:lnTo>
                  <a:pt x="727433" y="3811"/>
                </a:lnTo>
                <a:close/>
              </a:path>
              <a:path w="1592580" h="377190">
                <a:moveTo>
                  <a:pt x="824058" y="3811"/>
                </a:moveTo>
                <a:lnTo>
                  <a:pt x="765526" y="3811"/>
                </a:lnTo>
                <a:lnTo>
                  <a:pt x="765526" y="134121"/>
                </a:lnTo>
                <a:lnTo>
                  <a:pt x="800855" y="134121"/>
                </a:lnTo>
                <a:lnTo>
                  <a:pt x="800855" y="95065"/>
                </a:lnTo>
                <a:lnTo>
                  <a:pt x="824058" y="95065"/>
                </a:lnTo>
                <a:lnTo>
                  <a:pt x="864837" y="75221"/>
                </a:lnTo>
                <a:lnTo>
                  <a:pt x="870226" y="63442"/>
                </a:lnTo>
                <a:lnTo>
                  <a:pt x="824142" y="63442"/>
                </a:lnTo>
                <a:lnTo>
                  <a:pt x="822864" y="63422"/>
                </a:lnTo>
                <a:lnTo>
                  <a:pt x="800855" y="63422"/>
                </a:lnTo>
                <a:lnTo>
                  <a:pt x="800855" y="35464"/>
                </a:lnTo>
                <a:lnTo>
                  <a:pt x="822205" y="35464"/>
                </a:lnTo>
                <a:lnTo>
                  <a:pt x="824141" y="35443"/>
                </a:lnTo>
                <a:lnTo>
                  <a:pt x="870254" y="35443"/>
                </a:lnTo>
                <a:lnTo>
                  <a:pt x="869075" y="31402"/>
                </a:lnTo>
                <a:lnTo>
                  <a:pt x="834263" y="4620"/>
                </a:lnTo>
                <a:lnTo>
                  <a:pt x="824058" y="3811"/>
                </a:lnTo>
                <a:close/>
              </a:path>
              <a:path w="1592580" h="377190">
                <a:moveTo>
                  <a:pt x="870254" y="35443"/>
                </a:moveTo>
                <a:lnTo>
                  <a:pt x="824141" y="35443"/>
                </a:lnTo>
                <a:lnTo>
                  <a:pt x="826063" y="35804"/>
                </a:lnTo>
                <a:lnTo>
                  <a:pt x="829656" y="37249"/>
                </a:lnTo>
                <a:lnTo>
                  <a:pt x="831293" y="38318"/>
                </a:lnTo>
                <a:lnTo>
                  <a:pt x="832676" y="39674"/>
                </a:lnTo>
                <a:lnTo>
                  <a:pt x="835660" y="42448"/>
                </a:lnTo>
                <a:lnTo>
                  <a:pt x="837094" y="45736"/>
                </a:lnTo>
                <a:lnTo>
                  <a:pt x="837094" y="53139"/>
                </a:lnTo>
                <a:lnTo>
                  <a:pt x="835555" y="56427"/>
                </a:lnTo>
                <a:lnTo>
                  <a:pt x="832676" y="59202"/>
                </a:lnTo>
                <a:lnTo>
                  <a:pt x="831299" y="60565"/>
                </a:lnTo>
                <a:lnTo>
                  <a:pt x="829663" y="61640"/>
                </a:lnTo>
                <a:lnTo>
                  <a:pt x="826067" y="63086"/>
                </a:lnTo>
                <a:lnTo>
                  <a:pt x="824142" y="63442"/>
                </a:lnTo>
                <a:lnTo>
                  <a:pt x="870226" y="63442"/>
                </a:lnTo>
                <a:lnTo>
                  <a:pt x="871568" y="58878"/>
                </a:lnTo>
                <a:lnTo>
                  <a:pt x="872413" y="49433"/>
                </a:lnTo>
                <a:lnTo>
                  <a:pt x="871581" y="39993"/>
                </a:lnTo>
                <a:lnTo>
                  <a:pt x="870254" y="35443"/>
                </a:lnTo>
                <a:close/>
              </a:path>
              <a:path w="1592580" h="377190">
                <a:moveTo>
                  <a:pt x="822205" y="63411"/>
                </a:moveTo>
                <a:lnTo>
                  <a:pt x="800855" y="63411"/>
                </a:lnTo>
                <a:lnTo>
                  <a:pt x="822864" y="63422"/>
                </a:lnTo>
                <a:lnTo>
                  <a:pt x="822205" y="63411"/>
                </a:lnTo>
                <a:close/>
              </a:path>
              <a:path w="1592580" h="377190">
                <a:moveTo>
                  <a:pt x="973739" y="0"/>
                </a:moveTo>
                <a:lnTo>
                  <a:pt x="933024" y="11277"/>
                </a:lnTo>
                <a:lnTo>
                  <a:pt x="906422" y="42214"/>
                </a:lnTo>
                <a:lnTo>
                  <a:pt x="901250" y="68856"/>
                </a:lnTo>
                <a:lnTo>
                  <a:pt x="902541" y="82710"/>
                </a:lnTo>
                <a:lnTo>
                  <a:pt x="921992" y="117671"/>
                </a:lnTo>
                <a:lnTo>
                  <a:pt x="958838" y="136460"/>
                </a:lnTo>
                <a:lnTo>
                  <a:pt x="973739" y="137713"/>
                </a:lnTo>
                <a:lnTo>
                  <a:pt x="985388" y="136940"/>
                </a:lnTo>
                <a:lnTo>
                  <a:pt x="1021315" y="121736"/>
                </a:lnTo>
                <a:lnTo>
                  <a:pt x="1030418" y="112635"/>
                </a:lnTo>
                <a:lnTo>
                  <a:pt x="1023786" y="105138"/>
                </a:lnTo>
                <a:lnTo>
                  <a:pt x="973739" y="105138"/>
                </a:lnTo>
                <a:lnTo>
                  <a:pt x="966404" y="104482"/>
                </a:lnTo>
                <a:lnTo>
                  <a:pt x="938145" y="76197"/>
                </a:lnTo>
                <a:lnTo>
                  <a:pt x="937489" y="68856"/>
                </a:lnTo>
                <a:lnTo>
                  <a:pt x="938145" y="61515"/>
                </a:lnTo>
                <a:lnTo>
                  <a:pt x="966404" y="33230"/>
                </a:lnTo>
                <a:lnTo>
                  <a:pt x="973739" y="32574"/>
                </a:lnTo>
                <a:lnTo>
                  <a:pt x="1022857" y="32574"/>
                </a:lnTo>
                <a:lnTo>
                  <a:pt x="1029486" y="25077"/>
                </a:lnTo>
                <a:lnTo>
                  <a:pt x="995902" y="3162"/>
                </a:lnTo>
                <a:lnTo>
                  <a:pt x="985133" y="790"/>
                </a:lnTo>
                <a:lnTo>
                  <a:pt x="973739" y="0"/>
                </a:lnTo>
                <a:close/>
              </a:path>
              <a:path w="1592580" h="377190">
                <a:moveTo>
                  <a:pt x="1009058" y="88489"/>
                </a:moveTo>
                <a:lnTo>
                  <a:pt x="973739" y="105138"/>
                </a:lnTo>
                <a:lnTo>
                  <a:pt x="1023786" y="105138"/>
                </a:lnTo>
                <a:lnTo>
                  <a:pt x="1009058" y="88489"/>
                </a:lnTo>
                <a:close/>
              </a:path>
              <a:path w="1592580" h="377190">
                <a:moveTo>
                  <a:pt x="1022857" y="32574"/>
                </a:moveTo>
                <a:lnTo>
                  <a:pt x="973739" y="32574"/>
                </a:lnTo>
                <a:lnTo>
                  <a:pt x="980152" y="33095"/>
                </a:lnTo>
                <a:lnTo>
                  <a:pt x="986447" y="34656"/>
                </a:lnTo>
                <a:lnTo>
                  <a:pt x="1008136" y="49223"/>
                </a:lnTo>
                <a:lnTo>
                  <a:pt x="1022857" y="32574"/>
                </a:lnTo>
                <a:close/>
              </a:path>
              <a:path w="1592580" h="377190">
                <a:moveTo>
                  <a:pt x="1098291" y="3811"/>
                </a:moveTo>
                <a:lnTo>
                  <a:pt x="1062972" y="3811"/>
                </a:lnTo>
                <a:lnTo>
                  <a:pt x="1062972" y="134121"/>
                </a:lnTo>
                <a:lnTo>
                  <a:pt x="1093673" y="134121"/>
                </a:lnTo>
                <a:lnTo>
                  <a:pt x="1139355" y="75432"/>
                </a:lnTo>
                <a:lnTo>
                  <a:pt x="1098291" y="75432"/>
                </a:lnTo>
                <a:lnTo>
                  <a:pt x="1098291" y="3811"/>
                </a:lnTo>
                <a:close/>
              </a:path>
              <a:path w="1592580" h="377190">
                <a:moveTo>
                  <a:pt x="1184738" y="62500"/>
                </a:moveTo>
                <a:lnTo>
                  <a:pt x="1149420" y="62500"/>
                </a:lnTo>
                <a:lnTo>
                  <a:pt x="1149420" y="134121"/>
                </a:lnTo>
                <a:lnTo>
                  <a:pt x="1184738" y="134121"/>
                </a:lnTo>
                <a:lnTo>
                  <a:pt x="1184738" y="62500"/>
                </a:lnTo>
                <a:close/>
              </a:path>
              <a:path w="1592580" h="377190">
                <a:moveTo>
                  <a:pt x="1184738" y="3811"/>
                </a:moveTo>
                <a:lnTo>
                  <a:pt x="1154038" y="3811"/>
                </a:lnTo>
                <a:lnTo>
                  <a:pt x="1098291" y="75432"/>
                </a:lnTo>
                <a:lnTo>
                  <a:pt x="1139355" y="75432"/>
                </a:lnTo>
                <a:lnTo>
                  <a:pt x="1149420" y="62500"/>
                </a:lnTo>
                <a:lnTo>
                  <a:pt x="1184738" y="62500"/>
                </a:lnTo>
                <a:lnTo>
                  <a:pt x="1184738" y="3811"/>
                </a:lnTo>
                <a:close/>
              </a:path>
              <a:path w="1592580" h="377190">
                <a:moveTo>
                  <a:pt x="1288871" y="35464"/>
                </a:moveTo>
                <a:lnTo>
                  <a:pt x="1253542" y="35464"/>
                </a:lnTo>
                <a:lnTo>
                  <a:pt x="1253542" y="134121"/>
                </a:lnTo>
                <a:lnTo>
                  <a:pt x="1288871" y="134121"/>
                </a:lnTo>
                <a:lnTo>
                  <a:pt x="1288871" y="35464"/>
                </a:lnTo>
                <a:close/>
              </a:path>
              <a:path w="1592580" h="377190">
                <a:moveTo>
                  <a:pt x="1325111" y="3811"/>
                </a:moveTo>
                <a:lnTo>
                  <a:pt x="1217303" y="3811"/>
                </a:lnTo>
                <a:lnTo>
                  <a:pt x="1217303" y="35464"/>
                </a:lnTo>
                <a:lnTo>
                  <a:pt x="1325111" y="35464"/>
                </a:lnTo>
                <a:lnTo>
                  <a:pt x="1325111" y="3811"/>
                </a:lnTo>
                <a:close/>
              </a:path>
              <a:path w="1592580" h="377190">
                <a:moveTo>
                  <a:pt x="1457138" y="3811"/>
                </a:moveTo>
                <a:lnTo>
                  <a:pt x="1357644" y="3811"/>
                </a:lnTo>
                <a:lnTo>
                  <a:pt x="1357644" y="134121"/>
                </a:lnTo>
                <a:lnTo>
                  <a:pt x="1458981" y="134121"/>
                </a:lnTo>
                <a:lnTo>
                  <a:pt x="1458981" y="102468"/>
                </a:lnTo>
                <a:lnTo>
                  <a:pt x="1392962" y="102468"/>
                </a:lnTo>
                <a:lnTo>
                  <a:pt x="1392962" y="83871"/>
                </a:lnTo>
                <a:lnTo>
                  <a:pt x="1442249" y="83871"/>
                </a:lnTo>
                <a:lnTo>
                  <a:pt x="1442249" y="54061"/>
                </a:lnTo>
                <a:lnTo>
                  <a:pt x="1392962" y="54061"/>
                </a:lnTo>
                <a:lnTo>
                  <a:pt x="1392962" y="35464"/>
                </a:lnTo>
                <a:lnTo>
                  <a:pt x="1457138" y="35464"/>
                </a:lnTo>
                <a:lnTo>
                  <a:pt x="1457138" y="3811"/>
                </a:lnTo>
                <a:close/>
              </a:path>
              <a:path w="1592580" h="377190">
                <a:moveTo>
                  <a:pt x="1555680" y="35464"/>
                </a:moveTo>
                <a:lnTo>
                  <a:pt x="1520362" y="35464"/>
                </a:lnTo>
                <a:lnTo>
                  <a:pt x="1520362" y="134121"/>
                </a:lnTo>
                <a:lnTo>
                  <a:pt x="1555680" y="134121"/>
                </a:lnTo>
                <a:lnTo>
                  <a:pt x="1555680" y="35464"/>
                </a:lnTo>
                <a:close/>
              </a:path>
              <a:path w="1592580" h="377190">
                <a:moveTo>
                  <a:pt x="1591930" y="3811"/>
                </a:moveTo>
                <a:lnTo>
                  <a:pt x="1484122" y="3811"/>
                </a:lnTo>
                <a:lnTo>
                  <a:pt x="1484122" y="35464"/>
                </a:lnTo>
                <a:lnTo>
                  <a:pt x="1591930" y="35464"/>
                </a:lnTo>
                <a:lnTo>
                  <a:pt x="1591930" y="3811"/>
                </a:lnTo>
                <a:close/>
              </a:path>
              <a:path w="1592580" h="377190">
                <a:moveTo>
                  <a:pt x="110781" y="166675"/>
                </a:moveTo>
                <a:lnTo>
                  <a:pt x="67275" y="174307"/>
                </a:lnTo>
                <a:lnTo>
                  <a:pt x="31622" y="197198"/>
                </a:lnTo>
                <a:lnTo>
                  <a:pt x="7918" y="231113"/>
                </a:lnTo>
                <a:lnTo>
                  <a:pt x="0" y="271813"/>
                </a:lnTo>
                <a:lnTo>
                  <a:pt x="1966" y="293009"/>
                </a:lnTo>
                <a:lnTo>
                  <a:pt x="17757" y="330311"/>
                </a:lnTo>
                <a:lnTo>
                  <a:pt x="48467" y="359770"/>
                </a:lnTo>
                <a:lnTo>
                  <a:pt x="88047" y="375033"/>
                </a:lnTo>
                <a:lnTo>
                  <a:pt x="110781" y="376941"/>
                </a:lnTo>
                <a:lnTo>
                  <a:pt x="128553" y="375762"/>
                </a:lnTo>
                <a:lnTo>
                  <a:pt x="175261" y="357926"/>
                </a:lnTo>
                <a:lnTo>
                  <a:pt x="197439" y="338607"/>
                </a:lnTo>
                <a:lnTo>
                  <a:pt x="187375" y="327204"/>
                </a:lnTo>
                <a:lnTo>
                  <a:pt x="110886" y="327204"/>
                </a:lnTo>
                <a:lnTo>
                  <a:pt x="99701" y="326201"/>
                </a:lnTo>
                <a:lnTo>
                  <a:pt x="64549" y="302689"/>
                </a:lnTo>
                <a:lnTo>
                  <a:pt x="55537" y="271813"/>
                </a:lnTo>
                <a:lnTo>
                  <a:pt x="56538" y="260614"/>
                </a:lnTo>
                <a:lnTo>
                  <a:pt x="80029" y="225434"/>
                </a:lnTo>
                <a:lnTo>
                  <a:pt x="110886" y="216422"/>
                </a:lnTo>
                <a:lnTo>
                  <a:pt x="186036" y="216422"/>
                </a:lnTo>
                <a:lnTo>
                  <a:pt x="196109" y="205009"/>
                </a:lnTo>
                <a:lnTo>
                  <a:pt x="160183" y="177560"/>
                </a:lnTo>
                <a:lnTo>
                  <a:pt x="128184" y="167888"/>
                </a:lnTo>
                <a:lnTo>
                  <a:pt x="110781" y="166675"/>
                </a:lnTo>
                <a:close/>
              </a:path>
              <a:path w="1592580" h="377190">
                <a:moveTo>
                  <a:pt x="164790" y="301613"/>
                </a:moveTo>
                <a:lnTo>
                  <a:pt x="130189" y="324029"/>
                </a:lnTo>
                <a:lnTo>
                  <a:pt x="110886" y="327204"/>
                </a:lnTo>
                <a:lnTo>
                  <a:pt x="187375" y="327204"/>
                </a:lnTo>
                <a:lnTo>
                  <a:pt x="164790" y="301613"/>
                </a:lnTo>
                <a:close/>
              </a:path>
              <a:path w="1592580" h="377190">
                <a:moveTo>
                  <a:pt x="186036" y="216422"/>
                </a:moveTo>
                <a:lnTo>
                  <a:pt x="110886" y="216422"/>
                </a:lnTo>
                <a:lnTo>
                  <a:pt x="120649" y="217213"/>
                </a:lnTo>
                <a:lnTo>
                  <a:pt x="130239" y="219592"/>
                </a:lnTo>
                <a:lnTo>
                  <a:pt x="163460" y="242003"/>
                </a:lnTo>
                <a:lnTo>
                  <a:pt x="186036" y="216422"/>
                </a:lnTo>
                <a:close/>
              </a:path>
              <a:path w="1592580" h="377190">
                <a:moveTo>
                  <a:pt x="275080" y="172246"/>
                </a:moveTo>
                <a:lnTo>
                  <a:pt x="221071" y="172246"/>
                </a:lnTo>
                <a:lnTo>
                  <a:pt x="221071" y="371297"/>
                </a:lnTo>
                <a:lnTo>
                  <a:pt x="267887" y="371287"/>
                </a:lnTo>
                <a:lnTo>
                  <a:pt x="337671" y="281687"/>
                </a:lnTo>
                <a:lnTo>
                  <a:pt x="275080" y="281687"/>
                </a:lnTo>
                <a:lnTo>
                  <a:pt x="275080" y="172246"/>
                </a:lnTo>
                <a:close/>
              </a:path>
              <a:path w="1592580" h="377190">
                <a:moveTo>
                  <a:pt x="407118" y="261866"/>
                </a:moveTo>
                <a:lnTo>
                  <a:pt x="353109" y="261866"/>
                </a:lnTo>
                <a:lnTo>
                  <a:pt x="353109" y="371297"/>
                </a:lnTo>
                <a:lnTo>
                  <a:pt x="407118" y="371297"/>
                </a:lnTo>
                <a:lnTo>
                  <a:pt x="407118" y="261866"/>
                </a:lnTo>
                <a:close/>
              </a:path>
              <a:path w="1592580" h="377190">
                <a:moveTo>
                  <a:pt x="407118" y="172235"/>
                </a:moveTo>
                <a:lnTo>
                  <a:pt x="360295" y="172246"/>
                </a:lnTo>
                <a:lnTo>
                  <a:pt x="275080" y="281687"/>
                </a:lnTo>
                <a:lnTo>
                  <a:pt x="337671" y="281687"/>
                </a:lnTo>
                <a:lnTo>
                  <a:pt x="353109" y="261866"/>
                </a:lnTo>
                <a:lnTo>
                  <a:pt x="407118" y="261866"/>
                </a:lnTo>
                <a:lnTo>
                  <a:pt x="407118" y="172235"/>
                </a:lnTo>
                <a:close/>
              </a:path>
              <a:path w="1592580" h="377190">
                <a:moveTo>
                  <a:pt x="501660" y="172246"/>
                </a:moveTo>
                <a:lnTo>
                  <a:pt x="447651" y="172246"/>
                </a:lnTo>
                <a:lnTo>
                  <a:pt x="447651" y="371297"/>
                </a:lnTo>
                <a:lnTo>
                  <a:pt x="501660" y="371297"/>
                </a:lnTo>
                <a:lnTo>
                  <a:pt x="501660" y="295970"/>
                </a:lnTo>
                <a:lnTo>
                  <a:pt x="628043" y="295970"/>
                </a:lnTo>
                <a:lnTo>
                  <a:pt x="628043" y="244798"/>
                </a:lnTo>
                <a:lnTo>
                  <a:pt x="501660" y="244798"/>
                </a:lnTo>
                <a:lnTo>
                  <a:pt x="501660" y="172246"/>
                </a:lnTo>
                <a:close/>
              </a:path>
              <a:path w="1592580" h="377190">
                <a:moveTo>
                  <a:pt x="628043" y="295970"/>
                </a:moveTo>
                <a:lnTo>
                  <a:pt x="574045" y="295970"/>
                </a:lnTo>
                <a:lnTo>
                  <a:pt x="574045" y="371297"/>
                </a:lnTo>
                <a:lnTo>
                  <a:pt x="628043" y="371297"/>
                </a:lnTo>
                <a:lnTo>
                  <a:pt x="628043" y="295970"/>
                </a:lnTo>
                <a:close/>
              </a:path>
              <a:path w="1592580" h="377190">
                <a:moveTo>
                  <a:pt x="628043" y="172235"/>
                </a:moveTo>
                <a:lnTo>
                  <a:pt x="574045" y="172235"/>
                </a:lnTo>
                <a:lnTo>
                  <a:pt x="574045" y="244798"/>
                </a:lnTo>
                <a:lnTo>
                  <a:pt x="628043" y="244798"/>
                </a:lnTo>
                <a:lnTo>
                  <a:pt x="628043" y="172235"/>
                </a:lnTo>
                <a:close/>
              </a:path>
              <a:path w="1592580" h="377190">
                <a:moveTo>
                  <a:pt x="820676" y="172246"/>
                </a:moveTo>
                <a:lnTo>
                  <a:pt x="668723" y="172246"/>
                </a:lnTo>
                <a:lnTo>
                  <a:pt x="668723" y="371297"/>
                </a:lnTo>
                <a:lnTo>
                  <a:pt x="823556" y="371297"/>
                </a:lnTo>
                <a:lnTo>
                  <a:pt x="823556" y="322995"/>
                </a:lnTo>
                <a:lnTo>
                  <a:pt x="722731" y="322995"/>
                </a:lnTo>
                <a:lnTo>
                  <a:pt x="722731" y="294535"/>
                </a:lnTo>
                <a:lnTo>
                  <a:pt x="797986" y="294535"/>
                </a:lnTo>
                <a:lnTo>
                  <a:pt x="797986" y="249008"/>
                </a:lnTo>
                <a:lnTo>
                  <a:pt x="722731" y="249008"/>
                </a:lnTo>
                <a:lnTo>
                  <a:pt x="722731" y="220537"/>
                </a:lnTo>
                <a:lnTo>
                  <a:pt x="820676" y="220537"/>
                </a:lnTo>
                <a:lnTo>
                  <a:pt x="820676" y="172246"/>
                </a:lnTo>
                <a:close/>
              </a:path>
              <a:path w="1592580" h="377190">
                <a:moveTo>
                  <a:pt x="942254" y="172246"/>
                </a:moveTo>
                <a:lnTo>
                  <a:pt x="852822" y="172246"/>
                </a:lnTo>
                <a:lnTo>
                  <a:pt x="852822" y="371297"/>
                </a:lnTo>
                <a:lnTo>
                  <a:pt x="906726" y="371297"/>
                </a:lnTo>
                <a:lnTo>
                  <a:pt x="906726" y="311592"/>
                </a:lnTo>
                <a:lnTo>
                  <a:pt x="942254" y="311592"/>
                </a:lnTo>
                <a:lnTo>
                  <a:pt x="984471" y="300496"/>
                </a:lnTo>
                <a:lnTo>
                  <a:pt x="1011018" y="269472"/>
                </a:lnTo>
                <a:lnTo>
                  <a:pt x="1012873" y="263185"/>
                </a:lnTo>
                <a:lnTo>
                  <a:pt x="906726" y="263185"/>
                </a:lnTo>
                <a:lnTo>
                  <a:pt x="906726" y="220642"/>
                </a:lnTo>
                <a:lnTo>
                  <a:pt x="1012879" y="220642"/>
                </a:lnTo>
                <a:lnTo>
                  <a:pt x="1011018" y="214323"/>
                </a:lnTo>
                <a:lnTo>
                  <a:pt x="984471" y="183342"/>
                </a:lnTo>
                <a:lnTo>
                  <a:pt x="957829" y="173478"/>
                </a:lnTo>
                <a:lnTo>
                  <a:pt x="942254" y="172246"/>
                </a:lnTo>
                <a:close/>
              </a:path>
              <a:path w="1592580" h="377190">
                <a:moveTo>
                  <a:pt x="1012879" y="220642"/>
                </a:moveTo>
                <a:lnTo>
                  <a:pt x="945636" y="220642"/>
                </a:lnTo>
                <a:lnTo>
                  <a:pt x="950976" y="222694"/>
                </a:lnTo>
                <a:lnTo>
                  <a:pt x="955394" y="227019"/>
                </a:lnTo>
                <a:lnTo>
                  <a:pt x="959813" y="231239"/>
                </a:lnTo>
                <a:lnTo>
                  <a:pt x="962064" y="236265"/>
                </a:lnTo>
                <a:lnTo>
                  <a:pt x="962064" y="247573"/>
                </a:lnTo>
                <a:lnTo>
                  <a:pt x="959813" y="252505"/>
                </a:lnTo>
                <a:lnTo>
                  <a:pt x="955394" y="256819"/>
                </a:lnTo>
                <a:lnTo>
                  <a:pt x="950976" y="261028"/>
                </a:lnTo>
                <a:lnTo>
                  <a:pt x="945636" y="263185"/>
                </a:lnTo>
                <a:lnTo>
                  <a:pt x="1012873" y="263185"/>
                </a:lnTo>
                <a:lnTo>
                  <a:pt x="1014888" y="256353"/>
                </a:lnTo>
                <a:lnTo>
                  <a:pt x="1016178" y="241919"/>
                </a:lnTo>
                <a:lnTo>
                  <a:pt x="1014888" y="227465"/>
                </a:lnTo>
                <a:lnTo>
                  <a:pt x="1012879" y="220642"/>
                </a:lnTo>
                <a:close/>
              </a:path>
              <a:path w="1592580" h="377190">
                <a:moveTo>
                  <a:pt x="1184571" y="172246"/>
                </a:moveTo>
                <a:lnTo>
                  <a:pt x="1045350" y="172246"/>
                </a:lnTo>
                <a:lnTo>
                  <a:pt x="1045350" y="371297"/>
                </a:lnTo>
                <a:lnTo>
                  <a:pt x="1099359" y="371297"/>
                </a:lnTo>
                <a:lnTo>
                  <a:pt x="1099359" y="223417"/>
                </a:lnTo>
                <a:lnTo>
                  <a:pt x="1184571" y="223417"/>
                </a:lnTo>
                <a:lnTo>
                  <a:pt x="1184571" y="172246"/>
                </a:lnTo>
                <a:close/>
              </a:path>
              <a:path w="1592580" h="377190">
                <a:moveTo>
                  <a:pt x="1262181" y="172246"/>
                </a:moveTo>
                <a:lnTo>
                  <a:pt x="1208183" y="172246"/>
                </a:lnTo>
                <a:lnTo>
                  <a:pt x="1208183" y="371308"/>
                </a:lnTo>
                <a:lnTo>
                  <a:pt x="1255006" y="371297"/>
                </a:lnTo>
                <a:lnTo>
                  <a:pt x="1324785" y="281687"/>
                </a:lnTo>
                <a:lnTo>
                  <a:pt x="1262181" y="281687"/>
                </a:lnTo>
                <a:lnTo>
                  <a:pt x="1262181" y="172246"/>
                </a:lnTo>
                <a:close/>
              </a:path>
              <a:path w="1592580" h="377190">
                <a:moveTo>
                  <a:pt x="1394219" y="261866"/>
                </a:moveTo>
                <a:lnTo>
                  <a:pt x="1340220" y="261866"/>
                </a:lnTo>
                <a:lnTo>
                  <a:pt x="1340220" y="371297"/>
                </a:lnTo>
                <a:lnTo>
                  <a:pt x="1394219" y="371297"/>
                </a:lnTo>
                <a:lnTo>
                  <a:pt x="1394219" y="261866"/>
                </a:lnTo>
                <a:close/>
              </a:path>
              <a:path w="1592580" h="377190">
                <a:moveTo>
                  <a:pt x="1394219" y="172235"/>
                </a:moveTo>
                <a:lnTo>
                  <a:pt x="1347395" y="172246"/>
                </a:lnTo>
                <a:lnTo>
                  <a:pt x="1262181" y="281687"/>
                </a:lnTo>
                <a:lnTo>
                  <a:pt x="1324785" y="281687"/>
                </a:lnTo>
                <a:lnTo>
                  <a:pt x="1340220" y="261866"/>
                </a:lnTo>
                <a:lnTo>
                  <a:pt x="1394219" y="261866"/>
                </a:lnTo>
                <a:lnTo>
                  <a:pt x="1394219" y="172235"/>
                </a:lnTo>
                <a:close/>
              </a:path>
              <a:path w="1592580" h="377190">
                <a:moveTo>
                  <a:pt x="1592401" y="172235"/>
                </a:moveTo>
                <a:lnTo>
                  <a:pt x="1498666" y="172235"/>
                </a:lnTo>
                <a:lnTo>
                  <a:pt x="1483629" y="173470"/>
                </a:lnTo>
                <a:lnTo>
                  <a:pt x="1446709" y="191868"/>
                </a:lnTo>
                <a:lnTo>
                  <a:pt x="1427553" y="226565"/>
                </a:lnTo>
                <a:lnTo>
                  <a:pt x="1426281" y="240474"/>
                </a:lnTo>
                <a:lnTo>
                  <a:pt x="1427341" y="253479"/>
                </a:lnTo>
                <a:lnTo>
                  <a:pt x="1448107" y="290145"/>
                </a:lnTo>
                <a:lnTo>
                  <a:pt x="1460364" y="297415"/>
                </a:lnTo>
                <a:lnTo>
                  <a:pt x="1419192" y="371297"/>
                </a:lnTo>
                <a:lnTo>
                  <a:pt x="1475976" y="371297"/>
                </a:lnTo>
                <a:lnTo>
                  <a:pt x="1508624" y="308713"/>
                </a:lnTo>
                <a:lnTo>
                  <a:pt x="1592401" y="308713"/>
                </a:lnTo>
                <a:lnTo>
                  <a:pt x="1592401" y="260421"/>
                </a:lnTo>
                <a:lnTo>
                  <a:pt x="1495350" y="260410"/>
                </a:lnTo>
                <a:lnTo>
                  <a:pt x="1490237" y="258463"/>
                </a:lnTo>
                <a:lnTo>
                  <a:pt x="1486342" y="254662"/>
                </a:lnTo>
                <a:lnTo>
                  <a:pt x="1482331" y="250861"/>
                </a:lnTo>
                <a:lnTo>
                  <a:pt x="1480384" y="246128"/>
                </a:lnTo>
                <a:lnTo>
                  <a:pt x="1480384" y="234830"/>
                </a:lnTo>
                <a:lnTo>
                  <a:pt x="1482331" y="230097"/>
                </a:lnTo>
                <a:lnTo>
                  <a:pt x="1486342" y="226296"/>
                </a:lnTo>
                <a:lnTo>
                  <a:pt x="1490237" y="222495"/>
                </a:lnTo>
                <a:lnTo>
                  <a:pt x="1495378" y="220642"/>
                </a:lnTo>
                <a:lnTo>
                  <a:pt x="1592401" y="220642"/>
                </a:lnTo>
                <a:lnTo>
                  <a:pt x="1592401" y="172235"/>
                </a:lnTo>
                <a:close/>
              </a:path>
              <a:path w="1592580" h="377190">
                <a:moveTo>
                  <a:pt x="1592401" y="308713"/>
                </a:moveTo>
                <a:lnTo>
                  <a:pt x="1538393" y="308713"/>
                </a:lnTo>
                <a:lnTo>
                  <a:pt x="1538393" y="371297"/>
                </a:lnTo>
                <a:lnTo>
                  <a:pt x="1592401" y="371297"/>
                </a:lnTo>
                <a:lnTo>
                  <a:pt x="1592401" y="308713"/>
                </a:lnTo>
                <a:close/>
              </a:path>
              <a:path w="1592580" h="377190">
                <a:moveTo>
                  <a:pt x="1592401" y="220642"/>
                </a:moveTo>
                <a:lnTo>
                  <a:pt x="1538602" y="220642"/>
                </a:lnTo>
                <a:lnTo>
                  <a:pt x="1538602" y="260410"/>
                </a:lnTo>
                <a:lnTo>
                  <a:pt x="1501640" y="260410"/>
                </a:lnTo>
                <a:lnTo>
                  <a:pt x="1592401" y="260421"/>
                </a:lnTo>
                <a:lnTo>
                  <a:pt x="1592401" y="220642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7199" y="2691017"/>
            <a:ext cx="9288145" cy="4439920"/>
            <a:chOff x="827199" y="2691017"/>
            <a:chExt cx="9288145" cy="4439920"/>
          </a:xfrm>
        </p:grpSpPr>
        <p:sp>
          <p:nvSpPr>
            <p:cNvPr id="3" name="object 3"/>
            <p:cNvSpPr/>
            <p:nvPr/>
          </p:nvSpPr>
          <p:spPr>
            <a:xfrm>
              <a:off x="1047088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792" y="2691017"/>
              <a:ext cx="8994490" cy="37799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967" y="2732901"/>
              <a:ext cx="9120141" cy="39056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612" y="2848080"/>
              <a:ext cx="9224850" cy="40103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199" y="3057498"/>
              <a:ext cx="9287675" cy="40731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7088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989224" y="2691017"/>
            <a:ext cx="9288145" cy="4439920"/>
            <a:chOff x="9989224" y="2691017"/>
            <a:chExt cx="9288145" cy="4439920"/>
          </a:xfrm>
        </p:grpSpPr>
        <p:sp>
          <p:nvSpPr>
            <p:cNvPr id="10" name="object 10"/>
            <p:cNvSpPr/>
            <p:nvPr/>
          </p:nvSpPr>
          <p:spPr>
            <a:xfrm>
              <a:off x="10209112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6" y="2691017"/>
              <a:ext cx="8994490" cy="37799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2991" y="2732901"/>
              <a:ext cx="9120141" cy="39056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0637" y="2848080"/>
              <a:ext cx="9224850" cy="40103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89224" y="3057498"/>
              <a:ext cx="9287675" cy="40731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209112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827199" y="6586187"/>
            <a:ext cx="9288145" cy="4439920"/>
            <a:chOff x="827199" y="6586187"/>
            <a:chExt cx="9288145" cy="4439920"/>
          </a:xfrm>
        </p:grpSpPr>
        <p:sp>
          <p:nvSpPr>
            <p:cNvPr id="17" name="object 17"/>
            <p:cNvSpPr/>
            <p:nvPr/>
          </p:nvSpPr>
          <p:spPr>
            <a:xfrm>
              <a:off x="1047088" y="6628070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792" y="6586187"/>
              <a:ext cx="8994490" cy="377998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967" y="6628070"/>
              <a:ext cx="9120141" cy="39056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612" y="6743250"/>
              <a:ext cx="9224850" cy="40103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199" y="6952668"/>
              <a:ext cx="9287675" cy="40731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47088" y="6628070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9989224" y="6586187"/>
            <a:ext cx="9288145" cy="4439920"/>
            <a:chOff x="9989224" y="6586187"/>
            <a:chExt cx="9288145" cy="4439920"/>
          </a:xfrm>
        </p:grpSpPr>
        <p:sp>
          <p:nvSpPr>
            <p:cNvPr id="24" name="object 24"/>
            <p:cNvSpPr/>
            <p:nvPr/>
          </p:nvSpPr>
          <p:spPr>
            <a:xfrm>
              <a:off x="10209112" y="6628070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6" y="6586187"/>
              <a:ext cx="8994490" cy="37799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2991" y="6628070"/>
              <a:ext cx="9120141" cy="390564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0637" y="6743250"/>
              <a:ext cx="9224850" cy="401034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89224" y="6952668"/>
              <a:ext cx="9287675" cy="4073174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2270" y="3355652"/>
            <a:ext cx="3856946" cy="35081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48118" y="3355652"/>
            <a:ext cx="4179969" cy="34216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09113" y="6628070"/>
            <a:ext cx="8847898" cy="3633397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582412" y="7250822"/>
            <a:ext cx="3169920" cy="342265"/>
          </a:xfrm>
          <a:custGeom>
            <a:avLst/>
            <a:gdLst/>
            <a:ahLst/>
            <a:cxnLst/>
            <a:rect l="l" t="t" r="r" b="b"/>
            <a:pathLst>
              <a:path w="3169920" h="342265">
                <a:moveTo>
                  <a:pt x="216636" y="220686"/>
                </a:moveTo>
                <a:lnTo>
                  <a:pt x="205018" y="222986"/>
                </a:lnTo>
                <a:lnTo>
                  <a:pt x="195608" y="229290"/>
                </a:lnTo>
                <a:lnTo>
                  <a:pt x="189304" y="238700"/>
                </a:lnTo>
                <a:lnTo>
                  <a:pt x="187003" y="250319"/>
                </a:lnTo>
                <a:lnTo>
                  <a:pt x="189304" y="261860"/>
                </a:lnTo>
                <a:lnTo>
                  <a:pt x="195608" y="271279"/>
                </a:lnTo>
                <a:lnTo>
                  <a:pt x="205018" y="277626"/>
                </a:lnTo>
                <a:lnTo>
                  <a:pt x="216636" y="279953"/>
                </a:lnTo>
                <a:lnTo>
                  <a:pt x="228177" y="277626"/>
                </a:lnTo>
                <a:lnTo>
                  <a:pt x="237596" y="271279"/>
                </a:lnTo>
                <a:lnTo>
                  <a:pt x="243943" y="261860"/>
                </a:lnTo>
                <a:lnTo>
                  <a:pt x="246270" y="250319"/>
                </a:lnTo>
                <a:lnTo>
                  <a:pt x="243943" y="238700"/>
                </a:lnTo>
                <a:lnTo>
                  <a:pt x="237596" y="229290"/>
                </a:lnTo>
                <a:lnTo>
                  <a:pt x="228177" y="222986"/>
                </a:lnTo>
                <a:lnTo>
                  <a:pt x="216636" y="220686"/>
                </a:lnTo>
                <a:close/>
              </a:path>
              <a:path w="3169920" h="342265">
                <a:moveTo>
                  <a:pt x="189948" y="12147"/>
                </a:moveTo>
                <a:lnTo>
                  <a:pt x="0" y="12147"/>
                </a:lnTo>
                <a:lnTo>
                  <a:pt x="0" y="56321"/>
                </a:lnTo>
                <a:lnTo>
                  <a:pt x="135098" y="56321"/>
                </a:lnTo>
                <a:lnTo>
                  <a:pt x="135098" y="57426"/>
                </a:lnTo>
                <a:lnTo>
                  <a:pt x="20798" y="277744"/>
                </a:lnTo>
                <a:lnTo>
                  <a:pt x="79145" y="277744"/>
                </a:lnTo>
                <a:lnTo>
                  <a:pt x="189948" y="56874"/>
                </a:lnTo>
                <a:lnTo>
                  <a:pt x="189948" y="12147"/>
                </a:lnTo>
                <a:close/>
              </a:path>
              <a:path w="3169920" h="342265">
                <a:moveTo>
                  <a:pt x="537819" y="6257"/>
                </a:moveTo>
                <a:lnTo>
                  <a:pt x="495201" y="12455"/>
                </a:lnTo>
                <a:lnTo>
                  <a:pt x="460331" y="30394"/>
                </a:lnTo>
                <a:lnTo>
                  <a:pt x="434199" y="59094"/>
                </a:lnTo>
                <a:lnTo>
                  <a:pt x="417795" y="97574"/>
                </a:lnTo>
                <a:lnTo>
                  <a:pt x="412107" y="144854"/>
                </a:lnTo>
                <a:lnTo>
                  <a:pt x="417759" y="192223"/>
                </a:lnTo>
                <a:lnTo>
                  <a:pt x="434093" y="230757"/>
                </a:lnTo>
                <a:lnTo>
                  <a:pt x="460172" y="259485"/>
                </a:lnTo>
                <a:lnTo>
                  <a:pt x="495060" y="277435"/>
                </a:lnTo>
                <a:lnTo>
                  <a:pt x="537819" y="283634"/>
                </a:lnTo>
                <a:lnTo>
                  <a:pt x="581440" y="277111"/>
                </a:lnTo>
                <a:lnTo>
                  <a:pt x="616504" y="258510"/>
                </a:lnTo>
                <a:lnTo>
                  <a:pt x="635357" y="236331"/>
                </a:lnTo>
                <a:lnTo>
                  <a:pt x="538003" y="236331"/>
                </a:lnTo>
                <a:lnTo>
                  <a:pt x="509252" y="229981"/>
                </a:lnTo>
                <a:lnTo>
                  <a:pt x="487456" y="211759"/>
                </a:lnTo>
                <a:lnTo>
                  <a:pt x="473631" y="182908"/>
                </a:lnTo>
                <a:lnTo>
                  <a:pt x="468797" y="144670"/>
                </a:lnTo>
                <a:lnTo>
                  <a:pt x="473680" y="106828"/>
                </a:lnTo>
                <a:lnTo>
                  <a:pt x="487571" y="78132"/>
                </a:lnTo>
                <a:lnTo>
                  <a:pt x="509330" y="59928"/>
                </a:lnTo>
                <a:lnTo>
                  <a:pt x="537819" y="53561"/>
                </a:lnTo>
                <a:lnTo>
                  <a:pt x="633829" y="53561"/>
                </a:lnTo>
                <a:lnTo>
                  <a:pt x="616550" y="32831"/>
                </a:lnTo>
                <a:lnTo>
                  <a:pt x="581101" y="13237"/>
                </a:lnTo>
                <a:lnTo>
                  <a:pt x="537819" y="6257"/>
                </a:lnTo>
                <a:close/>
              </a:path>
              <a:path w="3169920" h="342265">
                <a:moveTo>
                  <a:pt x="654328" y="190868"/>
                </a:moveTo>
                <a:lnTo>
                  <a:pt x="599662" y="190868"/>
                </a:lnTo>
                <a:lnTo>
                  <a:pt x="591141" y="209930"/>
                </a:lnTo>
                <a:lnTo>
                  <a:pt x="577598" y="224229"/>
                </a:lnTo>
                <a:lnTo>
                  <a:pt x="559673" y="233213"/>
                </a:lnTo>
                <a:lnTo>
                  <a:pt x="538003" y="236331"/>
                </a:lnTo>
                <a:lnTo>
                  <a:pt x="635357" y="236331"/>
                </a:lnTo>
                <a:lnTo>
                  <a:pt x="641351" y="229279"/>
                </a:lnTo>
                <a:lnTo>
                  <a:pt x="654328" y="190868"/>
                </a:lnTo>
                <a:close/>
              </a:path>
              <a:path w="3169920" h="342265">
                <a:moveTo>
                  <a:pt x="633829" y="53561"/>
                </a:moveTo>
                <a:lnTo>
                  <a:pt x="537819" y="53561"/>
                </a:lnTo>
                <a:lnTo>
                  <a:pt x="559359" y="56980"/>
                </a:lnTo>
                <a:lnTo>
                  <a:pt x="577483" y="66698"/>
                </a:lnTo>
                <a:lnTo>
                  <a:pt x="591190" y="81903"/>
                </a:lnTo>
                <a:lnTo>
                  <a:pt x="599478" y="101784"/>
                </a:lnTo>
                <a:lnTo>
                  <a:pt x="654144" y="101784"/>
                </a:lnTo>
                <a:lnTo>
                  <a:pt x="641714" y="63019"/>
                </a:lnTo>
                <a:lnTo>
                  <a:pt x="633829" y="53561"/>
                </a:lnTo>
                <a:close/>
              </a:path>
              <a:path w="3169920" h="342265">
                <a:moveTo>
                  <a:pt x="750774" y="207802"/>
                </a:moveTo>
                <a:lnTo>
                  <a:pt x="709913" y="207802"/>
                </a:lnTo>
                <a:lnTo>
                  <a:pt x="696109" y="277744"/>
                </a:lnTo>
                <a:lnTo>
                  <a:pt x="736602" y="277744"/>
                </a:lnTo>
                <a:lnTo>
                  <a:pt x="750774" y="207802"/>
                </a:lnTo>
                <a:close/>
              </a:path>
              <a:path w="3169920" h="342265">
                <a:moveTo>
                  <a:pt x="839306" y="207802"/>
                </a:moveTo>
                <a:lnTo>
                  <a:pt x="798445" y="207802"/>
                </a:lnTo>
                <a:lnTo>
                  <a:pt x="784457" y="277744"/>
                </a:lnTo>
                <a:lnTo>
                  <a:pt x="825318" y="277744"/>
                </a:lnTo>
                <a:lnTo>
                  <a:pt x="839306" y="207802"/>
                </a:lnTo>
                <a:close/>
              </a:path>
              <a:path w="3169920" h="342265">
                <a:moveTo>
                  <a:pt x="908512" y="78961"/>
                </a:moveTo>
                <a:lnTo>
                  <a:pt x="692980" y="78961"/>
                </a:lnTo>
                <a:lnTo>
                  <a:pt x="685433" y="118349"/>
                </a:lnTo>
                <a:lnTo>
                  <a:pt x="727767" y="118349"/>
                </a:lnTo>
                <a:lnTo>
                  <a:pt x="717828" y="168045"/>
                </a:lnTo>
                <a:lnTo>
                  <a:pt x="676046" y="168045"/>
                </a:lnTo>
                <a:lnTo>
                  <a:pt x="668500" y="207802"/>
                </a:lnTo>
                <a:lnTo>
                  <a:pt x="884033" y="207802"/>
                </a:lnTo>
                <a:lnTo>
                  <a:pt x="890747" y="171542"/>
                </a:lnTo>
                <a:lnTo>
                  <a:pt x="755192" y="171542"/>
                </a:lnTo>
                <a:lnTo>
                  <a:pt x="766603" y="115036"/>
                </a:lnTo>
                <a:lnTo>
                  <a:pt x="901769" y="115036"/>
                </a:lnTo>
                <a:lnTo>
                  <a:pt x="908512" y="78961"/>
                </a:lnTo>
                <a:close/>
              </a:path>
              <a:path w="3169920" h="342265">
                <a:moveTo>
                  <a:pt x="901769" y="115036"/>
                </a:moveTo>
                <a:lnTo>
                  <a:pt x="819612" y="115036"/>
                </a:lnTo>
                <a:lnTo>
                  <a:pt x="808016" y="171542"/>
                </a:lnTo>
                <a:lnTo>
                  <a:pt x="890747" y="171542"/>
                </a:lnTo>
                <a:lnTo>
                  <a:pt x="891395" y="168045"/>
                </a:lnTo>
                <a:lnTo>
                  <a:pt x="847037" y="168045"/>
                </a:lnTo>
                <a:lnTo>
                  <a:pt x="857160" y="118349"/>
                </a:lnTo>
                <a:lnTo>
                  <a:pt x="901150" y="118349"/>
                </a:lnTo>
                <a:lnTo>
                  <a:pt x="901769" y="115036"/>
                </a:lnTo>
                <a:close/>
              </a:path>
              <a:path w="3169920" h="342265">
                <a:moveTo>
                  <a:pt x="789795" y="11963"/>
                </a:moveTo>
                <a:lnTo>
                  <a:pt x="749302" y="11963"/>
                </a:lnTo>
                <a:lnTo>
                  <a:pt x="735681" y="78961"/>
                </a:lnTo>
                <a:lnTo>
                  <a:pt x="776542" y="78961"/>
                </a:lnTo>
                <a:lnTo>
                  <a:pt x="789795" y="11963"/>
                </a:lnTo>
                <a:close/>
              </a:path>
              <a:path w="3169920" h="342265">
                <a:moveTo>
                  <a:pt x="878511" y="11963"/>
                </a:moveTo>
                <a:lnTo>
                  <a:pt x="837650" y="11963"/>
                </a:lnTo>
                <a:lnTo>
                  <a:pt x="824214" y="78961"/>
                </a:lnTo>
                <a:lnTo>
                  <a:pt x="865075" y="78961"/>
                </a:lnTo>
                <a:lnTo>
                  <a:pt x="878511" y="11963"/>
                </a:lnTo>
                <a:close/>
              </a:path>
              <a:path w="3169920" h="342265">
                <a:moveTo>
                  <a:pt x="1052262" y="146326"/>
                </a:moveTo>
                <a:lnTo>
                  <a:pt x="931336" y="146326"/>
                </a:lnTo>
                <a:lnTo>
                  <a:pt x="931336" y="193261"/>
                </a:lnTo>
                <a:lnTo>
                  <a:pt x="1052262" y="193261"/>
                </a:lnTo>
                <a:lnTo>
                  <a:pt x="1052262" y="146326"/>
                </a:lnTo>
                <a:close/>
              </a:path>
              <a:path w="3169920" h="342265">
                <a:moveTo>
                  <a:pt x="1147604" y="80433"/>
                </a:moveTo>
                <a:lnTo>
                  <a:pt x="1094596" y="80433"/>
                </a:lnTo>
                <a:lnTo>
                  <a:pt x="1094596" y="342164"/>
                </a:lnTo>
                <a:lnTo>
                  <a:pt x="1148341" y="342164"/>
                </a:lnTo>
                <a:lnTo>
                  <a:pt x="1148341" y="244613"/>
                </a:lnTo>
                <a:lnTo>
                  <a:pt x="1273734" y="244613"/>
                </a:lnTo>
                <a:lnTo>
                  <a:pt x="1277208" y="237619"/>
                </a:lnTo>
                <a:lnTo>
                  <a:pt x="1191778" y="237619"/>
                </a:lnTo>
                <a:lnTo>
                  <a:pt x="1173859" y="233495"/>
                </a:lnTo>
                <a:lnTo>
                  <a:pt x="1160097" y="221744"/>
                </a:lnTo>
                <a:lnTo>
                  <a:pt x="1151271" y="203298"/>
                </a:lnTo>
                <a:lnTo>
                  <a:pt x="1148157" y="179088"/>
                </a:lnTo>
                <a:lnTo>
                  <a:pt x="1151271" y="155006"/>
                </a:lnTo>
                <a:lnTo>
                  <a:pt x="1160097" y="136479"/>
                </a:lnTo>
                <a:lnTo>
                  <a:pt x="1173859" y="124578"/>
                </a:lnTo>
                <a:lnTo>
                  <a:pt x="1191778" y="120374"/>
                </a:lnTo>
                <a:lnTo>
                  <a:pt x="1277041" y="120374"/>
                </a:lnTo>
                <a:lnTo>
                  <a:pt x="1274273" y="114852"/>
                </a:lnTo>
                <a:lnTo>
                  <a:pt x="1147604" y="114852"/>
                </a:lnTo>
                <a:lnTo>
                  <a:pt x="1147604" y="80433"/>
                </a:lnTo>
                <a:close/>
              </a:path>
              <a:path w="3169920" h="342265">
                <a:moveTo>
                  <a:pt x="1273734" y="244613"/>
                </a:moveTo>
                <a:lnTo>
                  <a:pt x="1149445" y="244613"/>
                </a:lnTo>
                <a:lnTo>
                  <a:pt x="1159410" y="259674"/>
                </a:lnTo>
                <a:lnTo>
                  <a:pt x="1173258" y="271095"/>
                </a:lnTo>
                <a:lnTo>
                  <a:pt x="1190522" y="278339"/>
                </a:lnTo>
                <a:lnTo>
                  <a:pt x="1210737" y="280873"/>
                </a:lnTo>
                <a:lnTo>
                  <a:pt x="1244028" y="273899"/>
                </a:lnTo>
                <a:lnTo>
                  <a:pt x="1269175" y="253793"/>
                </a:lnTo>
                <a:lnTo>
                  <a:pt x="1273734" y="244613"/>
                </a:lnTo>
                <a:close/>
              </a:path>
              <a:path w="3169920" h="342265">
                <a:moveTo>
                  <a:pt x="1277041" y="120374"/>
                </a:moveTo>
                <a:lnTo>
                  <a:pt x="1191778" y="120374"/>
                </a:lnTo>
                <a:lnTo>
                  <a:pt x="1209960" y="124527"/>
                </a:lnTo>
                <a:lnTo>
                  <a:pt x="1223732" y="136318"/>
                </a:lnTo>
                <a:lnTo>
                  <a:pt x="1223824" y="136479"/>
                </a:lnTo>
                <a:lnTo>
                  <a:pt x="1232519" y="154850"/>
                </a:lnTo>
                <a:lnTo>
                  <a:pt x="1235584" y="179088"/>
                </a:lnTo>
                <a:lnTo>
                  <a:pt x="1232519" y="203376"/>
                </a:lnTo>
                <a:lnTo>
                  <a:pt x="1223759" y="221813"/>
                </a:lnTo>
                <a:lnTo>
                  <a:pt x="1209960" y="233521"/>
                </a:lnTo>
                <a:lnTo>
                  <a:pt x="1191778" y="237619"/>
                </a:lnTo>
                <a:lnTo>
                  <a:pt x="1277208" y="237619"/>
                </a:lnTo>
                <a:lnTo>
                  <a:pt x="1285078" y="221744"/>
                </a:lnTo>
                <a:lnTo>
                  <a:pt x="1290618" y="179088"/>
                </a:lnTo>
                <a:lnTo>
                  <a:pt x="1285033" y="136318"/>
                </a:lnTo>
                <a:lnTo>
                  <a:pt x="1277041" y="120374"/>
                </a:lnTo>
                <a:close/>
              </a:path>
              <a:path w="3169920" h="342265">
                <a:moveTo>
                  <a:pt x="1209816" y="77304"/>
                </a:moveTo>
                <a:lnTo>
                  <a:pt x="1189734" y="79910"/>
                </a:lnTo>
                <a:lnTo>
                  <a:pt x="1172567" y="87381"/>
                </a:lnTo>
                <a:lnTo>
                  <a:pt x="1158749" y="99201"/>
                </a:lnTo>
                <a:lnTo>
                  <a:pt x="1148709" y="114852"/>
                </a:lnTo>
                <a:lnTo>
                  <a:pt x="1274273" y="114852"/>
                </a:lnTo>
                <a:lnTo>
                  <a:pt x="1268991" y="104315"/>
                </a:lnTo>
                <a:lnTo>
                  <a:pt x="1243562" y="84252"/>
                </a:lnTo>
                <a:lnTo>
                  <a:pt x="1209816" y="77304"/>
                </a:lnTo>
                <a:close/>
              </a:path>
              <a:path w="3169920" h="342265">
                <a:moveTo>
                  <a:pt x="1488533" y="116324"/>
                </a:moveTo>
                <a:lnTo>
                  <a:pt x="1408231" y="116324"/>
                </a:lnTo>
                <a:lnTo>
                  <a:pt x="1421949" y="118280"/>
                </a:lnTo>
                <a:lnTo>
                  <a:pt x="1432389" y="123963"/>
                </a:lnTo>
                <a:lnTo>
                  <a:pt x="1439032" y="133097"/>
                </a:lnTo>
                <a:lnTo>
                  <a:pt x="1441362" y="145406"/>
                </a:lnTo>
                <a:lnTo>
                  <a:pt x="1441362" y="158474"/>
                </a:lnTo>
                <a:lnTo>
                  <a:pt x="1391666" y="161419"/>
                </a:lnTo>
                <a:lnTo>
                  <a:pt x="1358941" y="166932"/>
                </a:lnTo>
                <a:lnTo>
                  <a:pt x="1334861" y="178881"/>
                </a:lnTo>
                <a:lnTo>
                  <a:pt x="1319995" y="197008"/>
                </a:lnTo>
                <a:lnTo>
                  <a:pt x="1314914" y="221054"/>
                </a:lnTo>
                <a:lnTo>
                  <a:pt x="1319958" y="245387"/>
                </a:lnTo>
                <a:lnTo>
                  <a:pt x="1333872" y="264285"/>
                </a:lnTo>
                <a:lnTo>
                  <a:pt x="1354826" y="276522"/>
                </a:lnTo>
                <a:lnTo>
                  <a:pt x="1380991" y="280873"/>
                </a:lnTo>
                <a:lnTo>
                  <a:pt x="1399247" y="278618"/>
                </a:lnTo>
                <a:lnTo>
                  <a:pt x="1416192" y="272084"/>
                </a:lnTo>
                <a:lnTo>
                  <a:pt x="1430583" y="261616"/>
                </a:lnTo>
                <a:lnTo>
                  <a:pt x="1441178" y="247558"/>
                </a:lnTo>
                <a:lnTo>
                  <a:pt x="1494187" y="247558"/>
                </a:lnTo>
                <a:lnTo>
                  <a:pt x="1494187" y="242036"/>
                </a:lnTo>
                <a:lnTo>
                  <a:pt x="1398660" y="242036"/>
                </a:lnTo>
                <a:lnTo>
                  <a:pt x="1386228" y="240368"/>
                </a:lnTo>
                <a:lnTo>
                  <a:pt x="1376642" y="235594"/>
                </a:lnTo>
                <a:lnTo>
                  <a:pt x="1370473" y="228060"/>
                </a:lnTo>
                <a:lnTo>
                  <a:pt x="1368291" y="218109"/>
                </a:lnTo>
                <a:lnTo>
                  <a:pt x="1370387" y="208590"/>
                </a:lnTo>
                <a:lnTo>
                  <a:pt x="1376504" y="201175"/>
                </a:lnTo>
                <a:lnTo>
                  <a:pt x="1386383" y="196108"/>
                </a:lnTo>
                <a:lnTo>
                  <a:pt x="1399765" y="193629"/>
                </a:lnTo>
                <a:lnTo>
                  <a:pt x="1441362" y="191052"/>
                </a:lnTo>
                <a:lnTo>
                  <a:pt x="1494187" y="191052"/>
                </a:lnTo>
                <a:lnTo>
                  <a:pt x="1494187" y="142093"/>
                </a:lnTo>
                <a:lnTo>
                  <a:pt x="1488533" y="116324"/>
                </a:lnTo>
                <a:close/>
              </a:path>
              <a:path w="3169920" h="342265">
                <a:moveTo>
                  <a:pt x="1494187" y="247558"/>
                </a:moveTo>
                <a:lnTo>
                  <a:pt x="1442282" y="247558"/>
                </a:lnTo>
                <a:lnTo>
                  <a:pt x="1442282" y="277744"/>
                </a:lnTo>
                <a:lnTo>
                  <a:pt x="1494187" y="277744"/>
                </a:lnTo>
                <a:lnTo>
                  <a:pt x="1494187" y="247558"/>
                </a:lnTo>
                <a:close/>
              </a:path>
              <a:path w="3169920" h="342265">
                <a:moveTo>
                  <a:pt x="1494187" y="191052"/>
                </a:moveTo>
                <a:lnTo>
                  <a:pt x="1441362" y="191052"/>
                </a:lnTo>
                <a:lnTo>
                  <a:pt x="1441362" y="205409"/>
                </a:lnTo>
                <a:lnTo>
                  <a:pt x="1437977" y="220139"/>
                </a:lnTo>
                <a:lnTo>
                  <a:pt x="1428777" y="231729"/>
                </a:lnTo>
                <a:lnTo>
                  <a:pt x="1415194" y="239316"/>
                </a:lnTo>
                <a:lnTo>
                  <a:pt x="1398660" y="242036"/>
                </a:lnTo>
                <a:lnTo>
                  <a:pt x="1494187" y="242036"/>
                </a:lnTo>
                <a:lnTo>
                  <a:pt x="1494187" y="191052"/>
                </a:lnTo>
                <a:close/>
              </a:path>
              <a:path w="3169920" h="342265">
                <a:moveTo>
                  <a:pt x="1410624" y="76200"/>
                </a:moveTo>
                <a:lnTo>
                  <a:pt x="1375282" y="80910"/>
                </a:lnTo>
                <a:lnTo>
                  <a:pt x="1348343" y="94145"/>
                </a:lnTo>
                <a:lnTo>
                  <a:pt x="1330826" y="114559"/>
                </a:lnTo>
                <a:lnTo>
                  <a:pt x="1323748" y="140804"/>
                </a:lnTo>
                <a:lnTo>
                  <a:pt x="1372892" y="140804"/>
                </a:lnTo>
                <a:lnTo>
                  <a:pt x="1376680" y="130845"/>
                </a:lnTo>
                <a:lnTo>
                  <a:pt x="1384005" y="123112"/>
                </a:lnTo>
                <a:lnTo>
                  <a:pt x="1394608" y="118105"/>
                </a:lnTo>
                <a:lnTo>
                  <a:pt x="1408231" y="116324"/>
                </a:lnTo>
                <a:lnTo>
                  <a:pt x="1488533" y="116324"/>
                </a:lnTo>
                <a:lnTo>
                  <a:pt x="1488248" y="115025"/>
                </a:lnTo>
                <a:lnTo>
                  <a:pt x="1471386" y="94237"/>
                </a:lnTo>
                <a:lnTo>
                  <a:pt x="1445034" y="80905"/>
                </a:lnTo>
                <a:lnTo>
                  <a:pt x="1410624" y="76200"/>
                </a:lnTo>
                <a:close/>
              </a:path>
              <a:path w="3169920" h="342265">
                <a:moveTo>
                  <a:pt x="1574988" y="215164"/>
                </a:moveTo>
                <a:lnTo>
                  <a:pt x="1523820" y="215164"/>
                </a:lnTo>
                <a:lnTo>
                  <a:pt x="1531982" y="243230"/>
                </a:lnTo>
                <a:lnTo>
                  <a:pt x="1550186" y="264239"/>
                </a:lnTo>
                <a:lnTo>
                  <a:pt x="1577295" y="277413"/>
                </a:lnTo>
                <a:lnTo>
                  <a:pt x="1612168" y="281977"/>
                </a:lnTo>
                <a:lnTo>
                  <a:pt x="1648310" y="277545"/>
                </a:lnTo>
                <a:lnTo>
                  <a:pt x="1675599" y="264883"/>
                </a:lnTo>
                <a:lnTo>
                  <a:pt x="1692846" y="244938"/>
                </a:lnTo>
                <a:lnTo>
                  <a:pt x="1693889" y="240380"/>
                </a:lnTo>
                <a:lnTo>
                  <a:pt x="1612168" y="240380"/>
                </a:lnTo>
                <a:lnTo>
                  <a:pt x="1598620" y="238795"/>
                </a:lnTo>
                <a:lnTo>
                  <a:pt x="1587849" y="234053"/>
                </a:lnTo>
                <a:lnTo>
                  <a:pt x="1579944" y="226170"/>
                </a:lnTo>
                <a:lnTo>
                  <a:pt x="1574988" y="215164"/>
                </a:lnTo>
                <a:close/>
              </a:path>
              <a:path w="3169920" h="342265">
                <a:moveTo>
                  <a:pt x="1688385" y="116693"/>
                </a:moveTo>
                <a:lnTo>
                  <a:pt x="1611248" y="116693"/>
                </a:lnTo>
                <a:lnTo>
                  <a:pt x="1623675" y="118246"/>
                </a:lnTo>
                <a:lnTo>
                  <a:pt x="1632530" y="122628"/>
                </a:lnTo>
                <a:lnTo>
                  <a:pt x="1637830" y="129427"/>
                </a:lnTo>
                <a:lnTo>
                  <a:pt x="1639593" y="138227"/>
                </a:lnTo>
                <a:lnTo>
                  <a:pt x="1637772" y="147379"/>
                </a:lnTo>
                <a:lnTo>
                  <a:pt x="1632346" y="153872"/>
                </a:lnTo>
                <a:lnTo>
                  <a:pt x="1623364" y="157743"/>
                </a:lnTo>
                <a:lnTo>
                  <a:pt x="1610880" y="159026"/>
                </a:lnTo>
                <a:lnTo>
                  <a:pt x="1585112" y="159026"/>
                </a:lnTo>
                <a:lnTo>
                  <a:pt x="1585112" y="193997"/>
                </a:lnTo>
                <a:lnTo>
                  <a:pt x="1612352" y="193997"/>
                </a:lnTo>
                <a:lnTo>
                  <a:pt x="1626740" y="195360"/>
                </a:lnTo>
                <a:lnTo>
                  <a:pt x="1637039" y="199519"/>
                </a:lnTo>
                <a:lnTo>
                  <a:pt x="1643231" y="206576"/>
                </a:lnTo>
                <a:lnTo>
                  <a:pt x="1645299" y="216636"/>
                </a:lnTo>
                <a:lnTo>
                  <a:pt x="1643125" y="226403"/>
                </a:lnTo>
                <a:lnTo>
                  <a:pt x="1636740" y="233892"/>
                </a:lnTo>
                <a:lnTo>
                  <a:pt x="1626352" y="238689"/>
                </a:lnTo>
                <a:lnTo>
                  <a:pt x="1612168" y="240380"/>
                </a:lnTo>
                <a:lnTo>
                  <a:pt x="1693889" y="240380"/>
                </a:lnTo>
                <a:lnTo>
                  <a:pt x="1698860" y="218661"/>
                </a:lnTo>
                <a:lnTo>
                  <a:pt x="1696502" y="203427"/>
                </a:lnTo>
                <a:lnTo>
                  <a:pt x="1689519" y="190799"/>
                </a:lnTo>
                <a:lnTo>
                  <a:pt x="1678050" y="181104"/>
                </a:lnTo>
                <a:lnTo>
                  <a:pt x="1662232" y="174671"/>
                </a:lnTo>
                <a:lnTo>
                  <a:pt x="1662232" y="173199"/>
                </a:lnTo>
                <a:lnTo>
                  <a:pt x="1674627" y="167409"/>
                </a:lnTo>
                <a:lnTo>
                  <a:pt x="1683951" y="158221"/>
                </a:lnTo>
                <a:lnTo>
                  <a:pt x="1689824" y="146306"/>
                </a:lnTo>
                <a:lnTo>
                  <a:pt x="1691866" y="132338"/>
                </a:lnTo>
                <a:lnTo>
                  <a:pt x="1688385" y="116693"/>
                </a:lnTo>
                <a:close/>
              </a:path>
              <a:path w="3169920" h="342265">
                <a:moveTo>
                  <a:pt x="1610880" y="76200"/>
                </a:moveTo>
                <a:lnTo>
                  <a:pt x="1578051" y="80586"/>
                </a:lnTo>
                <a:lnTo>
                  <a:pt x="1552556" y="93202"/>
                </a:lnTo>
                <a:lnTo>
                  <a:pt x="1535378" y="113239"/>
                </a:lnTo>
                <a:lnTo>
                  <a:pt x="1527501" y="139884"/>
                </a:lnTo>
                <a:lnTo>
                  <a:pt x="1578117" y="139884"/>
                </a:lnTo>
                <a:lnTo>
                  <a:pt x="1581663" y="129971"/>
                </a:lnTo>
                <a:lnTo>
                  <a:pt x="1588540" y="122698"/>
                </a:lnTo>
                <a:lnTo>
                  <a:pt x="1598487" y="118220"/>
                </a:lnTo>
                <a:lnTo>
                  <a:pt x="1611248" y="116693"/>
                </a:lnTo>
                <a:lnTo>
                  <a:pt x="1688385" y="116693"/>
                </a:lnTo>
                <a:lnTo>
                  <a:pt x="1686614" y="108735"/>
                </a:lnTo>
                <a:lnTo>
                  <a:pt x="1671113" y="91085"/>
                </a:lnTo>
                <a:lnTo>
                  <a:pt x="1645742" y="80028"/>
                </a:lnTo>
                <a:lnTo>
                  <a:pt x="1610880" y="76200"/>
                </a:lnTo>
                <a:close/>
              </a:path>
              <a:path w="3169920" h="342265">
                <a:moveTo>
                  <a:pt x="1784447" y="80433"/>
                </a:moveTo>
                <a:lnTo>
                  <a:pt x="1731438" y="80433"/>
                </a:lnTo>
                <a:lnTo>
                  <a:pt x="1731438" y="342164"/>
                </a:lnTo>
                <a:lnTo>
                  <a:pt x="1785183" y="342164"/>
                </a:lnTo>
                <a:lnTo>
                  <a:pt x="1785183" y="244613"/>
                </a:lnTo>
                <a:lnTo>
                  <a:pt x="1910577" y="244613"/>
                </a:lnTo>
                <a:lnTo>
                  <a:pt x="1914050" y="237619"/>
                </a:lnTo>
                <a:lnTo>
                  <a:pt x="1828621" y="237619"/>
                </a:lnTo>
                <a:lnTo>
                  <a:pt x="1810701" y="233495"/>
                </a:lnTo>
                <a:lnTo>
                  <a:pt x="1796940" y="221744"/>
                </a:lnTo>
                <a:lnTo>
                  <a:pt x="1788114" y="203298"/>
                </a:lnTo>
                <a:lnTo>
                  <a:pt x="1784999" y="179088"/>
                </a:lnTo>
                <a:lnTo>
                  <a:pt x="1788114" y="155006"/>
                </a:lnTo>
                <a:lnTo>
                  <a:pt x="1796940" y="136479"/>
                </a:lnTo>
                <a:lnTo>
                  <a:pt x="1810701" y="124578"/>
                </a:lnTo>
                <a:lnTo>
                  <a:pt x="1828621" y="120374"/>
                </a:lnTo>
                <a:lnTo>
                  <a:pt x="1913883" y="120374"/>
                </a:lnTo>
                <a:lnTo>
                  <a:pt x="1911115" y="114852"/>
                </a:lnTo>
                <a:lnTo>
                  <a:pt x="1784447" y="114852"/>
                </a:lnTo>
                <a:lnTo>
                  <a:pt x="1784447" y="80433"/>
                </a:lnTo>
                <a:close/>
              </a:path>
              <a:path w="3169920" h="342265">
                <a:moveTo>
                  <a:pt x="1910577" y="244613"/>
                </a:moveTo>
                <a:lnTo>
                  <a:pt x="1786288" y="244613"/>
                </a:lnTo>
                <a:lnTo>
                  <a:pt x="1796253" y="259674"/>
                </a:lnTo>
                <a:lnTo>
                  <a:pt x="1810100" y="271095"/>
                </a:lnTo>
                <a:lnTo>
                  <a:pt x="1827364" y="278339"/>
                </a:lnTo>
                <a:lnTo>
                  <a:pt x="1847579" y="280873"/>
                </a:lnTo>
                <a:lnTo>
                  <a:pt x="1880871" y="273899"/>
                </a:lnTo>
                <a:lnTo>
                  <a:pt x="1906018" y="253793"/>
                </a:lnTo>
                <a:lnTo>
                  <a:pt x="1910577" y="244613"/>
                </a:lnTo>
                <a:close/>
              </a:path>
              <a:path w="3169920" h="342265">
                <a:moveTo>
                  <a:pt x="1913883" y="120374"/>
                </a:moveTo>
                <a:lnTo>
                  <a:pt x="1828621" y="120374"/>
                </a:lnTo>
                <a:lnTo>
                  <a:pt x="1846803" y="124527"/>
                </a:lnTo>
                <a:lnTo>
                  <a:pt x="1860574" y="136318"/>
                </a:lnTo>
                <a:lnTo>
                  <a:pt x="1860667" y="136479"/>
                </a:lnTo>
                <a:lnTo>
                  <a:pt x="1869361" y="154850"/>
                </a:lnTo>
                <a:lnTo>
                  <a:pt x="1872427" y="179088"/>
                </a:lnTo>
                <a:lnTo>
                  <a:pt x="1869361" y="203376"/>
                </a:lnTo>
                <a:lnTo>
                  <a:pt x="1860601" y="221813"/>
                </a:lnTo>
                <a:lnTo>
                  <a:pt x="1846803" y="233521"/>
                </a:lnTo>
                <a:lnTo>
                  <a:pt x="1828621" y="237619"/>
                </a:lnTo>
                <a:lnTo>
                  <a:pt x="1914050" y="237619"/>
                </a:lnTo>
                <a:lnTo>
                  <a:pt x="1921921" y="221744"/>
                </a:lnTo>
                <a:lnTo>
                  <a:pt x="1927460" y="179088"/>
                </a:lnTo>
                <a:lnTo>
                  <a:pt x="1921875" y="136318"/>
                </a:lnTo>
                <a:lnTo>
                  <a:pt x="1913883" y="120374"/>
                </a:lnTo>
                <a:close/>
              </a:path>
              <a:path w="3169920" h="342265">
                <a:moveTo>
                  <a:pt x="1846659" y="77304"/>
                </a:moveTo>
                <a:lnTo>
                  <a:pt x="1826576" y="79910"/>
                </a:lnTo>
                <a:lnTo>
                  <a:pt x="1809410" y="87381"/>
                </a:lnTo>
                <a:lnTo>
                  <a:pt x="1795591" y="99201"/>
                </a:lnTo>
                <a:lnTo>
                  <a:pt x="1785551" y="114852"/>
                </a:lnTo>
                <a:lnTo>
                  <a:pt x="1911115" y="114852"/>
                </a:lnTo>
                <a:lnTo>
                  <a:pt x="1905834" y="104315"/>
                </a:lnTo>
                <a:lnTo>
                  <a:pt x="1880405" y="84252"/>
                </a:lnTo>
                <a:lnTo>
                  <a:pt x="1846659" y="77304"/>
                </a:lnTo>
                <a:close/>
              </a:path>
              <a:path w="3169920" h="342265">
                <a:moveTo>
                  <a:pt x="2125376" y="116324"/>
                </a:moveTo>
                <a:lnTo>
                  <a:pt x="2045074" y="116324"/>
                </a:lnTo>
                <a:lnTo>
                  <a:pt x="2058792" y="118280"/>
                </a:lnTo>
                <a:lnTo>
                  <a:pt x="2069232" y="123963"/>
                </a:lnTo>
                <a:lnTo>
                  <a:pt x="2075875" y="133097"/>
                </a:lnTo>
                <a:lnTo>
                  <a:pt x="2078204" y="145406"/>
                </a:lnTo>
                <a:lnTo>
                  <a:pt x="2078204" y="158474"/>
                </a:lnTo>
                <a:lnTo>
                  <a:pt x="2028509" y="161419"/>
                </a:lnTo>
                <a:lnTo>
                  <a:pt x="1995784" y="166932"/>
                </a:lnTo>
                <a:lnTo>
                  <a:pt x="1971704" y="178881"/>
                </a:lnTo>
                <a:lnTo>
                  <a:pt x="1956838" y="197008"/>
                </a:lnTo>
                <a:lnTo>
                  <a:pt x="1951756" y="221054"/>
                </a:lnTo>
                <a:lnTo>
                  <a:pt x="1956801" y="245387"/>
                </a:lnTo>
                <a:lnTo>
                  <a:pt x="1970714" y="264285"/>
                </a:lnTo>
                <a:lnTo>
                  <a:pt x="1991668" y="276522"/>
                </a:lnTo>
                <a:lnTo>
                  <a:pt x="2017833" y="280873"/>
                </a:lnTo>
                <a:lnTo>
                  <a:pt x="2036089" y="278618"/>
                </a:lnTo>
                <a:lnTo>
                  <a:pt x="2053034" y="272084"/>
                </a:lnTo>
                <a:lnTo>
                  <a:pt x="2067425" y="261616"/>
                </a:lnTo>
                <a:lnTo>
                  <a:pt x="2078020" y="247558"/>
                </a:lnTo>
                <a:lnTo>
                  <a:pt x="2131029" y="247558"/>
                </a:lnTo>
                <a:lnTo>
                  <a:pt x="2131029" y="242036"/>
                </a:lnTo>
                <a:lnTo>
                  <a:pt x="2035503" y="242036"/>
                </a:lnTo>
                <a:lnTo>
                  <a:pt x="2023070" y="240368"/>
                </a:lnTo>
                <a:lnTo>
                  <a:pt x="2013485" y="235594"/>
                </a:lnTo>
                <a:lnTo>
                  <a:pt x="2007316" y="228060"/>
                </a:lnTo>
                <a:lnTo>
                  <a:pt x="2005133" y="218109"/>
                </a:lnTo>
                <a:lnTo>
                  <a:pt x="2007230" y="208590"/>
                </a:lnTo>
                <a:lnTo>
                  <a:pt x="2013347" y="201175"/>
                </a:lnTo>
                <a:lnTo>
                  <a:pt x="2023226" y="196108"/>
                </a:lnTo>
                <a:lnTo>
                  <a:pt x="2036607" y="193629"/>
                </a:lnTo>
                <a:lnTo>
                  <a:pt x="2078204" y="191052"/>
                </a:lnTo>
                <a:lnTo>
                  <a:pt x="2131029" y="191052"/>
                </a:lnTo>
                <a:lnTo>
                  <a:pt x="2131029" y="142093"/>
                </a:lnTo>
                <a:lnTo>
                  <a:pt x="2125376" y="116324"/>
                </a:lnTo>
                <a:close/>
              </a:path>
              <a:path w="3169920" h="342265">
                <a:moveTo>
                  <a:pt x="2131029" y="247558"/>
                </a:moveTo>
                <a:lnTo>
                  <a:pt x="2079125" y="247558"/>
                </a:lnTo>
                <a:lnTo>
                  <a:pt x="2079125" y="277744"/>
                </a:lnTo>
                <a:lnTo>
                  <a:pt x="2131029" y="277744"/>
                </a:lnTo>
                <a:lnTo>
                  <a:pt x="2131029" y="247558"/>
                </a:lnTo>
                <a:close/>
              </a:path>
              <a:path w="3169920" h="342265">
                <a:moveTo>
                  <a:pt x="2131029" y="191052"/>
                </a:moveTo>
                <a:lnTo>
                  <a:pt x="2078204" y="191052"/>
                </a:lnTo>
                <a:lnTo>
                  <a:pt x="2078204" y="205409"/>
                </a:lnTo>
                <a:lnTo>
                  <a:pt x="2074819" y="220139"/>
                </a:lnTo>
                <a:lnTo>
                  <a:pt x="2065619" y="231729"/>
                </a:lnTo>
                <a:lnTo>
                  <a:pt x="2052036" y="239316"/>
                </a:lnTo>
                <a:lnTo>
                  <a:pt x="2035503" y="242036"/>
                </a:lnTo>
                <a:lnTo>
                  <a:pt x="2131029" y="242036"/>
                </a:lnTo>
                <a:lnTo>
                  <a:pt x="2131029" y="191052"/>
                </a:lnTo>
                <a:close/>
              </a:path>
              <a:path w="3169920" h="342265">
                <a:moveTo>
                  <a:pt x="2047467" y="76200"/>
                </a:moveTo>
                <a:lnTo>
                  <a:pt x="2012124" y="80910"/>
                </a:lnTo>
                <a:lnTo>
                  <a:pt x="1985186" y="94145"/>
                </a:lnTo>
                <a:lnTo>
                  <a:pt x="1967669" y="114559"/>
                </a:lnTo>
                <a:lnTo>
                  <a:pt x="1960591" y="140804"/>
                </a:lnTo>
                <a:lnTo>
                  <a:pt x="2009735" y="140804"/>
                </a:lnTo>
                <a:lnTo>
                  <a:pt x="2013522" y="130845"/>
                </a:lnTo>
                <a:lnTo>
                  <a:pt x="2020847" y="123112"/>
                </a:lnTo>
                <a:lnTo>
                  <a:pt x="2031451" y="118105"/>
                </a:lnTo>
                <a:lnTo>
                  <a:pt x="2045074" y="116324"/>
                </a:lnTo>
                <a:lnTo>
                  <a:pt x="2125376" y="116324"/>
                </a:lnTo>
                <a:lnTo>
                  <a:pt x="2125090" y="115025"/>
                </a:lnTo>
                <a:lnTo>
                  <a:pt x="2108229" y="94237"/>
                </a:lnTo>
                <a:lnTo>
                  <a:pt x="2081877" y="80905"/>
                </a:lnTo>
                <a:lnTo>
                  <a:pt x="2047467" y="76200"/>
                </a:lnTo>
                <a:close/>
              </a:path>
              <a:path w="3169920" h="342265">
                <a:moveTo>
                  <a:pt x="2347482" y="0"/>
                </a:moveTo>
                <a:lnTo>
                  <a:pt x="2295578" y="8098"/>
                </a:lnTo>
                <a:lnTo>
                  <a:pt x="2272570" y="8650"/>
                </a:lnTo>
                <a:lnTo>
                  <a:pt x="2233545" y="15076"/>
                </a:lnTo>
                <a:lnTo>
                  <a:pt x="2202931" y="32581"/>
                </a:lnTo>
                <a:lnTo>
                  <a:pt x="2180878" y="62481"/>
                </a:lnTo>
                <a:lnTo>
                  <a:pt x="2167536" y="106092"/>
                </a:lnTo>
                <a:lnTo>
                  <a:pt x="2163055" y="164732"/>
                </a:lnTo>
                <a:lnTo>
                  <a:pt x="2169687" y="215587"/>
                </a:lnTo>
                <a:lnTo>
                  <a:pt x="2189054" y="252275"/>
                </a:lnTo>
                <a:lnTo>
                  <a:pt x="2220361" y="274503"/>
                </a:lnTo>
                <a:lnTo>
                  <a:pt x="2262815" y="281977"/>
                </a:lnTo>
                <a:lnTo>
                  <a:pt x="2303449" y="275055"/>
                </a:lnTo>
                <a:lnTo>
                  <a:pt x="2334161" y="255174"/>
                </a:lnTo>
                <a:lnTo>
                  <a:pt x="2343735" y="239644"/>
                </a:lnTo>
                <a:lnTo>
                  <a:pt x="2261895" y="239644"/>
                </a:lnTo>
                <a:lnTo>
                  <a:pt x="2243403" y="235914"/>
                </a:lnTo>
                <a:lnTo>
                  <a:pt x="2229639" y="224988"/>
                </a:lnTo>
                <a:lnTo>
                  <a:pt x="2221051" y="207264"/>
                </a:lnTo>
                <a:lnTo>
                  <a:pt x="2218089" y="183138"/>
                </a:lnTo>
                <a:lnTo>
                  <a:pt x="2221077" y="159969"/>
                </a:lnTo>
                <a:lnTo>
                  <a:pt x="2229708" y="142737"/>
                </a:lnTo>
                <a:lnTo>
                  <a:pt x="2243480" y="131992"/>
                </a:lnTo>
                <a:lnTo>
                  <a:pt x="2261895" y="128288"/>
                </a:lnTo>
                <a:lnTo>
                  <a:pt x="2345228" y="128288"/>
                </a:lnTo>
                <a:lnTo>
                  <a:pt x="2343568" y="125527"/>
                </a:lnTo>
                <a:lnTo>
                  <a:pt x="2204469" y="125527"/>
                </a:lnTo>
                <a:lnTo>
                  <a:pt x="2211687" y="92860"/>
                </a:lnTo>
                <a:lnTo>
                  <a:pt x="2224945" y="69873"/>
                </a:lnTo>
                <a:lnTo>
                  <a:pt x="2246141" y="56031"/>
                </a:lnTo>
                <a:lnTo>
                  <a:pt x="2277172" y="50800"/>
                </a:lnTo>
                <a:lnTo>
                  <a:pt x="2298891" y="50063"/>
                </a:lnTo>
                <a:lnTo>
                  <a:pt x="2317483" y="48818"/>
                </a:lnTo>
                <a:lnTo>
                  <a:pt x="2332228" y="46589"/>
                </a:lnTo>
                <a:lnTo>
                  <a:pt x="2342452" y="43981"/>
                </a:lnTo>
                <a:lnTo>
                  <a:pt x="2347482" y="41597"/>
                </a:lnTo>
                <a:lnTo>
                  <a:pt x="2347482" y="0"/>
                </a:lnTo>
                <a:close/>
              </a:path>
              <a:path w="3169920" h="342265">
                <a:moveTo>
                  <a:pt x="2345228" y="128288"/>
                </a:moveTo>
                <a:lnTo>
                  <a:pt x="2261895" y="128288"/>
                </a:lnTo>
                <a:lnTo>
                  <a:pt x="2280174" y="131992"/>
                </a:lnTo>
                <a:lnTo>
                  <a:pt x="2293829" y="142737"/>
                </a:lnTo>
                <a:lnTo>
                  <a:pt x="2302376" y="159969"/>
                </a:lnTo>
                <a:lnTo>
                  <a:pt x="2305333" y="183138"/>
                </a:lnTo>
                <a:lnTo>
                  <a:pt x="2302376" y="207264"/>
                </a:lnTo>
                <a:lnTo>
                  <a:pt x="2293829" y="224988"/>
                </a:lnTo>
                <a:lnTo>
                  <a:pt x="2280174" y="235914"/>
                </a:lnTo>
                <a:lnTo>
                  <a:pt x="2261895" y="239644"/>
                </a:lnTo>
                <a:lnTo>
                  <a:pt x="2343735" y="239644"/>
                </a:lnTo>
                <a:lnTo>
                  <a:pt x="2353588" y="223662"/>
                </a:lnTo>
                <a:lnTo>
                  <a:pt x="2360366" y="181849"/>
                </a:lnTo>
                <a:lnTo>
                  <a:pt x="2354128" y="143091"/>
                </a:lnTo>
                <a:lnTo>
                  <a:pt x="2345228" y="128288"/>
                </a:lnTo>
                <a:close/>
              </a:path>
              <a:path w="3169920" h="342265">
                <a:moveTo>
                  <a:pt x="2272570" y="88348"/>
                </a:moveTo>
                <a:lnTo>
                  <a:pt x="2250279" y="90844"/>
                </a:lnTo>
                <a:lnTo>
                  <a:pt x="2231732" y="98103"/>
                </a:lnTo>
                <a:lnTo>
                  <a:pt x="2216947" y="109779"/>
                </a:lnTo>
                <a:lnTo>
                  <a:pt x="2205941" y="125527"/>
                </a:lnTo>
                <a:lnTo>
                  <a:pt x="2343568" y="125527"/>
                </a:lnTo>
                <a:lnTo>
                  <a:pt x="2336415" y="113633"/>
                </a:lnTo>
                <a:lnTo>
                  <a:pt x="2308729" y="94908"/>
                </a:lnTo>
                <a:lnTo>
                  <a:pt x="2272570" y="88348"/>
                </a:lnTo>
                <a:close/>
              </a:path>
              <a:path w="3169920" h="342265">
                <a:moveTo>
                  <a:pt x="2482397" y="76200"/>
                </a:moveTo>
                <a:lnTo>
                  <a:pt x="2442200" y="83266"/>
                </a:lnTo>
                <a:lnTo>
                  <a:pt x="2411373" y="103601"/>
                </a:lnTo>
                <a:lnTo>
                  <a:pt x="2391624" y="135912"/>
                </a:lnTo>
                <a:lnTo>
                  <a:pt x="2384662" y="178904"/>
                </a:lnTo>
                <a:lnTo>
                  <a:pt x="2391547" y="222342"/>
                </a:lnTo>
                <a:lnTo>
                  <a:pt x="2411166" y="254737"/>
                </a:lnTo>
                <a:lnTo>
                  <a:pt x="2441967" y="274983"/>
                </a:lnTo>
                <a:lnTo>
                  <a:pt x="2482397" y="281977"/>
                </a:lnTo>
                <a:lnTo>
                  <a:pt x="2522827" y="275009"/>
                </a:lnTo>
                <a:lnTo>
                  <a:pt x="2553628" y="254806"/>
                </a:lnTo>
                <a:lnTo>
                  <a:pt x="2562032" y="240932"/>
                </a:lnTo>
                <a:lnTo>
                  <a:pt x="2482397" y="240932"/>
                </a:lnTo>
                <a:lnTo>
                  <a:pt x="2464457" y="236834"/>
                </a:lnTo>
                <a:lnTo>
                  <a:pt x="2450831" y="224850"/>
                </a:lnTo>
                <a:lnTo>
                  <a:pt x="2442174" y="205446"/>
                </a:lnTo>
                <a:lnTo>
                  <a:pt x="2439143" y="179088"/>
                </a:lnTo>
                <a:lnTo>
                  <a:pt x="2442226" y="152886"/>
                </a:lnTo>
                <a:lnTo>
                  <a:pt x="2450969" y="133465"/>
                </a:lnTo>
                <a:lnTo>
                  <a:pt x="2464612" y="121395"/>
                </a:lnTo>
                <a:lnTo>
                  <a:pt x="2482397" y="117245"/>
                </a:lnTo>
                <a:lnTo>
                  <a:pt x="2561804" y="117245"/>
                </a:lnTo>
                <a:lnTo>
                  <a:pt x="2553421" y="103532"/>
                </a:lnTo>
                <a:lnTo>
                  <a:pt x="2522594" y="83240"/>
                </a:lnTo>
                <a:lnTo>
                  <a:pt x="2482397" y="76200"/>
                </a:lnTo>
                <a:close/>
              </a:path>
              <a:path w="3169920" h="342265">
                <a:moveTo>
                  <a:pt x="2561804" y="117245"/>
                </a:moveTo>
                <a:lnTo>
                  <a:pt x="2482397" y="117245"/>
                </a:lnTo>
                <a:lnTo>
                  <a:pt x="2500153" y="121395"/>
                </a:lnTo>
                <a:lnTo>
                  <a:pt x="2513733" y="133465"/>
                </a:lnTo>
                <a:lnTo>
                  <a:pt x="2522412" y="152886"/>
                </a:lnTo>
                <a:lnTo>
                  <a:pt x="2525467" y="179088"/>
                </a:lnTo>
                <a:lnTo>
                  <a:pt x="2522438" y="205446"/>
                </a:lnTo>
                <a:lnTo>
                  <a:pt x="2513802" y="224850"/>
                </a:lnTo>
                <a:lnTo>
                  <a:pt x="2500230" y="236834"/>
                </a:lnTo>
                <a:lnTo>
                  <a:pt x="2482397" y="240932"/>
                </a:lnTo>
                <a:lnTo>
                  <a:pt x="2562032" y="240932"/>
                </a:lnTo>
                <a:lnTo>
                  <a:pt x="2573247" y="222420"/>
                </a:lnTo>
                <a:lnTo>
                  <a:pt x="2580132" y="178904"/>
                </a:lnTo>
                <a:lnTo>
                  <a:pt x="2573169" y="135835"/>
                </a:lnTo>
                <a:lnTo>
                  <a:pt x="2561804" y="117245"/>
                </a:lnTo>
                <a:close/>
              </a:path>
              <a:path w="3169920" h="342265">
                <a:moveTo>
                  <a:pt x="2706948" y="120926"/>
                </a:moveTo>
                <a:lnTo>
                  <a:pt x="2653387" y="120926"/>
                </a:lnTo>
                <a:lnTo>
                  <a:pt x="2653387" y="277744"/>
                </a:lnTo>
                <a:lnTo>
                  <a:pt x="2706948" y="277744"/>
                </a:lnTo>
                <a:lnTo>
                  <a:pt x="2706948" y="120926"/>
                </a:lnTo>
                <a:close/>
              </a:path>
              <a:path w="3169920" h="342265">
                <a:moveTo>
                  <a:pt x="2765663" y="80433"/>
                </a:moveTo>
                <a:lnTo>
                  <a:pt x="2594489" y="80433"/>
                </a:lnTo>
                <a:lnTo>
                  <a:pt x="2594489" y="120926"/>
                </a:lnTo>
                <a:lnTo>
                  <a:pt x="2765663" y="120926"/>
                </a:lnTo>
                <a:lnTo>
                  <a:pt x="2765663" y="80433"/>
                </a:lnTo>
                <a:close/>
              </a:path>
              <a:path w="3169920" h="342265">
                <a:moveTo>
                  <a:pt x="2846649" y="80433"/>
                </a:moveTo>
                <a:lnTo>
                  <a:pt x="2793088" y="80433"/>
                </a:lnTo>
                <a:lnTo>
                  <a:pt x="2793088" y="277744"/>
                </a:lnTo>
                <a:lnTo>
                  <a:pt x="2846649" y="277744"/>
                </a:lnTo>
                <a:lnTo>
                  <a:pt x="2846649" y="193077"/>
                </a:lnTo>
                <a:lnTo>
                  <a:pt x="2913136" y="193077"/>
                </a:lnTo>
                <a:lnTo>
                  <a:pt x="2896345" y="171726"/>
                </a:lnTo>
                <a:lnTo>
                  <a:pt x="2906668" y="159762"/>
                </a:lnTo>
                <a:lnTo>
                  <a:pt x="2846649" y="159762"/>
                </a:lnTo>
                <a:lnTo>
                  <a:pt x="2846649" y="80433"/>
                </a:lnTo>
                <a:close/>
              </a:path>
              <a:path w="3169920" h="342265">
                <a:moveTo>
                  <a:pt x="2913136" y="193077"/>
                </a:moveTo>
                <a:lnTo>
                  <a:pt x="2848121" y="193077"/>
                </a:lnTo>
                <a:lnTo>
                  <a:pt x="2914750" y="277744"/>
                </a:lnTo>
                <a:lnTo>
                  <a:pt x="2979723" y="277744"/>
                </a:lnTo>
                <a:lnTo>
                  <a:pt x="2913136" y="193077"/>
                </a:lnTo>
                <a:close/>
              </a:path>
              <a:path w="3169920" h="342265">
                <a:moveTo>
                  <a:pt x="2975122" y="80433"/>
                </a:moveTo>
                <a:lnTo>
                  <a:pt x="2913646" y="80433"/>
                </a:lnTo>
                <a:lnTo>
                  <a:pt x="2848121" y="159762"/>
                </a:lnTo>
                <a:lnTo>
                  <a:pt x="2906668" y="159762"/>
                </a:lnTo>
                <a:lnTo>
                  <a:pt x="2975122" y="80433"/>
                </a:lnTo>
                <a:close/>
              </a:path>
              <a:path w="3169920" h="342265">
                <a:moveTo>
                  <a:pt x="3164202" y="116324"/>
                </a:moveTo>
                <a:lnTo>
                  <a:pt x="3083900" y="116324"/>
                </a:lnTo>
                <a:lnTo>
                  <a:pt x="3097618" y="118280"/>
                </a:lnTo>
                <a:lnTo>
                  <a:pt x="3108058" y="123963"/>
                </a:lnTo>
                <a:lnTo>
                  <a:pt x="3114701" y="133097"/>
                </a:lnTo>
                <a:lnTo>
                  <a:pt x="3117031" y="145406"/>
                </a:lnTo>
                <a:lnTo>
                  <a:pt x="3117031" y="158474"/>
                </a:lnTo>
                <a:lnTo>
                  <a:pt x="3067335" y="161419"/>
                </a:lnTo>
                <a:lnTo>
                  <a:pt x="3034610" y="166932"/>
                </a:lnTo>
                <a:lnTo>
                  <a:pt x="3010530" y="178881"/>
                </a:lnTo>
                <a:lnTo>
                  <a:pt x="2995664" y="197008"/>
                </a:lnTo>
                <a:lnTo>
                  <a:pt x="2990583" y="221054"/>
                </a:lnTo>
                <a:lnTo>
                  <a:pt x="2995627" y="245387"/>
                </a:lnTo>
                <a:lnTo>
                  <a:pt x="3009541" y="264285"/>
                </a:lnTo>
                <a:lnTo>
                  <a:pt x="3030494" y="276522"/>
                </a:lnTo>
                <a:lnTo>
                  <a:pt x="3056660" y="280873"/>
                </a:lnTo>
                <a:lnTo>
                  <a:pt x="3074916" y="278618"/>
                </a:lnTo>
                <a:lnTo>
                  <a:pt x="3091861" y="272084"/>
                </a:lnTo>
                <a:lnTo>
                  <a:pt x="3106252" y="261616"/>
                </a:lnTo>
                <a:lnTo>
                  <a:pt x="3116847" y="247558"/>
                </a:lnTo>
                <a:lnTo>
                  <a:pt x="3169856" y="247558"/>
                </a:lnTo>
                <a:lnTo>
                  <a:pt x="3169856" y="242036"/>
                </a:lnTo>
                <a:lnTo>
                  <a:pt x="3074329" y="242036"/>
                </a:lnTo>
                <a:lnTo>
                  <a:pt x="3061897" y="240368"/>
                </a:lnTo>
                <a:lnTo>
                  <a:pt x="3052311" y="235594"/>
                </a:lnTo>
                <a:lnTo>
                  <a:pt x="3046142" y="228060"/>
                </a:lnTo>
                <a:lnTo>
                  <a:pt x="3043959" y="218109"/>
                </a:lnTo>
                <a:lnTo>
                  <a:pt x="3046056" y="208590"/>
                </a:lnTo>
                <a:lnTo>
                  <a:pt x="3052173" y="201175"/>
                </a:lnTo>
                <a:lnTo>
                  <a:pt x="3062052" y="196108"/>
                </a:lnTo>
                <a:lnTo>
                  <a:pt x="3075434" y="193629"/>
                </a:lnTo>
                <a:lnTo>
                  <a:pt x="3117031" y="191052"/>
                </a:lnTo>
                <a:lnTo>
                  <a:pt x="3169856" y="191052"/>
                </a:lnTo>
                <a:lnTo>
                  <a:pt x="3169856" y="142093"/>
                </a:lnTo>
                <a:lnTo>
                  <a:pt x="3164202" y="116324"/>
                </a:lnTo>
                <a:close/>
              </a:path>
              <a:path w="3169920" h="342265">
                <a:moveTo>
                  <a:pt x="3169856" y="247558"/>
                </a:moveTo>
                <a:lnTo>
                  <a:pt x="3117951" y="247558"/>
                </a:lnTo>
                <a:lnTo>
                  <a:pt x="3117951" y="277744"/>
                </a:lnTo>
                <a:lnTo>
                  <a:pt x="3169856" y="277744"/>
                </a:lnTo>
                <a:lnTo>
                  <a:pt x="3169856" y="247558"/>
                </a:lnTo>
                <a:close/>
              </a:path>
              <a:path w="3169920" h="342265">
                <a:moveTo>
                  <a:pt x="3169856" y="191052"/>
                </a:moveTo>
                <a:lnTo>
                  <a:pt x="3117031" y="191052"/>
                </a:lnTo>
                <a:lnTo>
                  <a:pt x="3117031" y="205409"/>
                </a:lnTo>
                <a:lnTo>
                  <a:pt x="3113646" y="220139"/>
                </a:lnTo>
                <a:lnTo>
                  <a:pt x="3104446" y="231729"/>
                </a:lnTo>
                <a:lnTo>
                  <a:pt x="3090863" y="239316"/>
                </a:lnTo>
                <a:lnTo>
                  <a:pt x="3074329" y="242036"/>
                </a:lnTo>
                <a:lnTo>
                  <a:pt x="3169856" y="242036"/>
                </a:lnTo>
                <a:lnTo>
                  <a:pt x="3169856" y="191052"/>
                </a:lnTo>
                <a:close/>
              </a:path>
              <a:path w="3169920" h="342265">
                <a:moveTo>
                  <a:pt x="3086293" y="76200"/>
                </a:moveTo>
                <a:lnTo>
                  <a:pt x="3050951" y="80910"/>
                </a:lnTo>
                <a:lnTo>
                  <a:pt x="3024012" y="94145"/>
                </a:lnTo>
                <a:lnTo>
                  <a:pt x="3006495" y="114559"/>
                </a:lnTo>
                <a:lnTo>
                  <a:pt x="2999417" y="140804"/>
                </a:lnTo>
                <a:lnTo>
                  <a:pt x="3048561" y="140804"/>
                </a:lnTo>
                <a:lnTo>
                  <a:pt x="3052349" y="130845"/>
                </a:lnTo>
                <a:lnTo>
                  <a:pt x="3059673" y="123112"/>
                </a:lnTo>
                <a:lnTo>
                  <a:pt x="3070277" y="118105"/>
                </a:lnTo>
                <a:lnTo>
                  <a:pt x="3083900" y="116324"/>
                </a:lnTo>
                <a:lnTo>
                  <a:pt x="3164202" y="116324"/>
                </a:lnTo>
                <a:lnTo>
                  <a:pt x="3163917" y="115025"/>
                </a:lnTo>
                <a:lnTo>
                  <a:pt x="3147055" y="94237"/>
                </a:lnTo>
                <a:lnTo>
                  <a:pt x="3120703" y="80905"/>
                </a:lnTo>
                <a:lnTo>
                  <a:pt x="3086293" y="7620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91411" y="4037017"/>
            <a:ext cx="7777270" cy="140070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50122" y="4037017"/>
            <a:ext cx="7135356" cy="177164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80940" y="7932186"/>
            <a:ext cx="7646711" cy="1771645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1082979" y="1886978"/>
            <a:ext cx="6274435" cy="526415"/>
          </a:xfrm>
          <a:custGeom>
            <a:avLst/>
            <a:gdLst/>
            <a:ahLst/>
            <a:cxnLst/>
            <a:rect l="l" t="t" r="r" b="b"/>
            <a:pathLst>
              <a:path w="6274434" h="526414">
                <a:moveTo>
                  <a:pt x="83378" y="18221"/>
                </a:moveTo>
                <a:lnTo>
                  <a:pt x="0" y="18221"/>
                </a:lnTo>
                <a:lnTo>
                  <a:pt x="0" y="416616"/>
                </a:lnTo>
                <a:lnTo>
                  <a:pt x="83378" y="416616"/>
                </a:lnTo>
                <a:lnTo>
                  <a:pt x="83378" y="248755"/>
                </a:lnTo>
                <a:lnTo>
                  <a:pt x="346214" y="248755"/>
                </a:lnTo>
                <a:lnTo>
                  <a:pt x="346214" y="180009"/>
                </a:lnTo>
                <a:lnTo>
                  <a:pt x="83378" y="180009"/>
                </a:lnTo>
                <a:lnTo>
                  <a:pt x="83378" y="18221"/>
                </a:lnTo>
                <a:close/>
              </a:path>
              <a:path w="6274434" h="526414">
                <a:moveTo>
                  <a:pt x="346214" y="248755"/>
                </a:moveTo>
                <a:lnTo>
                  <a:pt x="262835" y="248755"/>
                </a:lnTo>
                <a:lnTo>
                  <a:pt x="262835" y="416616"/>
                </a:lnTo>
                <a:lnTo>
                  <a:pt x="346214" y="416616"/>
                </a:lnTo>
                <a:lnTo>
                  <a:pt x="346214" y="248755"/>
                </a:lnTo>
                <a:close/>
              </a:path>
              <a:path w="6274434" h="526414">
                <a:moveTo>
                  <a:pt x="346214" y="18221"/>
                </a:moveTo>
                <a:lnTo>
                  <a:pt x="262835" y="18221"/>
                </a:lnTo>
                <a:lnTo>
                  <a:pt x="262835" y="180009"/>
                </a:lnTo>
                <a:lnTo>
                  <a:pt x="346214" y="180009"/>
                </a:lnTo>
                <a:lnTo>
                  <a:pt x="346214" y="18221"/>
                </a:lnTo>
                <a:close/>
              </a:path>
              <a:path w="6274434" h="526414">
                <a:moveTo>
                  <a:pt x="660204" y="174487"/>
                </a:moveTo>
                <a:lnTo>
                  <a:pt x="539751" y="174487"/>
                </a:lnTo>
                <a:lnTo>
                  <a:pt x="560328" y="177420"/>
                </a:lnTo>
                <a:lnTo>
                  <a:pt x="575988" y="185945"/>
                </a:lnTo>
                <a:lnTo>
                  <a:pt x="585953" y="199645"/>
                </a:lnTo>
                <a:lnTo>
                  <a:pt x="589447" y="218109"/>
                </a:lnTo>
                <a:lnTo>
                  <a:pt x="589447" y="237711"/>
                </a:lnTo>
                <a:lnTo>
                  <a:pt x="514903" y="242128"/>
                </a:lnTo>
                <a:lnTo>
                  <a:pt x="465816" y="250398"/>
                </a:lnTo>
                <a:lnTo>
                  <a:pt x="429696" y="268322"/>
                </a:lnTo>
                <a:lnTo>
                  <a:pt x="407397" y="295513"/>
                </a:lnTo>
                <a:lnTo>
                  <a:pt x="399775" y="331581"/>
                </a:lnTo>
                <a:lnTo>
                  <a:pt x="407341" y="368081"/>
                </a:lnTo>
                <a:lnTo>
                  <a:pt x="428212" y="396427"/>
                </a:lnTo>
                <a:lnTo>
                  <a:pt x="459643" y="414783"/>
                </a:lnTo>
                <a:lnTo>
                  <a:pt x="498890" y="421309"/>
                </a:lnTo>
                <a:lnTo>
                  <a:pt x="526275" y="417927"/>
                </a:lnTo>
                <a:lnTo>
                  <a:pt x="551692" y="408126"/>
                </a:lnTo>
                <a:lnTo>
                  <a:pt x="573279" y="392424"/>
                </a:lnTo>
                <a:lnTo>
                  <a:pt x="589171" y="371338"/>
                </a:lnTo>
                <a:lnTo>
                  <a:pt x="668684" y="371338"/>
                </a:lnTo>
                <a:lnTo>
                  <a:pt x="668684" y="363055"/>
                </a:lnTo>
                <a:lnTo>
                  <a:pt x="525395" y="363055"/>
                </a:lnTo>
                <a:lnTo>
                  <a:pt x="506746" y="360553"/>
                </a:lnTo>
                <a:lnTo>
                  <a:pt x="492368" y="353392"/>
                </a:lnTo>
                <a:lnTo>
                  <a:pt x="483114" y="342090"/>
                </a:lnTo>
                <a:lnTo>
                  <a:pt x="479840" y="327164"/>
                </a:lnTo>
                <a:lnTo>
                  <a:pt x="482985" y="312885"/>
                </a:lnTo>
                <a:lnTo>
                  <a:pt x="492161" y="301763"/>
                </a:lnTo>
                <a:lnTo>
                  <a:pt x="506979" y="294162"/>
                </a:lnTo>
                <a:lnTo>
                  <a:pt x="527051" y="290444"/>
                </a:lnTo>
                <a:lnTo>
                  <a:pt x="589447" y="286579"/>
                </a:lnTo>
                <a:lnTo>
                  <a:pt x="668684" y="286579"/>
                </a:lnTo>
                <a:lnTo>
                  <a:pt x="668684" y="213139"/>
                </a:lnTo>
                <a:lnTo>
                  <a:pt x="660204" y="174487"/>
                </a:lnTo>
                <a:close/>
              </a:path>
              <a:path w="6274434" h="526414">
                <a:moveTo>
                  <a:pt x="668684" y="371338"/>
                </a:moveTo>
                <a:lnTo>
                  <a:pt x="590827" y="371338"/>
                </a:lnTo>
                <a:lnTo>
                  <a:pt x="590827" y="416616"/>
                </a:lnTo>
                <a:lnTo>
                  <a:pt x="668684" y="416616"/>
                </a:lnTo>
                <a:lnTo>
                  <a:pt x="668684" y="371338"/>
                </a:lnTo>
                <a:close/>
              </a:path>
              <a:path w="6274434" h="526414">
                <a:moveTo>
                  <a:pt x="668684" y="286579"/>
                </a:moveTo>
                <a:lnTo>
                  <a:pt x="589447" y="286579"/>
                </a:lnTo>
                <a:lnTo>
                  <a:pt x="589447" y="308113"/>
                </a:lnTo>
                <a:lnTo>
                  <a:pt x="584370" y="330209"/>
                </a:lnTo>
                <a:lnTo>
                  <a:pt x="570569" y="347594"/>
                </a:lnTo>
                <a:lnTo>
                  <a:pt x="550195" y="358974"/>
                </a:lnTo>
                <a:lnTo>
                  <a:pt x="525395" y="363055"/>
                </a:lnTo>
                <a:lnTo>
                  <a:pt x="668684" y="363055"/>
                </a:lnTo>
                <a:lnTo>
                  <a:pt x="668684" y="286579"/>
                </a:lnTo>
                <a:close/>
              </a:path>
              <a:path w="6274434" h="526414">
                <a:moveTo>
                  <a:pt x="543340" y="114300"/>
                </a:moveTo>
                <a:lnTo>
                  <a:pt x="490327" y="121366"/>
                </a:lnTo>
                <a:lnTo>
                  <a:pt x="449919" y="141218"/>
                </a:lnTo>
                <a:lnTo>
                  <a:pt x="423643" y="171838"/>
                </a:lnTo>
                <a:lnTo>
                  <a:pt x="413027" y="211207"/>
                </a:lnTo>
                <a:lnTo>
                  <a:pt x="486742" y="211207"/>
                </a:lnTo>
                <a:lnTo>
                  <a:pt x="492424" y="196268"/>
                </a:lnTo>
                <a:lnTo>
                  <a:pt x="503411" y="184668"/>
                </a:lnTo>
                <a:lnTo>
                  <a:pt x="519316" y="177157"/>
                </a:lnTo>
                <a:lnTo>
                  <a:pt x="539751" y="174487"/>
                </a:lnTo>
                <a:lnTo>
                  <a:pt x="660204" y="174487"/>
                </a:lnTo>
                <a:lnTo>
                  <a:pt x="659776" y="172537"/>
                </a:lnTo>
                <a:lnTo>
                  <a:pt x="634484" y="141356"/>
                </a:lnTo>
                <a:lnTo>
                  <a:pt x="594956" y="121357"/>
                </a:lnTo>
                <a:lnTo>
                  <a:pt x="543340" y="114300"/>
                </a:lnTo>
                <a:close/>
              </a:path>
              <a:path w="6274434" h="526414">
                <a:moveTo>
                  <a:pt x="997505" y="120650"/>
                </a:moveTo>
                <a:lnTo>
                  <a:pt x="725834" y="120650"/>
                </a:lnTo>
                <a:lnTo>
                  <a:pt x="725834" y="416616"/>
                </a:lnTo>
                <a:lnTo>
                  <a:pt x="806176" y="416616"/>
                </a:lnTo>
                <a:lnTo>
                  <a:pt x="806176" y="181389"/>
                </a:lnTo>
                <a:lnTo>
                  <a:pt x="997505" y="181389"/>
                </a:lnTo>
                <a:lnTo>
                  <a:pt x="997505" y="120650"/>
                </a:lnTo>
                <a:close/>
              </a:path>
              <a:path w="6274434" h="526414">
                <a:moveTo>
                  <a:pt x="997505" y="181389"/>
                </a:moveTo>
                <a:lnTo>
                  <a:pt x="917163" y="181389"/>
                </a:lnTo>
                <a:lnTo>
                  <a:pt x="917163" y="416616"/>
                </a:lnTo>
                <a:lnTo>
                  <a:pt x="997505" y="416616"/>
                </a:lnTo>
                <a:lnTo>
                  <a:pt x="997505" y="181389"/>
                </a:lnTo>
                <a:close/>
              </a:path>
              <a:path w="6274434" h="526414">
                <a:moveTo>
                  <a:pt x="1134996" y="120650"/>
                </a:moveTo>
                <a:lnTo>
                  <a:pt x="1055483" y="120650"/>
                </a:lnTo>
                <a:lnTo>
                  <a:pt x="1055483" y="513247"/>
                </a:lnTo>
                <a:lnTo>
                  <a:pt x="1136101" y="513247"/>
                </a:lnTo>
                <a:lnTo>
                  <a:pt x="1136101" y="366920"/>
                </a:lnTo>
                <a:lnTo>
                  <a:pt x="1325971" y="366920"/>
                </a:lnTo>
                <a:lnTo>
                  <a:pt x="1328649" y="363523"/>
                </a:lnTo>
                <a:lnTo>
                  <a:pt x="1331242" y="356429"/>
                </a:lnTo>
                <a:lnTo>
                  <a:pt x="1201258" y="356429"/>
                </a:lnTo>
                <a:lnTo>
                  <a:pt x="1174378" y="350243"/>
                </a:lnTo>
                <a:lnTo>
                  <a:pt x="1153736" y="332616"/>
                </a:lnTo>
                <a:lnTo>
                  <a:pt x="1140497" y="304947"/>
                </a:lnTo>
                <a:lnTo>
                  <a:pt x="1135825" y="268633"/>
                </a:lnTo>
                <a:lnTo>
                  <a:pt x="1140497" y="232509"/>
                </a:lnTo>
                <a:lnTo>
                  <a:pt x="1153736" y="204719"/>
                </a:lnTo>
                <a:lnTo>
                  <a:pt x="1174378" y="186868"/>
                </a:lnTo>
                <a:lnTo>
                  <a:pt x="1201258" y="180561"/>
                </a:lnTo>
                <a:lnTo>
                  <a:pt x="1331037" y="180561"/>
                </a:lnTo>
                <a:lnTo>
                  <a:pt x="1328481" y="173623"/>
                </a:lnTo>
                <a:lnTo>
                  <a:pt x="1327409" y="172278"/>
                </a:lnTo>
                <a:lnTo>
                  <a:pt x="1134996" y="172278"/>
                </a:lnTo>
                <a:lnTo>
                  <a:pt x="1134996" y="120650"/>
                </a:lnTo>
                <a:close/>
              </a:path>
              <a:path w="6274434" h="526414">
                <a:moveTo>
                  <a:pt x="1325971" y="366920"/>
                </a:moveTo>
                <a:lnTo>
                  <a:pt x="1137757" y="366920"/>
                </a:lnTo>
                <a:lnTo>
                  <a:pt x="1152705" y="389512"/>
                </a:lnTo>
                <a:lnTo>
                  <a:pt x="1173476" y="406642"/>
                </a:lnTo>
                <a:lnTo>
                  <a:pt x="1199372" y="417509"/>
                </a:lnTo>
                <a:lnTo>
                  <a:pt x="1229695" y="421309"/>
                </a:lnTo>
                <a:lnTo>
                  <a:pt x="1270569" y="414575"/>
                </a:lnTo>
                <a:lnTo>
                  <a:pt x="1303836" y="394999"/>
                </a:lnTo>
                <a:lnTo>
                  <a:pt x="1325971" y="366920"/>
                </a:lnTo>
                <a:close/>
              </a:path>
              <a:path w="6274434" h="526414">
                <a:moveTo>
                  <a:pt x="1331037" y="180561"/>
                </a:moveTo>
                <a:lnTo>
                  <a:pt x="1201258" y="180561"/>
                </a:lnTo>
                <a:lnTo>
                  <a:pt x="1228530" y="186790"/>
                </a:lnTo>
                <a:lnTo>
                  <a:pt x="1249228" y="204512"/>
                </a:lnTo>
                <a:lnTo>
                  <a:pt x="1262368" y="232276"/>
                </a:lnTo>
                <a:lnTo>
                  <a:pt x="1266966" y="268633"/>
                </a:lnTo>
                <a:lnTo>
                  <a:pt x="1262368" y="305064"/>
                </a:lnTo>
                <a:lnTo>
                  <a:pt x="1249228" y="332720"/>
                </a:lnTo>
                <a:lnTo>
                  <a:pt x="1228530" y="350282"/>
                </a:lnTo>
                <a:lnTo>
                  <a:pt x="1201258" y="356429"/>
                </a:lnTo>
                <a:lnTo>
                  <a:pt x="1331242" y="356429"/>
                </a:lnTo>
                <a:lnTo>
                  <a:pt x="1344158" y="321087"/>
                </a:lnTo>
                <a:lnTo>
                  <a:pt x="1349517" y="268633"/>
                </a:lnTo>
                <a:lnTo>
                  <a:pt x="1344121" y="216072"/>
                </a:lnTo>
                <a:lnTo>
                  <a:pt x="1331037" y="180561"/>
                </a:lnTo>
                <a:close/>
              </a:path>
              <a:path w="6274434" h="526414">
                <a:moveTo>
                  <a:pt x="1228314" y="115956"/>
                </a:moveTo>
                <a:lnTo>
                  <a:pt x="1198190" y="119865"/>
                </a:lnTo>
                <a:lnTo>
                  <a:pt x="1172441" y="131072"/>
                </a:lnTo>
                <a:lnTo>
                  <a:pt x="1151713" y="148802"/>
                </a:lnTo>
                <a:lnTo>
                  <a:pt x="1136653" y="172278"/>
                </a:lnTo>
                <a:lnTo>
                  <a:pt x="1327409" y="172278"/>
                </a:lnTo>
                <a:lnTo>
                  <a:pt x="1303419" y="142187"/>
                </a:lnTo>
                <a:lnTo>
                  <a:pt x="1269756" y="122664"/>
                </a:lnTo>
                <a:lnTo>
                  <a:pt x="1228314" y="115956"/>
                </a:lnTo>
                <a:close/>
              </a:path>
              <a:path w="6274434" h="526414">
                <a:moveTo>
                  <a:pt x="1646389" y="174487"/>
                </a:moveTo>
                <a:lnTo>
                  <a:pt x="1525937" y="174487"/>
                </a:lnTo>
                <a:lnTo>
                  <a:pt x="1546514" y="177420"/>
                </a:lnTo>
                <a:lnTo>
                  <a:pt x="1562173" y="185945"/>
                </a:lnTo>
                <a:lnTo>
                  <a:pt x="1572138" y="199645"/>
                </a:lnTo>
                <a:lnTo>
                  <a:pt x="1575633" y="218109"/>
                </a:lnTo>
                <a:lnTo>
                  <a:pt x="1575633" y="237711"/>
                </a:lnTo>
                <a:lnTo>
                  <a:pt x="1501089" y="242128"/>
                </a:lnTo>
                <a:lnTo>
                  <a:pt x="1452001" y="250398"/>
                </a:lnTo>
                <a:lnTo>
                  <a:pt x="1415881" y="268322"/>
                </a:lnTo>
                <a:lnTo>
                  <a:pt x="1393583" y="295513"/>
                </a:lnTo>
                <a:lnTo>
                  <a:pt x="1385960" y="331581"/>
                </a:lnTo>
                <a:lnTo>
                  <a:pt x="1393527" y="368081"/>
                </a:lnTo>
                <a:lnTo>
                  <a:pt x="1414397" y="396427"/>
                </a:lnTo>
                <a:lnTo>
                  <a:pt x="1445828" y="414783"/>
                </a:lnTo>
                <a:lnTo>
                  <a:pt x="1485076" y="421309"/>
                </a:lnTo>
                <a:lnTo>
                  <a:pt x="1512460" y="417927"/>
                </a:lnTo>
                <a:lnTo>
                  <a:pt x="1537878" y="408126"/>
                </a:lnTo>
                <a:lnTo>
                  <a:pt x="1559464" y="392424"/>
                </a:lnTo>
                <a:lnTo>
                  <a:pt x="1575356" y="371338"/>
                </a:lnTo>
                <a:lnTo>
                  <a:pt x="1654870" y="371338"/>
                </a:lnTo>
                <a:lnTo>
                  <a:pt x="1654870" y="363055"/>
                </a:lnTo>
                <a:lnTo>
                  <a:pt x="1511580" y="363055"/>
                </a:lnTo>
                <a:lnTo>
                  <a:pt x="1492931" y="360553"/>
                </a:lnTo>
                <a:lnTo>
                  <a:pt x="1478553" y="353392"/>
                </a:lnTo>
                <a:lnTo>
                  <a:pt x="1469300" y="342090"/>
                </a:lnTo>
                <a:lnTo>
                  <a:pt x="1466026" y="327164"/>
                </a:lnTo>
                <a:lnTo>
                  <a:pt x="1469171" y="312885"/>
                </a:lnTo>
                <a:lnTo>
                  <a:pt x="1478346" y="301763"/>
                </a:lnTo>
                <a:lnTo>
                  <a:pt x="1493164" y="294162"/>
                </a:lnTo>
                <a:lnTo>
                  <a:pt x="1513237" y="290444"/>
                </a:lnTo>
                <a:lnTo>
                  <a:pt x="1575633" y="286579"/>
                </a:lnTo>
                <a:lnTo>
                  <a:pt x="1654870" y="286579"/>
                </a:lnTo>
                <a:lnTo>
                  <a:pt x="1654870" y="213139"/>
                </a:lnTo>
                <a:lnTo>
                  <a:pt x="1646389" y="174487"/>
                </a:lnTo>
                <a:close/>
              </a:path>
              <a:path w="6274434" h="526414">
                <a:moveTo>
                  <a:pt x="1654870" y="371338"/>
                </a:moveTo>
                <a:lnTo>
                  <a:pt x="1577013" y="371338"/>
                </a:lnTo>
                <a:lnTo>
                  <a:pt x="1577013" y="416616"/>
                </a:lnTo>
                <a:lnTo>
                  <a:pt x="1654870" y="416616"/>
                </a:lnTo>
                <a:lnTo>
                  <a:pt x="1654870" y="371338"/>
                </a:lnTo>
                <a:close/>
              </a:path>
              <a:path w="6274434" h="526414">
                <a:moveTo>
                  <a:pt x="1654870" y="286579"/>
                </a:moveTo>
                <a:lnTo>
                  <a:pt x="1575633" y="286579"/>
                </a:lnTo>
                <a:lnTo>
                  <a:pt x="1575633" y="308113"/>
                </a:lnTo>
                <a:lnTo>
                  <a:pt x="1570555" y="330209"/>
                </a:lnTo>
                <a:lnTo>
                  <a:pt x="1556755" y="347594"/>
                </a:lnTo>
                <a:lnTo>
                  <a:pt x="1536381" y="358974"/>
                </a:lnTo>
                <a:lnTo>
                  <a:pt x="1511580" y="363055"/>
                </a:lnTo>
                <a:lnTo>
                  <a:pt x="1654870" y="363055"/>
                </a:lnTo>
                <a:lnTo>
                  <a:pt x="1654870" y="286579"/>
                </a:lnTo>
                <a:close/>
              </a:path>
              <a:path w="6274434" h="526414">
                <a:moveTo>
                  <a:pt x="1529526" y="114300"/>
                </a:moveTo>
                <a:lnTo>
                  <a:pt x="1476513" y="121366"/>
                </a:lnTo>
                <a:lnTo>
                  <a:pt x="1436105" y="141218"/>
                </a:lnTo>
                <a:lnTo>
                  <a:pt x="1409829" y="171838"/>
                </a:lnTo>
                <a:lnTo>
                  <a:pt x="1399212" y="211207"/>
                </a:lnTo>
                <a:lnTo>
                  <a:pt x="1472928" y="211207"/>
                </a:lnTo>
                <a:lnTo>
                  <a:pt x="1478609" y="196268"/>
                </a:lnTo>
                <a:lnTo>
                  <a:pt x="1489597" y="184668"/>
                </a:lnTo>
                <a:lnTo>
                  <a:pt x="1505502" y="177157"/>
                </a:lnTo>
                <a:lnTo>
                  <a:pt x="1525937" y="174487"/>
                </a:lnTo>
                <a:lnTo>
                  <a:pt x="1646389" y="174487"/>
                </a:lnTo>
                <a:lnTo>
                  <a:pt x="1645962" y="172537"/>
                </a:lnTo>
                <a:lnTo>
                  <a:pt x="1620669" y="141356"/>
                </a:lnTo>
                <a:lnTo>
                  <a:pt x="1581141" y="121357"/>
                </a:lnTo>
                <a:lnTo>
                  <a:pt x="1529526" y="114300"/>
                </a:lnTo>
                <a:close/>
              </a:path>
              <a:path w="6274434" h="526414">
                <a:moveTo>
                  <a:pt x="1860279" y="120650"/>
                </a:moveTo>
                <a:lnTo>
                  <a:pt x="1712020" y="120650"/>
                </a:lnTo>
                <a:lnTo>
                  <a:pt x="1712020" y="416616"/>
                </a:lnTo>
                <a:lnTo>
                  <a:pt x="1863040" y="416616"/>
                </a:lnTo>
                <a:lnTo>
                  <a:pt x="1908383" y="410542"/>
                </a:lnTo>
                <a:lnTo>
                  <a:pt x="1942726" y="393287"/>
                </a:lnTo>
                <a:lnTo>
                  <a:pt x="1964653" y="365540"/>
                </a:lnTo>
                <a:lnTo>
                  <a:pt x="1790981" y="365540"/>
                </a:lnTo>
                <a:lnTo>
                  <a:pt x="1790981" y="287131"/>
                </a:lnTo>
                <a:lnTo>
                  <a:pt x="1955515" y="287131"/>
                </a:lnTo>
                <a:lnTo>
                  <a:pt x="1953493" y="284025"/>
                </a:lnTo>
                <a:lnTo>
                  <a:pt x="1932377" y="269064"/>
                </a:lnTo>
                <a:lnTo>
                  <a:pt x="1905281" y="261455"/>
                </a:lnTo>
                <a:lnTo>
                  <a:pt x="1905281" y="259246"/>
                </a:lnTo>
                <a:lnTo>
                  <a:pt x="1926463" y="251723"/>
                </a:lnTo>
                <a:lnTo>
                  <a:pt x="1939775" y="240472"/>
                </a:lnTo>
                <a:lnTo>
                  <a:pt x="1790981" y="240472"/>
                </a:lnTo>
                <a:lnTo>
                  <a:pt x="1790981" y="171726"/>
                </a:lnTo>
                <a:lnTo>
                  <a:pt x="1953792" y="171726"/>
                </a:lnTo>
                <a:lnTo>
                  <a:pt x="1952100" y="163862"/>
                </a:lnTo>
                <a:lnTo>
                  <a:pt x="1932649" y="140425"/>
                </a:lnTo>
                <a:lnTo>
                  <a:pt x="1901653" y="125736"/>
                </a:lnTo>
                <a:lnTo>
                  <a:pt x="1860279" y="120650"/>
                </a:lnTo>
                <a:close/>
              </a:path>
              <a:path w="6274434" h="526414">
                <a:moveTo>
                  <a:pt x="1955515" y="287131"/>
                </a:moveTo>
                <a:lnTo>
                  <a:pt x="1838744" y="287131"/>
                </a:lnTo>
                <a:lnTo>
                  <a:pt x="1861383" y="289603"/>
                </a:lnTo>
                <a:lnTo>
                  <a:pt x="1877811" y="296966"/>
                </a:lnTo>
                <a:lnTo>
                  <a:pt x="1887819" y="309144"/>
                </a:lnTo>
                <a:lnTo>
                  <a:pt x="1891201" y="326059"/>
                </a:lnTo>
                <a:lnTo>
                  <a:pt x="1887991" y="343060"/>
                </a:lnTo>
                <a:lnTo>
                  <a:pt x="1878570" y="355428"/>
                </a:lnTo>
                <a:lnTo>
                  <a:pt x="1863247" y="362982"/>
                </a:lnTo>
                <a:lnTo>
                  <a:pt x="1842333" y="365540"/>
                </a:lnTo>
                <a:lnTo>
                  <a:pt x="1964653" y="365540"/>
                </a:lnTo>
                <a:lnTo>
                  <a:pt x="1972095" y="331029"/>
                </a:lnTo>
                <a:lnTo>
                  <a:pt x="1967207" y="305094"/>
                </a:lnTo>
                <a:lnTo>
                  <a:pt x="1955515" y="287131"/>
                </a:lnTo>
                <a:close/>
              </a:path>
              <a:path w="6274434" h="526414">
                <a:moveTo>
                  <a:pt x="1953792" y="171726"/>
                </a:moveTo>
                <a:lnTo>
                  <a:pt x="1838744" y="171726"/>
                </a:lnTo>
                <a:lnTo>
                  <a:pt x="1856397" y="174004"/>
                </a:lnTo>
                <a:lnTo>
                  <a:pt x="1869390" y="180630"/>
                </a:lnTo>
                <a:lnTo>
                  <a:pt x="1877414" y="191294"/>
                </a:lnTo>
                <a:lnTo>
                  <a:pt x="1880157" y="205685"/>
                </a:lnTo>
                <a:lnTo>
                  <a:pt x="1877194" y="220555"/>
                </a:lnTo>
                <a:lnTo>
                  <a:pt x="1868458" y="231465"/>
                </a:lnTo>
                <a:lnTo>
                  <a:pt x="1854184" y="238181"/>
                </a:lnTo>
                <a:lnTo>
                  <a:pt x="1834603" y="240472"/>
                </a:lnTo>
                <a:lnTo>
                  <a:pt x="1939775" y="240472"/>
                </a:lnTo>
                <a:lnTo>
                  <a:pt x="1943451" y="237366"/>
                </a:lnTo>
                <a:lnTo>
                  <a:pt x="1954744" y="217936"/>
                </a:lnTo>
                <a:lnTo>
                  <a:pt x="1958842" y="195194"/>
                </a:lnTo>
                <a:lnTo>
                  <a:pt x="1953792" y="171726"/>
                </a:lnTo>
                <a:close/>
              </a:path>
              <a:path w="6274434" h="526414">
                <a:moveTo>
                  <a:pt x="1993353" y="348422"/>
                </a:moveTo>
                <a:lnTo>
                  <a:pt x="1993353" y="416340"/>
                </a:lnTo>
                <a:lnTo>
                  <a:pt x="1997365" y="417643"/>
                </a:lnTo>
                <a:lnTo>
                  <a:pt x="2003085" y="418894"/>
                </a:lnTo>
                <a:lnTo>
                  <a:pt x="2010359" y="419834"/>
                </a:lnTo>
                <a:lnTo>
                  <a:pt x="2019030" y="420205"/>
                </a:lnTo>
                <a:lnTo>
                  <a:pt x="2065162" y="409817"/>
                </a:lnTo>
                <a:lnTo>
                  <a:pt x="2095713" y="380379"/>
                </a:lnTo>
                <a:lnTo>
                  <a:pt x="2107367" y="350355"/>
                </a:lnTo>
                <a:lnTo>
                  <a:pt x="2002740" y="350355"/>
                </a:lnTo>
                <a:lnTo>
                  <a:pt x="1996666" y="349251"/>
                </a:lnTo>
                <a:lnTo>
                  <a:pt x="1993353" y="348422"/>
                </a:lnTo>
                <a:close/>
              </a:path>
              <a:path w="6274434" h="526414">
                <a:moveTo>
                  <a:pt x="2282693" y="181389"/>
                </a:moveTo>
                <a:lnTo>
                  <a:pt x="2202352" y="181389"/>
                </a:lnTo>
                <a:lnTo>
                  <a:pt x="2202352" y="416616"/>
                </a:lnTo>
                <a:lnTo>
                  <a:pt x="2282693" y="416616"/>
                </a:lnTo>
                <a:lnTo>
                  <a:pt x="2282693" y="181389"/>
                </a:lnTo>
                <a:close/>
              </a:path>
              <a:path w="6274434" h="526414">
                <a:moveTo>
                  <a:pt x="2282693" y="120650"/>
                </a:moveTo>
                <a:lnTo>
                  <a:pt x="2058234" y="120650"/>
                </a:lnTo>
                <a:lnTo>
                  <a:pt x="2049951" y="269461"/>
                </a:lnTo>
                <a:lnTo>
                  <a:pt x="2046738" y="301785"/>
                </a:lnTo>
                <a:lnTo>
                  <a:pt x="2039978" y="327405"/>
                </a:lnTo>
                <a:lnTo>
                  <a:pt x="2028404" y="344277"/>
                </a:lnTo>
                <a:lnTo>
                  <a:pt x="2010747" y="350355"/>
                </a:lnTo>
                <a:lnTo>
                  <a:pt x="2107367" y="350355"/>
                </a:lnTo>
                <a:lnTo>
                  <a:pt x="2113529" y="334480"/>
                </a:lnTo>
                <a:lnTo>
                  <a:pt x="2121458" y="274707"/>
                </a:lnTo>
                <a:lnTo>
                  <a:pt x="2127256" y="181389"/>
                </a:lnTo>
                <a:lnTo>
                  <a:pt x="2282693" y="181389"/>
                </a:lnTo>
                <a:lnTo>
                  <a:pt x="2282693" y="120650"/>
                </a:lnTo>
                <a:close/>
              </a:path>
              <a:path w="6274434" h="526414">
                <a:moveTo>
                  <a:pt x="2472918" y="114300"/>
                </a:moveTo>
                <a:lnTo>
                  <a:pt x="2424466" y="121430"/>
                </a:lnTo>
                <a:lnTo>
                  <a:pt x="2384866" y="141917"/>
                </a:lnTo>
                <a:lnTo>
                  <a:pt x="2355218" y="174412"/>
                </a:lnTo>
                <a:lnTo>
                  <a:pt x="2336623" y="217561"/>
                </a:lnTo>
                <a:lnTo>
                  <a:pt x="2330181" y="270013"/>
                </a:lnTo>
                <a:lnTo>
                  <a:pt x="2336595" y="322285"/>
                </a:lnTo>
                <a:lnTo>
                  <a:pt x="2355254" y="364762"/>
                </a:lnTo>
                <a:lnTo>
                  <a:pt x="2385283" y="396400"/>
                </a:lnTo>
                <a:lnTo>
                  <a:pt x="2425808" y="416150"/>
                </a:lnTo>
                <a:lnTo>
                  <a:pt x="2475955" y="422966"/>
                </a:lnTo>
                <a:lnTo>
                  <a:pt x="2526673" y="415978"/>
                </a:lnTo>
                <a:lnTo>
                  <a:pt x="2567582" y="396255"/>
                </a:lnTo>
                <a:lnTo>
                  <a:pt x="2596428" y="365661"/>
                </a:lnTo>
                <a:lnTo>
                  <a:pt x="2597283" y="363331"/>
                </a:lnTo>
                <a:lnTo>
                  <a:pt x="2477335" y="363331"/>
                </a:lnTo>
                <a:lnTo>
                  <a:pt x="2449368" y="358141"/>
                </a:lnTo>
                <a:lnTo>
                  <a:pt x="2427950" y="343556"/>
                </a:lnTo>
                <a:lnTo>
                  <a:pt x="2414245" y="321051"/>
                </a:lnTo>
                <a:lnTo>
                  <a:pt x="2409418" y="292100"/>
                </a:lnTo>
                <a:lnTo>
                  <a:pt x="2409418" y="287131"/>
                </a:lnTo>
                <a:lnTo>
                  <a:pt x="2613447" y="287131"/>
                </a:lnTo>
                <a:lnTo>
                  <a:pt x="2613447" y="262559"/>
                </a:lnTo>
                <a:lnTo>
                  <a:pt x="2610292" y="237711"/>
                </a:lnTo>
                <a:lnTo>
                  <a:pt x="2410246" y="237711"/>
                </a:lnTo>
                <a:lnTo>
                  <a:pt x="2416363" y="212138"/>
                </a:lnTo>
                <a:lnTo>
                  <a:pt x="2429779" y="191950"/>
                </a:lnTo>
                <a:lnTo>
                  <a:pt x="2449304" y="178697"/>
                </a:lnTo>
                <a:lnTo>
                  <a:pt x="2473746" y="173935"/>
                </a:lnTo>
                <a:lnTo>
                  <a:pt x="2589878" y="173935"/>
                </a:lnTo>
                <a:lnTo>
                  <a:pt x="2588789" y="171490"/>
                </a:lnTo>
                <a:lnTo>
                  <a:pt x="2559596" y="140566"/>
                </a:lnTo>
                <a:lnTo>
                  <a:pt x="2520610" y="121078"/>
                </a:lnTo>
                <a:lnTo>
                  <a:pt x="2472918" y="114300"/>
                </a:lnTo>
                <a:close/>
              </a:path>
              <a:path w="6274434" h="526414">
                <a:moveTo>
                  <a:pt x="2610962" y="326059"/>
                </a:moveTo>
                <a:lnTo>
                  <a:pt x="2536970" y="326059"/>
                </a:lnTo>
                <a:lnTo>
                  <a:pt x="2528662" y="341434"/>
                </a:lnTo>
                <a:lnTo>
                  <a:pt x="2515435" y="353185"/>
                </a:lnTo>
                <a:lnTo>
                  <a:pt x="2498068" y="360691"/>
                </a:lnTo>
                <a:lnTo>
                  <a:pt x="2477335" y="363331"/>
                </a:lnTo>
                <a:lnTo>
                  <a:pt x="2597283" y="363331"/>
                </a:lnTo>
                <a:lnTo>
                  <a:pt x="2610962" y="326059"/>
                </a:lnTo>
                <a:close/>
              </a:path>
              <a:path w="6274434" h="526414">
                <a:moveTo>
                  <a:pt x="2589878" y="173935"/>
                </a:moveTo>
                <a:lnTo>
                  <a:pt x="2473746" y="173935"/>
                </a:lnTo>
                <a:lnTo>
                  <a:pt x="2498361" y="178581"/>
                </a:lnTo>
                <a:lnTo>
                  <a:pt x="2517644" y="191639"/>
                </a:lnTo>
                <a:lnTo>
                  <a:pt x="2530508" y="211789"/>
                </a:lnTo>
                <a:lnTo>
                  <a:pt x="2535866" y="237711"/>
                </a:lnTo>
                <a:lnTo>
                  <a:pt x="2610292" y="237711"/>
                </a:lnTo>
                <a:lnTo>
                  <a:pt x="2607101" y="212578"/>
                </a:lnTo>
                <a:lnTo>
                  <a:pt x="2589878" y="173935"/>
                </a:lnTo>
                <a:close/>
              </a:path>
              <a:path w="6274434" h="526414">
                <a:moveTo>
                  <a:pt x="2740447" y="120650"/>
                </a:moveTo>
                <a:lnTo>
                  <a:pt x="2660105" y="120650"/>
                </a:lnTo>
                <a:lnTo>
                  <a:pt x="2660105" y="416616"/>
                </a:lnTo>
                <a:lnTo>
                  <a:pt x="2740447" y="416616"/>
                </a:lnTo>
                <a:lnTo>
                  <a:pt x="2740447" y="295413"/>
                </a:lnTo>
                <a:lnTo>
                  <a:pt x="2934537" y="295413"/>
                </a:lnTo>
                <a:lnTo>
                  <a:pt x="2934537" y="234398"/>
                </a:lnTo>
                <a:lnTo>
                  <a:pt x="2740447" y="234398"/>
                </a:lnTo>
                <a:lnTo>
                  <a:pt x="2740447" y="120650"/>
                </a:lnTo>
                <a:close/>
              </a:path>
              <a:path w="6274434" h="526414">
                <a:moveTo>
                  <a:pt x="2934537" y="295413"/>
                </a:moveTo>
                <a:lnTo>
                  <a:pt x="2854195" y="295413"/>
                </a:lnTo>
                <a:lnTo>
                  <a:pt x="2854195" y="416616"/>
                </a:lnTo>
                <a:lnTo>
                  <a:pt x="2934537" y="416616"/>
                </a:lnTo>
                <a:lnTo>
                  <a:pt x="2934537" y="295413"/>
                </a:lnTo>
                <a:close/>
              </a:path>
              <a:path w="6274434" h="526414">
                <a:moveTo>
                  <a:pt x="2934537" y="120650"/>
                </a:moveTo>
                <a:lnTo>
                  <a:pt x="2854195" y="120650"/>
                </a:lnTo>
                <a:lnTo>
                  <a:pt x="2854195" y="234398"/>
                </a:lnTo>
                <a:lnTo>
                  <a:pt x="2934537" y="234398"/>
                </a:lnTo>
                <a:lnTo>
                  <a:pt x="2934537" y="120650"/>
                </a:lnTo>
                <a:close/>
              </a:path>
              <a:path w="6274434" h="526414">
                <a:moveTo>
                  <a:pt x="3071476" y="120650"/>
                </a:moveTo>
                <a:lnTo>
                  <a:pt x="2992515" y="120650"/>
                </a:lnTo>
                <a:lnTo>
                  <a:pt x="2992515" y="416616"/>
                </a:lnTo>
                <a:lnTo>
                  <a:pt x="3071476" y="416616"/>
                </a:lnTo>
                <a:lnTo>
                  <a:pt x="3141212" y="305629"/>
                </a:lnTo>
                <a:lnTo>
                  <a:pt x="3071476" y="305629"/>
                </a:lnTo>
                <a:lnTo>
                  <a:pt x="3071476" y="120650"/>
                </a:lnTo>
                <a:close/>
              </a:path>
              <a:path w="6274434" h="526414">
                <a:moveTo>
                  <a:pt x="3270259" y="229428"/>
                </a:moveTo>
                <a:lnTo>
                  <a:pt x="3191298" y="229428"/>
                </a:lnTo>
                <a:lnTo>
                  <a:pt x="3191298" y="416616"/>
                </a:lnTo>
                <a:lnTo>
                  <a:pt x="3270259" y="416616"/>
                </a:lnTo>
                <a:lnTo>
                  <a:pt x="3270259" y="229428"/>
                </a:lnTo>
                <a:close/>
              </a:path>
              <a:path w="6274434" h="526414">
                <a:moveTo>
                  <a:pt x="3270259" y="120650"/>
                </a:moveTo>
                <a:lnTo>
                  <a:pt x="3191298" y="120650"/>
                </a:lnTo>
                <a:lnTo>
                  <a:pt x="3073685" y="305629"/>
                </a:lnTo>
                <a:lnTo>
                  <a:pt x="3141212" y="305629"/>
                </a:lnTo>
                <a:lnTo>
                  <a:pt x="3189090" y="229428"/>
                </a:lnTo>
                <a:lnTo>
                  <a:pt x="3270259" y="229428"/>
                </a:lnTo>
                <a:lnTo>
                  <a:pt x="3270259" y="120650"/>
                </a:lnTo>
                <a:close/>
              </a:path>
              <a:path w="6274434" h="526414">
                <a:moveTo>
                  <a:pt x="3578097" y="120650"/>
                </a:moveTo>
                <a:lnTo>
                  <a:pt x="3443090" y="120650"/>
                </a:lnTo>
                <a:lnTo>
                  <a:pt x="3394301" y="127845"/>
                </a:lnTo>
                <a:lnTo>
                  <a:pt x="3356951" y="148397"/>
                </a:lnTo>
                <a:lnTo>
                  <a:pt x="3333061" y="180751"/>
                </a:lnTo>
                <a:lnTo>
                  <a:pt x="3324649" y="223355"/>
                </a:lnTo>
                <a:lnTo>
                  <a:pt x="3329161" y="252879"/>
                </a:lnTo>
                <a:lnTo>
                  <a:pt x="3342111" y="277330"/>
                </a:lnTo>
                <a:lnTo>
                  <a:pt x="3362619" y="296190"/>
                </a:lnTo>
                <a:lnTo>
                  <a:pt x="3389805" y="308942"/>
                </a:lnTo>
                <a:lnTo>
                  <a:pt x="3311949" y="416616"/>
                </a:lnTo>
                <a:lnTo>
                  <a:pt x="3401401" y="416616"/>
                </a:lnTo>
                <a:lnTo>
                  <a:pt x="3467110" y="321090"/>
                </a:lnTo>
                <a:lnTo>
                  <a:pt x="3578097" y="321090"/>
                </a:lnTo>
                <a:lnTo>
                  <a:pt x="3578097" y="264492"/>
                </a:lnTo>
                <a:lnTo>
                  <a:pt x="3451097" y="264492"/>
                </a:lnTo>
                <a:lnTo>
                  <a:pt x="3431969" y="261446"/>
                </a:lnTo>
                <a:lnTo>
                  <a:pt x="3417345" y="252965"/>
                </a:lnTo>
                <a:lnTo>
                  <a:pt x="3408001" y="240032"/>
                </a:lnTo>
                <a:lnTo>
                  <a:pt x="3404714" y="223631"/>
                </a:lnTo>
                <a:lnTo>
                  <a:pt x="3407963" y="205836"/>
                </a:lnTo>
                <a:lnTo>
                  <a:pt x="3417242" y="192260"/>
                </a:lnTo>
                <a:lnTo>
                  <a:pt x="3431853" y="183602"/>
                </a:lnTo>
                <a:lnTo>
                  <a:pt x="3451097" y="180561"/>
                </a:lnTo>
                <a:lnTo>
                  <a:pt x="3578097" y="180561"/>
                </a:lnTo>
                <a:lnTo>
                  <a:pt x="3578097" y="120650"/>
                </a:lnTo>
                <a:close/>
              </a:path>
              <a:path w="6274434" h="526414">
                <a:moveTo>
                  <a:pt x="3578097" y="321090"/>
                </a:moveTo>
                <a:lnTo>
                  <a:pt x="3499412" y="321090"/>
                </a:lnTo>
                <a:lnTo>
                  <a:pt x="3499412" y="416616"/>
                </a:lnTo>
                <a:lnTo>
                  <a:pt x="3578097" y="416616"/>
                </a:lnTo>
                <a:lnTo>
                  <a:pt x="3578097" y="321090"/>
                </a:lnTo>
                <a:close/>
              </a:path>
              <a:path w="6274434" h="526414">
                <a:moveTo>
                  <a:pt x="3578097" y="180561"/>
                </a:moveTo>
                <a:lnTo>
                  <a:pt x="3499412" y="180561"/>
                </a:lnTo>
                <a:lnTo>
                  <a:pt x="3499412" y="264492"/>
                </a:lnTo>
                <a:lnTo>
                  <a:pt x="3578097" y="264492"/>
                </a:lnTo>
                <a:lnTo>
                  <a:pt x="3578097" y="180561"/>
                </a:lnTo>
                <a:close/>
              </a:path>
              <a:path w="6274434" h="526414">
                <a:moveTo>
                  <a:pt x="3884279" y="114300"/>
                </a:moveTo>
                <a:lnTo>
                  <a:pt x="3835000" y="121125"/>
                </a:lnTo>
                <a:lnTo>
                  <a:pt x="3794389" y="140937"/>
                </a:lnTo>
                <a:lnTo>
                  <a:pt x="3763756" y="172742"/>
                </a:lnTo>
                <a:lnTo>
                  <a:pt x="3744415" y="215547"/>
                </a:lnTo>
                <a:lnTo>
                  <a:pt x="3737676" y="268357"/>
                </a:lnTo>
                <a:lnTo>
                  <a:pt x="3744335" y="321754"/>
                </a:lnTo>
                <a:lnTo>
                  <a:pt x="3763518" y="364762"/>
                </a:lnTo>
                <a:lnTo>
                  <a:pt x="3794031" y="396532"/>
                </a:lnTo>
                <a:lnTo>
                  <a:pt x="3834682" y="416216"/>
                </a:lnTo>
                <a:lnTo>
                  <a:pt x="3884279" y="422966"/>
                </a:lnTo>
                <a:lnTo>
                  <a:pt x="3933875" y="416243"/>
                </a:lnTo>
                <a:lnTo>
                  <a:pt x="3974526" y="396612"/>
                </a:lnTo>
                <a:lnTo>
                  <a:pt x="4005040" y="364882"/>
                </a:lnTo>
                <a:lnTo>
                  <a:pt x="4006593" y="361398"/>
                </a:lnTo>
                <a:lnTo>
                  <a:pt x="3884279" y="361398"/>
                </a:lnTo>
                <a:lnTo>
                  <a:pt x="3857369" y="355251"/>
                </a:lnTo>
                <a:lnTo>
                  <a:pt x="3836930" y="337275"/>
                </a:lnTo>
                <a:lnTo>
                  <a:pt x="3823945" y="308170"/>
                </a:lnTo>
                <a:lnTo>
                  <a:pt x="3819398" y="268633"/>
                </a:lnTo>
                <a:lnTo>
                  <a:pt x="3824023" y="229329"/>
                </a:lnTo>
                <a:lnTo>
                  <a:pt x="3837137" y="200198"/>
                </a:lnTo>
                <a:lnTo>
                  <a:pt x="3857602" y="182092"/>
                </a:lnTo>
                <a:lnTo>
                  <a:pt x="3884279" y="175867"/>
                </a:lnTo>
                <a:lnTo>
                  <a:pt x="4006267" y="175867"/>
                </a:lnTo>
                <a:lnTo>
                  <a:pt x="4004801" y="172623"/>
                </a:lnTo>
                <a:lnTo>
                  <a:pt x="3974168" y="140857"/>
                </a:lnTo>
                <a:lnTo>
                  <a:pt x="3933557" y="121098"/>
                </a:lnTo>
                <a:lnTo>
                  <a:pt x="3884279" y="114300"/>
                </a:lnTo>
                <a:close/>
              </a:path>
              <a:path w="6274434" h="526414">
                <a:moveTo>
                  <a:pt x="4006267" y="175867"/>
                </a:moveTo>
                <a:lnTo>
                  <a:pt x="3884279" y="175867"/>
                </a:lnTo>
                <a:lnTo>
                  <a:pt x="3910913" y="182092"/>
                </a:lnTo>
                <a:lnTo>
                  <a:pt x="3931283" y="200198"/>
                </a:lnTo>
                <a:lnTo>
                  <a:pt x="3944302" y="229329"/>
                </a:lnTo>
                <a:lnTo>
                  <a:pt x="3948883" y="268633"/>
                </a:lnTo>
                <a:lnTo>
                  <a:pt x="3944341" y="308170"/>
                </a:lnTo>
                <a:lnTo>
                  <a:pt x="3931386" y="337275"/>
                </a:lnTo>
                <a:lnTo>
                  <a:pt x="3911029" y="355251"/>
                </a:lnTo>
                <a:lnTo>
                  <a:pt x="3884279" y="361398"/>
                </a:lnTo>
                <a:lnTo>
                  <a:pt x="4006593" y="361398"/>
                </a:lnTo>
                <a:lnTo>
                  <a:pt x="4024222" y="321860"/>
                </a:lnTo>
                <a:lnTo>
                  <a:pt x="4030881" y="268357"/>
                </a:lnTo>
                <a:lnTo>
                  <a:pt x="4024143" y="215441"/>
                </a:lnTo>
                <a:lnTo>
                  <a:pt x="4006267" y="175867"/>
                </a:lnTo>
                <a:close/>
              </a:path>
              <a:path w="6274434" h="526414">
                <a:moveTo>
                  <a:pt x="4345069" y="0"/>
                </a:moveTo>
                <a:lnTo>
                  <a:pt x="4293976" y="10249"/>
                </a:lnTo>
                <a:lnTo>
                  <a:pt x="4232702" y="12976"/>
                </a:lnTo>
                <a:lnTo>
                  <a:pt x="4189612" y="18251"/>
                </a:lnTo>
                <a:lnTo>
                  <a:pt x="4152926" y="31717"/>
                </a:lnTo>
                <a:lnTo>
                  <a:pt x="4099094" y="86101"/>
                </a:lnTo>
                <a:lnTo>
                  <a:pt x="4082113" y="128458"/>
                </a:lnTo>
                <a:lnTo>
                  <a:pt x="4071864" y="181883"/>
                </a:lnTo>
                <a:lnTo>
                  <a:pt x="4068429" y="247098"/>
                </a:lnTo>
                <a:lnTo>
                  <a:pt x="4072880" y="300292"/>
                </a:lnTo>
                <a:lnTo>
                  <a:pt x="4085997" y="344107"/>
                </a:lnTo>
                <a:lnTo>
                  <a:pt x="4107427" y="378412"/>
                </a:lnTo>
                <a:lnTo>
                  <a:pt x="4136817" y="403077"/>
                </a:lnTo>
                <a:lnTo>
                  <a:pt x="4173816" y="417972"/>
                </a:lnTo>
                <a:lnTo>
                  <a:pt x="4218069" y="422966"/>
                </a:lnTo>
                <a:lnTo>
                  <a:pt x="4267955" y="416278"/>
                </a:lnTo>
                <a:lnTo>
                  <a:pt x="4308577" y="396894"/>
                </a:lnTo>
                <a:lnTo>
                  <a:pt x="4338889" y="365836"/>
                </a:lnTo>
                <a:lnTo>
                  <a:pt x="4341784" y="359466"/>
                </a:lnTo>
                <a:lnTo>
                  <a:pt x="4216688" y="359466"/>
                </a:lnTo>
                <a:lnTo>
                  <a:pt x="4188950" y="353871"/>
                </a:lnTo>
                <a:lnTo>
                  <a:pt x="4168304" y="337482"/>
                </a:lnTo>
                <a:lnTo>
                  <a:pt x="4155423" y="310896"/>
                </a:lnTo>
                <a:lnTo>
                  <a:pt x="4150980" y="274707"/>
                </a:lnTo>
                <a:lnTo>
                  <a:pt x="4155462" y="239954"/>
                </a:lnTo>
                <a:lnTo>
                  <a:pt x="4168408" y="214106"/>
                </a:lnTo>
                <a:lnTo>
                  <a:pt x="4189067" y="197989"/>
                </a:lnTo>
                <a:lnTo>
                  <a:pt x="4216688" y="192433"/>
                </a:lnTo>
                <a:lnTo>
                  <a:pt x="4343746" y="192433"/>
                </a:lnTo>
                <a:lnTo>
                  <a:pt x="4341901" y="188291"/>
                </a:lnTo>
                <a:lnTo>
                  <a:pt x="4130549" y="188291"/>
                </a:lnTo>
                <a:lnTo>
                  <a:pt x="4141377" y="139290"/>
                </a:lnTo>
                <a:lnTo>
                  <a:pt x="4161264" y="104809"/>
                </a:lnTo>
                <a:lnTo>
                  <a:pt x="4193057" y="84047"/>
                </a:lnTo>
                <a:lnTo>
                  <a:pt x="4239604" y="76200"/>
                </a:lnTo>
                <a:lnTo>
                  <a:pt x="4272182" y="75095"/>
                </a:lnTo>
                <a:lnTo>
                  <a:pt x="4300071" y="73227"/>
                </a:lnTo>
                <a:lnTo>
                  <a:pt x="4322188" y="69884"/>
                </a:lnTo>
                <a:lnTo>
                  <a:pt x="4337524" y="65972"/>
                </a:lnTo>
                <a:lnTo>
                  <a:pt x="4345069" y="62395"/>
                </a:lnTo>
                <a:lnTo>
                  <a:pt x="4345069" y="0"/>
                </a:lnTo>
                <a:close/>
              </a:path>
              <a:path w="6274434" h="526414">
                <a:moveTo>
                  <a:pt x="4343746" y="192433"/>
                </a:moveTo>
                <a:lnTo>
                  <a:pt x="4216688" y="192433"/>
                </a:lnTo>
                <a:lnTo>
                  <a:pt x="4244107" y="197989"/>
                </a:lnTo>
                <a:lnTo>
                  <a:pt x="4264590" y="214106"/>
                </a:lnTo>
                <a:lnTo>
                  <a:pt x="4277410" y="239954"/>
                </a:lnTo>
                <a:lnTo>
                  <a:pt x="4281845" y="274707"/>
                </a:lnTo>
                <a:lnTo>
                  <a:pt x="4277410" y="310896"/>
                </a:lnTo>
                <a:lnTo>
                  <a:pt x="4264590" y="337482"/>
                </a:lnTo>
                <a:lnTo>
                  <a:pt x="4244107" y="353871"/>
                </a:lnTo>
                <a:lnTo>
                  <a:pt x="4216688" y="359466"/>
                </a:lnTo>
                <a:lnTo>
                  <a:pt x="4341784" y="359466"/>
                </a:lnTo>
                <a:lnTo>
                  <a:pt x="4357844" y="324122"/>
                </a:lnTo>
                <a:lnTo>
                  <a:pt x="4364395" y="272774"/>
                </a:lnTo>
                <a:lnTo>
                  <a:pt x="4358359" y="225216"/>
                </a:lnTo>
                <a:lnTo>
                  <a:pt x="4343746" y="192433"/>
                </a:lnTo>
                <a:close/>
              </a:path>
              <a:path w="6274434" h="526414">
                <a:moveTo>
                  <a:pt x="4232702" y="132522"/>
                </a:moveTo>
                <a:lnTo>
                  <a:pt x="4199265" y="136266"/>
                </a:lnTo>
                <a:lnTo>
                  <a:pt x="4171445" y="147154"/>
                </a:lnTo>
                <a:lnTo>
                  <a:pt x="4149267" y="164669"/>
                </a:lnTo>
                <a:lnTo>
                  <a:pt x="4132758" y="188291"/>
                </a:lnTo>
                <a:lnTo>
                  <a:pt x="4341901" y="188291"/>
                </a:lnTo>
                <a:lnTo>
                  <a:pt x="4341019" y="186312"/>
                </a:lnTo>
                <a:lnTo>
                  <a:pt x="4313527" y="157162"/>
                </a:lnTo>
                <a:lnTo>
                  <a:pt x="4277037" y="138865"/>
                </a:lnTo>
                <a:lnTo>
                  <a:pt x="4232702" y="132522"/>
                </a:lnTo>
                <a:close/>
              </a:path>
              <a:path w="6274434" h="526414">
                <a:moveTo>
                  <a:pt x="4411883" y="463275"/>
                </a:moveTo>
                <a:lnTo>
                  <a:pt x="4411883" y="525395"/>
                </a:lnTo>
                <a:lnTo>
                  <a:pt x="4417288" y="525757"/>
                </a:lnTo>
                <a:lnTo>
                  <a:pt x="4426964" y="526016"/>
                </a:lnTo>
                <a:lnTo>
                  <a:pt x="4442252" y="526223"/>
                </a:lnTo>
                <a:lnTo>
                  <a:pt x="4492164" y="520809"/>
                </a:lnTo>
                <a:lnTo>
                  <a:pt x="4530117" y="503204"/>
                </a:lnTo>
                <a:lnTo>
                  <a:pt x="4558649" y="471363"/>
                </a:lnTo>
                <a:lnTo>
                  <a:pt x="4562039" y="463827"/>
                </a:lnTo>
                <a:lnTo>
                  <a:pt x="4414367" y="463827"/>
                </a:lnTo>
                <a:lnTo>
                  <a:pt x="4411883" y="463275"/>
                </a:lnTo>
                <a:close/>
              </a:path>
              <a:path w="6274434" h="526414">
                <a:moveTo>
                  <a:pt x="4469861" y="120650"/>
                </a:moveTo>
                <a:lnTo>
                  <a:pt x="4381237" y="120650"/>
                </a:lnTo>
                <a:lnTo>
                  <a:pt x="4484218" y="416892"/>
                </a:lnTo>
                <a:lnTo>
                  <a:pt x="4484770" y="417996"/>
                </a:lnTo>
                <a:lnTo>
                  <a:pt x="4481733" y="429868"/>
                </a:lnTo>
                <a:lnTo>
                  <a:pt x="4481733" y="430973"/>
                </a:lnTo>
                <a:lnTo>
                  <a:pt x="4475793" y="446006"/>
                </a:lnTo>
                <a:lnTo>
                  <a:pt x="4465892" y="456200"/>
                </a:lnTo>
                <a:lnTo>
                  <a:pt x="4451488" y="461994"/>
                </a:lnTo>
                <a:lnTo>
                  <a:pt x="4432037" y="463827"/>
                </a:lnTo>
                <a:lnTo>
                  <a:pt x="4562039" y="463827"/>
                </a:lnTo>
                <a:lnTo>
                  <a:pt x="4580296" y="423242"/>
                </a:lnTo>
                <a:lnTo>
                  <a:pt x="4604278" y="352011"/>
                </a:lnTo>
                <a:lnTo>
                  <a:pt x="4532809" y="352011"/>
                </a:lnTo>
                <a:lnTo>
                  <a:pt x="4469861" y="120650"/>
                </a:lnTo>
                <a:close/>
              </a:path>
              <a:path w="6274434" h="526414">
                <a:moveTo>
                  <a:pt x="4682172" y="120650"/>
                </a:moveTo>
                <a:lnTo>
                  <a:pt x="4597137" y="120650"/>
                </a:lnTo>
                <a:lnTo>
                  <a:pt x="4534189" y="352011"/>
                </a:lnTo>
                <a:lnTo>
                  <a:pt x="4604278" y="352011"/>
                </a:lnTo>
                <a:lnTo>
                  <a:pt x="4682172" y="120650"/>
                </a:lnTo>
                <a:close/>
              </a:path>
              <a:path w="6274434" h="526414">
                <a:moveTo>
                  <a:pt x="4979243" y="293481"/>
                </a:moveTo>
                <a:lnTo>
                  <a:pt x="4898901" y="293481"/>
                </a:lnTo>
                <a:lnTo>
                  <a:pt x="4898901" y="416616"/>
                </a:lnTo>
                <a:lnTo>
                  <a:pt x="4979243" y="416616"/>
                </a:lnTo>
                <a:lnTo>
                  <a:pt x="4979243" y="293481"/>
                </a:lnTo>
                <a:close/>
              </a:path>
              <a:path w="6274434" h="526414">
                <a:moveTo>
                  <a:pt x="4791779" y="120650"/>
                </a:moveTo>
                <a:lnTo>
                  <a:pt x="4711438" y="120650"/>
                </a:lnTo>
                <a:lnTo>
                  <a:pt x="4711438" y="213691"/>
                </a:lnTo>
                <a:lnTo>
                  <a:pt x="4718879" y="259078"/>
                </a:lnTo>
                <a:lnTo>
                  <a:pt x="4740323" y="293515"/>
                </a:lnTo>
                <a:lnTo>
                  <a:pt x="4774451" y="315374"/>
                </a:lnTo>
                <a:lnTo>
                  <a:pt x="4819940" y="323022"/>
                </a:lnTo>
                <a:lnTo>
                  <a:pt x="4843839" y="320891"/>
                </a:lnTo>
                <a:lnTo>
                  <a:pt x="4864528" y="314878"/>
                </a:lnTo>
                <a:lnTo>
                  <a:pt x="4881905" y="305551"/>
                </a:lnTo>
                <a:lnTo>
                  <a:pt x="4895864" y="293481"/>
                </a:lnTo>
                <a:lnTo>
                  <a:pt x="4979243" y="293481"/>
                </a:lnTo>
                <a:lnTo>
                  <a:pt x="4979243" y="256209"/>
                </a:lnTo>
                <a:lnTo>
                  <a:pt x="4843408" y="256209"/>
                </a:lnTo>
                <a:lnTo>
                  <a:pt x="4821597" y="252529"/>
                </a:lnTo>
                <a:lnTo>
                  <a:pt x="4805374" y="241883"/>
                </a:lnTo>
                <a:lnTo>
                  <a:pt x="4795265" y="224877"/>
                </a:lnTo>
                <a:lnTo>
                  <a:pt x="4791779" y="202096"/>
                </a:lnTo>
                <a:lnTo>
                  <a:pt x="4791779" y="120650"/>
                </a:lnTo>
                <a:close/>
              </a:path>
              <a:path w="6274434" h="526414">
                <a:moveTo>
                  <a:pt x="4979243" y="120650"/>
                </a:moveTo>
                <a:lnTo>
                  <a:pt x="4898901" y="120650"/>
                </a:lnTo>
                <a:lnTo>
                  <a:pt x="4898901" y="232742"/>
                </a:lnTo>
                <a:lnTo>
                  <a:pt x="4889835" y="241887"/>
                </a:lnTo>
                <a:lnTo>
                  <a:pt x="4877574" y="249341"/>
                </a:lnTo>
                <a:lnTo>
                  <a:pt x="4862095" y="254367"/>
                </a:lnTo>
                <a:lnTo>
                  <a:pt x="4843408" y="256209"/>
                </a:lnTo>
                <a:lnTo>
                  <a:pt x="4979243" y="256209"/>
                </a:lnTo>
                <a:lnTo>
                  <a:pt x="4979243" y="120650"/>
                </a:lnTo>
                <a:close/>
              </a:path>
              <a:path w="6274434" h="526414">
                <a:moveTo>
                  <a:pt x="5169191" y="114300"/>
                </a:moveTo>
                <a:lnTo>
                  <a:pt x="5120739" y="121430"/>
                </a:lnTo>
                <a:lnTo>
                  <a:pt x="5081139" y="141917"/>
                </a:lnTo>
                <a:lnTo>
                  <a:pt x="5051492" y="174412"/>
                </a:lnTo>
                <a:lnTo>
                  <a:pt x="5032897" y="217561"/>
                </a:lnTo>
                <a:lnTo>
                  <a:pt x="5026454" y="270013"/>
                </a:lnTo>
                <a:lnTo>
                  <a:pt x="5032868" y="322285"/>
                </a:lnTo>
                <a:lnTo>
                  <a:pt x="5051527" y="364762"/>
                </a:lnTo>
                <a:lnTo>
                  <a:pt x="5081557" y="396400"/>
                </a:lnTo>
                <a:lnTo>
                  <a:pt x="5122082" y="416150"/>
                </a:lnTo>
                <a:lnTo>
                  <a:pt x="5172228" y="422966"/>
                </a:lnTo>
                <a:lnTo>
                  <a:pt x="5222947" y="415978"/>
                </a:lnTo>
                <a:lnTo>
                  <a:pt x="5263855" y="396255"/>
                </a:lnTo>
                <a:lnTo>
                  <a:pt x="5292702" y="365661"/>
                </a:lnTo>
                <a:lnTo>
                  <a:pt x="5293557" y="363331"/>
                </a:lnTo>
                <a:lnTo>
                  <a:pt x="5173609" y="363331"/>
                </a:lnTo>
                <a:lnTo>
                  <a:pt x="5145642" y="358141"/>
                </a:lnTo>
                <a:lnTo>
                  <a:pt x="5124224" y="343556"/>
                </a:lnTo>
                <a:lnTo>
                  <a:pt x="5110518" y="321051"/>
                </a:lnTo>
                <a:lnTo>
                  <a:pt x="5105691" y="292100"/>
                </a:lnTo>
                <a:lnTo>
                  <a:pt x="5105691" y="287131"/>
                </a:lnTo>
                <a:lnTo>
                  <a:pt x="5309720" y="287131"/>
                </a:lnTo>
                <a:lnTo>
                  <a:pt x="5309720" y="262559"/>
                </a:lnTo>
                <a:lnTo>
                  <a:pt x="5306565" y="237711"/>
                </a:lnTo>
                <a:lnTo>
                  <a:pt x="5106519" y="237711"/>
                </a:lnTo>
                <a:lnTo>
                  <a:pt x="5112636" y="212138"/>
                </a:lnTo>
                <a:lnTo>
                  <a:pt x="5126053" y="191950"/>
                </a:lnTo>
                <a:lnTo>
                  <a:pt x="5145577" y="178697"/>
                </a:lnTo>
                <a:lnTo>
                  <a:pt x="5170020" y="173935"/>
                </a:lnTo>
                <a:lnTo>
                  <a:pt x="5286152" y="173935"/>
                </a:lnTo>
                <a:lnTo>
                  <a:pt x="5285062" y="171490"/>
                </a:lnTo>
                <a:lnTo>
                  <a:pt x="5255870" y="140566"/>
                </a:lnTo>
                <a:lnTo>
                  <a:pt x="5216884" y="121078"/>
                </a:lnTo>
                <a:lnTo>
                  <a:pt x="5169191" y="114300"/>
                </a:lnTo>
                <a:close/>
              </a:path>
              <a:path w="6274434" h="526414">
                <a:moveTo>
                  <a:pt x="5307235" y="326059"/>
                </a:moveTo>
                <a:lnTo>
                  <a:pt x="5233244" y="326059"/>
                </a:lnTo>
                <a:lnTo>
                  <a:pt x="5224935" y="341434"/>
                </a:lnTo>
                <a:lnTo>
                  <a:pt x="5211709" y="353185"/>
                </a:lnTo>
                <a:lnTo>
                  <a:pt x="5194341" y="360691"/>
                </a:lnTo>
                <a:lnTo>
                  <a:pt x="5173609" y="363331"/>
                </a:lnTo>
                <a:lnTo>
                  <a:pt x="5293557" y="363331"/>
                </a:lnTo>
                <a:lnTo>
                  <a:pt x="5307235" y="326059"/>
                </a:lnTo>
                <a:close/>
              </a:path>
              <a:path w="6274434" h="526414">
                <a:moveTo>
                  <a:pt x="5286152" y="173935"/>
                </a:moveTo>
                <a:lnTo>
                  <a:pt x="5170020" y="173935"/>
                </a:lnTo>
                <a:lnTo>
                  <a:pt x="5194635" y="178581"/>
                </a:lnTo>
                <a:lnTo>
                  <a:pt x="5213918" y="191639"/>
                </a:lnTo>
                <a:lnTo>
                  <a:pt x="5226782" y="211789"/>
                </a:lnTo>
                <a:lnTo>
                  <a:pt x="5232139" y="237711"/>
                </a:lnTo>
                <a:lnTo>
                  <a:pt x="5306565" y="237711"/>
                </a:lnTo>
                <a:lnTo>
                  <a:pt x="5303374" y="212578"/>
                </a:lnTo>
                <a:lnTo>
                  <a:pt x="5286152" y="173935"/>
                </a:lnTo>
                <a:close/>
              </a:path>
              <a:path w="6274434" h="526414">
                <a:moveTo>
                  <a:pt x="5436720" y="120650"/>
                </a:moveTo>
                <a:lnTo>
                  <a:pt x="5356379" y="120650"/>
                </a:lnTo>
                <a:lnTo>
                  <a:pt x="5356379" y="416616"/>
                </a:lnTo>
                <a:lnTo>
                  <a:pt x="5436720" y="416616"/>
                </a:lnTo>
                <a:lnTo>
                  <a:pt x="5436720" y="295413"/>
                </a:lnTo>
                <a:lnTo>
                  <a:pt x="5630810" y="295413"/>
                </a:lnTo>
                <a:lnTo>
                  <a:pt x="5630810" y="234398"/>
                </a:lnTo>
                <a:lnTo>
                  <a:pt x="5436720" y="234398"/>
                </a:lnTo>
                <a:lnTo>
                  <a:pt x="5436720" y="120650"/>
                </a:lnTo>
                <a:close/>
              </a:path>
              <a:path w="6274434" h="526414">
                <a:moveTo>
                  <a:pt x="5630810" y="295413"/>
                </a:moveTo>
                <a:lnTo>
                  <a:pt x="5550469" y="295413"/>
                </a:lnTo>
                <a:lnTo>
                  <a:pt x="5550469" y="416616"/>
                </a:lnTo>
                <a:lnTo>
                  <a:pt x="5630810" y="416616"/>
                </a:lnTo>
                <a:lnTo>
                  <a:pt x="5630810" y="295413"/>
                </a:lnTo>
                <a:close/>
              </a:path>
              <a:path w="6274434" h="526414">
                <a:moveTo>
                  <a:pt x="5630810" y="120650"/>
                </a:moveTo>
                <a:lnTo>
                  <a:pt x="5550469" y="120650"/>
                </a:lnTo>
                <a:lnTo>
                  <a:pt x="5550469" y="234398"/>
                </a:lnTo>
                <a:lnTo>
                  <a:pt x="5630810" y="234398"/>
                </a:lnTo>
                <a:lnTo>
                  <a:pt x="5630810" y="120650"/>
                </a:lnTo>
                <a:close/>
              </a:path>
              <a:path w="6274434" h="526414">
                <a:moveTo>
                  <a:pt x="5767750" y="120650"/>
                </a:moveTo>
                <a:lnTo>
                  <a:pt x="5688789" y="120650"/>
                </a:lnTo>
                <a:lnTo>
                  <a:pt x="5688789" y="416616"/>
                </a:lnTo>
                <a:lnTo>
                  <a:pt x="5767750" y="416616"/>
                </a:lnTo>
                <a:lnTo>
                  <a:pt x="5837485" y="305629"/>
                </a:lnTo>
                <a:lnTo>
                  <a:pt x="5767750" y="305629"/>
                </a:lnTo>
                <a:lnTo>
                  <a:pt x="5767750" y="120650"/>
                </a:lnTo>
                <a:close/>
              </a:path>
              <a:path w="6274434" h="526414">
                <a:moveTo>
                  <a:pt x="5966533" y="229428"/>
                </a:moveTo>
                <a:lnTo>
                  <a:pt x="5887572" y="229428"/>
                </a:lnTo>
                <a:lnTo>
                  <a:pt x="5887572" y="416616"/>
                </a:lnTo>
                <a:lnTo>
                  <a:pt x="5966533" y="416616"/>
                </a:lnTo>
                <a:lnTo>
                  <a:pt x="5966533" y="229428"/>
                </a:lnTo>
                <a:close/>
              </a:path>
              <a:path w="6274434" h="526414">
                <a:moveTo>
                  <a:pt x="5966533" y="120650"/>
                </a:moveTo>
                <a:lnTo>
                  <a:pt x="5887572" y="120650"/>
                </a:lnTo>
                <a:lnTo>
                  <a:pt x="5769958" y="305629"/>
                </a:lnTo>
                <a:lnTo>
                  <a:pt x="5837485" y="305629"/>
                </a:lnTo>
                <a:lnTo>
                  <a:pt x="5885363" y="229428"/>
                </a:lnTo>
                <a:lnTo>
                  <a:pt x="5966533" y="229428"/>
                </a:lnTo>
                <a:lnTo>
                  <a:pt x="5966533" y="120650"/>
                </a:lnTo>
                <a:close/>
              </a:path>
              <a:path w="6274434" h="526414">
                <a:moveTo>
                  <a:pt x="6274371" y="120650"/>
                </a:moveTo>
                <a:lnTo>
                  <a:pt x="6139364" y="120650"/>
                </a:lnTo>
                <a:lnTo>
                  <a:pt x="6090574" y="127845"/>
                </a:lnTo>
                <a:lnTo>
                  <a:pt x="6053224" y="148397"/>
                </a:lnTo>
                <a:lnTo>
                  <a:pt x="6029334" y="180751"/>
                </a:lnTo>
                <a:lnTo>
                  <a:pt x="6020922" y="223355"/>
                </a:lnTo>
                <a:lnTo>
                  <a:pt x="6025435" y="252879"/>
                </a:lnTo>
                <a:lnTo>
                  <a:pt x="6038385" y="277330"/>
                </a:lnTo>
                <a:lnTo>
                  <a:pt x="6058893" y="296190"/>
                </a:lnTo>
                <a:lnTo>
                  <a:pt x="6086079" y="308942"/>
                </a:lnTo>
                <a:lnTo>
                  <a:pt x="6008222" y="416616"/>
                </a:lnTo>
                <a:lnTo>
                  <a:pt x="6097675" y="416616"/>
                </a:lnTo>
                <a:lnTo>
                  <a:pt x="6163383" y="321090"/>
                </a:lnTo>
                <a:lnTo>
                  <a:pt x="6274371" y="321090"/>
                </a:lnTo>
                <a:lnTo>
                  <a:pt x="6274371" y="264492"/>
                </a:lnTo>
                <a:lnTo>
                  <a:pt x="6147370" y="264492"/>
                </a:lnTo>
                <a:lnTo>
                  <a:pt x="6128243" y="261446"/>
                </a:lnTo>
                <a:lnTo>
                  <a:pt x="6113619" y="252965"/>
                </a:lnTo>
                <a:lnTo>
                  <a:pt x="6104275" y="240032"/>
                </a:lnTo>
                <a:lnTo>
                  <a:pt x="6100988" y="223631"/>
                </a:lnTo>
                <a:lnTo>
                  <a:pt x="6104236" y="205836"/>
                </a:lnTo>
                <a:lnTo>
                  <a:pt x="6113515" y="192260"/>
                </a:lnTo>
                <a:lnTo>
                  <a:pt x="6128126" y="183602"/>
                </a:lnTo>
                <a:lnTo>
                  <a:pt x="6147370" y="180561"/>
                </a:lnTo>
                <a:lnTo>
                  <a:pt x="6274371" y="180561"/>
                </a:lnTo>
                <a:lnTo>
                  <a:pt x="6274371" y="120650"/>
                </a:lnTo>
                <a:close/>
              </a:path>
              <a:path w="6274434" h="526414">
                <a:moveTo>
                  <a:pt x="6274371" y="321090"/>
                </a:moveTo>
                <a:lnTo>
                  <a:pt x="6195686" y="321090"/>
                </a:lnTo>
                <a:lnTo>
                  <a:pt x="6195686" y="416616"/>
                </a:lnTo>
                <a:lnTo>
                  <a:pt x="6274371" y="416616"/>
                </a:lnTo>
                <a:lnTo>
                  <a:pt x="6274371" y="321090"/>
                </a:lnTo>
                <a:close/>
              </a:path>
              <a:path w="6274434" h="526414">
                <a:moveTo>
                  <a:pt x="6274371" y="180561"/>
                </a:moveTo>
                <a:lnTo>
                  <a:pt x="6195686" y="180561"/>
                </a:lnTo>
                <a:lnTo>
                  <a:pt x="6195686" y="264492"/>
                </a:lnTo>
                <a:lnTo>
                  <a:pt x="6274371" y="264492"/>
                </a:lnTo>
                <a:lnTo>
                  <a:pt x="6274371" y="180561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18047977" y="523538"/>
            <a:ext cx="1005205" cy="715645"/>
            <a:chOff x="18047977" y="523538"/>
            <a:chExt cx="1005205" cy="715645"/>
          </a:xfrm>
        </p:grpSpPr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47977" y="523538"/>
              <a:ext cx="1005205" cy="71516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215166" y="762237"/>
              <a:ext cx="836875" cy="298923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6190134" y="683529"/>
            <a:ext cx="24130" cy="363855"/>
            <a:chOff x="16190134" y="683529"/>
            <a:chExt cx="24130" cy="363855"/>
          </a:xfrm>
        </p:grpSpPr>
        <p:sp>
          <p:nvSpPr>
            <p:cNvPr id="41" name="object 41"/>
            <p:cNvSpPr/>
            <p:nvPr/>
          </p:nvSpPr>
          <p:spPr>
            <a:xfrm>
              <a:off x="16190134" y="683529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6"/>
                  </a:lnTo>
                  <a:lnTo>
                    <a:pt x="23541" y="90866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67C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190136" y="774410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428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190136" y="865254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2"/>
                  </a:lnTo>
                  <a:lnTo>
                    <a:pt x="23541" y="90862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285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190136" y="956125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DDE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746721" y="670242"/>
            <a:ext cx="344287" cy="37719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308099" y="675747"/>
            <a:ext cx="1221567" cy="373097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13966660" y="617784"/>
            <a:ext cx="531495" cy="356870"/>
          </a:xfrm>
          <a:custGeom>
            <a:avLst/>
            <a:gdLst/>
            <a:ahLst/>
            <a:cxnLst/>
            <a:rect l="l" t="t" r="r" b="b"/>
            <a:pathLst>
              <a:path w="531494" h="356869">
                <a:moveTo>
                  <a:pt x="258914" y="292163"/>
                </a:moveTo>
                <a:lnTo>
                  <a:pt x="109143" y="292163"/>
                </a:lnTo>
                <a:lnTo>
                  <a:pt x="122974" y="268960"/>
                </a:lnTo>
                <a:lnTo>
                  <a:pt x="150825" y="243268"/>
                </a:lnTo>
                <a:lnTo>
                  <a:pt x="182194" y="218325"/>
                </a:lnTo>
                <a:lnTo>
                  <a:pt x="206603" y="197370"/>
                </a:lnTo>
                <a:lnTo>
                  <a:pt x="226364" y="175514"/>
                </a:lnTo>
                <a:lnTo>
                  <a:pt x="240715" y="151053"/>
                </a:lnTo>
                <a:lnTo>
                  <a:pt x="249326" y="124714"/>
                </a:lnTo>
                <a:lnTo>
                  <a:pt x="251879" y="97180"/>
                </a:lnTo>
                <a:lnTo>
                  <a:pt x="242811" y="55905"/>
                </a:lnTo>
                <a:lnTo>
                  <a:pt x="217563" y="25400"/>
                </a:lnTo>
                <a:lnTo>
                  <a:pt x="179146" y="6489"/>
                </a:lnTo>
                <a:lnTo>
                  <a:pt x="130543" y="0"/>
                </a:lnTo>
                <a:lnTo>
                  <a:pt x="70726" y="9867"/>
                </a:lnTo>
                <a:lnTo>
                  <a:pt x="30238" y="36525"/>
                </a:lnTo>
                <a:lnTo>
                  <a:pt x="7264" y="75552"/>
                </a:lnTo>
                <a:lnTo>
                  <a:pt x="0" y="122542"/>
                </a:lnTo>
                <a:lnTo>
                  <a:pt x="90538" y="122542"/>
                </a:lnTo>
                <a:lnTo>
                  <a:pt x="92735" y="94818"/>
                </a:lnTo>
                <a:lnTo>
                  <a:pt x="99377" y="76403"/>
                </a:lnTo>
                <a:lnTo>
                  <a:pt x="110604" y="66154"/>
                </a:lnTo>
                <a:lnTo>
                  <a:pt x="126504" y="62992"/>
                </a:lnTo>
                <a:lnTo>
                  <a:pt x="142709" y="65659"/>
                </a:lnTo>
                <a:lnTo>
                  <a:pt x="152857" y="73202"/>
                </a:lnTo>
                <a:lnTo>
                  <a:pt x="158089" y="84950"/>
                </a:lnTo>
                <a:lnTo>
                  <a:pt x="159588" y="100190"/>
                </a:lnTo>
                <a:lnTo>
                  <a:pt x="158572" y="113957"/>
                </a:lnTo>
                <a:lnTo>
                  <a:pt x="140462" y="151777"/>
                </a:lnTo>
                <a:lnTo>
                  <a:pt x="84721" y="199123"/>
                </a:lnTo>
                <a:lnTo>
                  <a:pt x="53975" y="228803"/>
                </a:lnTo>
                <a:lnTo>
                  <a:pt x="26898" y="264083"/>
                </a:lnTo>
                <a:lnTo>
                  <a:pt x="7683" y="306120"/>
                </a:lnTo>
                <a:lnTo>
                  <a:pt x="520" y="356120"/>
                </a:lnTo>
                <a:lnTo>
                  <a:pt x="258914" y="356120"/>
                </a:lnTo>
                <a:lnTo>
                  <a:pt x="258914" y="292163"/>
                </a:lnTo>
                <a:close/>
              </a:path>
              <a:path w="531494" h="356869">
                <a:moveTo>
                  <a:pt x="531050" y="95770"/>
                </a:moveTo>
                <a:lnTo>
                  <a:pt x="525767" y="60312"/>
                </a:lnTo>
                <a:lnTo>
                  <a:pt x="524903" y="58928"/>
                </a:lnTo>
                <a:lnTo>
                  <a:pt x="506666" y="29667"/>
                </a:lnTo>
                <a:lnTo>
                  <a:pt x="468909" y="8128"/>
                </a:lnTo>
                <a:lnTo>
                  <a:pt x="440296" y="4343"/>
                </a:lnTo>
                <a:lnTo>
                  <a:pt x="440296" y="94272"/>
                </a:lnTo>
                <a:lnTo>
                  <a:pt x="440296" y="262128"/>
                </a:lnTo>
                <a:lnTo>
                  <a:pt x="438505" y="277228"/>
                </a:lnTo>
                <a:lnTo>
                  <a:pt x="432676" y="288302"/>
                </a:lnTo>
                <a:lnTo>
                  <a:pt x="422160" y="295135"/>
                </a:lnTo>
                <a:lnTo>
                  <a:pt x="406298" y="297459"/>
                </a:lnTo>
                <a:lnTo>
                  <a:pt x="391109" y="295160"/>
                </a:lnTo>
                <a:lnTo>
                  <a:pt x="382079" y="288378"/>
                </a:lnTo>
                <a:lnTo>
                  <a:pt x="377748" y="277304"/>
                </a:lnTo>
                <a:lnTo>
                  <a:pt x="376631" y="262128"/>
                </a:lnTo>
                <a:lnTo>
                  <a:pt x="376631" y="94272"/>
                </a:lnTo>
                <a:lnTo>
                  <a:pt x="376948" y="94272"/>
                </a:lnTo>
                <a:lnTo>
                  <a:pt x="377863" y="79133"/>
                </a:lnTo>
                <a:lnTo>
                  <a:pt x="381850" y="68046"/>
                </a:lnTo>
                <a:lnTo>
                  <a:pt x="390728" y="61252"/>
                </a:lnTo>
                <a:lnTo>
                  <a:pt x="406298" y="58928"/>
                </a:lnTo>
                <a:lnTo>
                  <a:pt x="422592" y="61252"/>
                </a:lnTo>
                <a:lnTo>
                  <a:pt x="433057" y="68046"/>
                </a:lnTo>
                <a:lnTo>
                  <a:pt x="438645" y="79133"/>
                </a:lnTo>
                <a:lnTo>
                  <a:pt x="440296" y="94272"/>
                </a:lnTo>
                <a:lnTo>
                  <a:pt x="440296" y="4343"/>
                </a:lnTo>
                <a:lnTo>
                  <a:pt x="348881" y="8064"/>
                </a:lnTo>
                <a:lnTo>
                  <a:pt x="311632" y="29464"/>
                </a:lnTo>
                <a:lnTo>
                  <a:pt x="286397" y="95770"/>
                </a:lnTo>
                <a:lnTo>
                  <a:pt x="286397" y="260096"/>
                </a:lnTo>
                <a:lnTo>
                  <a:pt x="292074" y="295846"/>
                </a:lnTo>
                <a:lnTo>
                  <a:pt x="311632" y="326618"/>
                </a:lnTo>
                <a:lnTo>
                  <a:pt x="348881" y="348170"/>
                </a:lnTo>
                <a:lnTo>
                  <a:pt x="407631" y="356298"/>
                </a:lnTo>
                <a:lnTo>
                  <a:pt x="468909" y="348081"/>
                </a:lnTo>
                <a:lnTo>
                  <a:pt x="506666" y="326390"/>
                </a:lnTo>
                <a:lnTo>
                  <a:pt x="524598" y="297459"/>
                </a:lnTo>
                <a:lnTo>
                  <a:pt x="525767" y="295592"/>
                </a:lnTo>
                <a:lnTo>
                  <a:pt x="531050" y="260096"/>
                </a:lnTo>
                <a:lnTo>
                  <a:pt x="531050" y="9577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701215" y="617784"/>
            <a:ext cx="521970" cy="356235"/>
          </a:xfrm>
          <a:custGeom>
            <a:avLst/>
            <a:gdLst/>
            <a:ahLst/>
            <a:cxnLst/>
            <a:rect l="l" t="t" r="r" b="b"/>
            <a:pathLst>
              <a:path w="521969" h="356234">
                <a:moveTo>
                  <a:pt x="245579" y="253199"/>
                </a:moveTo>
                <a:lnTo>
                  <a:pt x="243370" y="221754"/>
                </a:lnTo>
                <a:lnTo>
                  <a:pt x="234238" y="196634"/>
                </a:lnTo>
                <a:lnTo>
                  <a:pt x="214439" y="176720"/>
                </a:lnTo>
                <a:lnTo>
                  <a:pt x="180263" y="160883"/>
                </a:lnTo>
                <a:lnTo>
                  <a:pt x="209283" y="149250"/>
                </a:lnTo>
                <a:lnTo>
                  <a:pt x="226580" y="132130"/>
                </a:lnTo>
                <a:lnTo>
                  <a:pt x="234937" y="110921"/>
                </a:lnTo>
                <a:lnTo>
                  <a:pt x="237096" y="87020"/>
                </a:lnTo>
                <a:lnTo>
                  <a:pt x="228739" y="51625"/>
                </a:lnTo>
                <a:lnTo>
                  <a:pt x="205193" y="24130"/>
                </a:lnTo>
                <a:lnTo>
                  <a:pt x="168732" y="6337"/>
                </a:lnTo>
                <a:lnTo>
                  <a:pt x="121653" y="0"/>
                </a:lnTo>
                <a:lnTo>
                  <a:pt x="66408" y="8343"/>
                </a:lnTo>
                <a:lnTo>
                  <a:pt x="28613" y="30657"/>
                </a:lnTo>
                <a:lnTo>
                  <a:pt x="6934" y="62915"/>
                </a:lnTo>
                <a:lnTo>
                  <a:pt x="0" y="101066"/>
                </a:lnTo>
                <a:lnTo>
                  <a:pt x="0" y="110794"/>
                </a:lnTo>
                <a:lnTo>
                  <a:pt x="86093" y="110693"/>
                </a:lnTo>
                <a:lnTo>
                  <a:pt x="86093" y="92240"/>
                </a:lnTo>
                <a:lnTo>
                  <a:pt x="88430" y="78397"/>
                </a:lnTo>
                <a:lnTo>
                  <a:pt x="95084" y="67843"/>
                </a:lnTo>
                <a:lnTo>
                  <a:pt x="105638" y="61112"/>
                </a:lnTo>
                <a:lnTo>
                  <a:pt x="119583" y="58750"/>
                </a:lnTo>
                <a:lnTo>
                  <a:pt x="133934" y="61849"/>
                </a:lnTo>
                <a:lnTo>
                  <a:pt x="143535" y="70027"/>
                </a:lnTo>
                <a:lnTo>
                  <a:pt x="148920" y="81673"/>
                </a:lnTo>
                <a:lnTo>
                  <a:pt x="150596" y="95148"/>
                </a:lnTo>
                <a:lnTo>
                  <a:pt x="147421" y="118770"/>
                </a:lnTo>
                <a:lnTo>
                  <a:pt x="137172" y="132829"/>
                </a:lnTo>
                <a:lnTo>
                  <a:pt x="118719" y="139598"/>
                </a:lnTo>
                <a:lnTo>
                  <a:pt x="90957" y="141351"/>
                </a:lnTo>
                <a:lnTo>
                  <a:pt x="77203" y="141351"/>
                </a:lnTo>
                <a:lnTo>
                  <a:pt x="77203" y="196392"/>
                </a:lnTo>
                <a:lnTo>
                  <a:pt x="97155" y="196392"/>
                </a:lnTo>
                <a:lnTo>
                  <a:pt x="124447" y="198259"/>
                </a:lnTo>
                <a:lnTo>
                  <a:pt x="142354" y="205181"/>
                </a:lnTo>
                <a:lnTo>
                  <a:pt x="152158" y="219125"/>
                </a:lnTo>
                <a:lnTo>
                  <a:pt x="155143" y="242074"/>
                </a:lnTo>
                <a:lnTo>
                  <a:pt x="153339" y="265925"/>
                </a:lnTo>
                <a:lnTo>
                  <a:pt x="147434" y="281863"/>
                </a:lnTo>
                <a:lnTo>
                  <a:pt x="136740" y="290791"/>
                </a:lnTo>
                <a:lnTo>
                  <a:pt x="120510" y="293573"/>
                </a:lnTo>
                <a:lnTo>
                  <a:pt x="104368" y="289483"/>
                </a:lnTo>
                <a:lnTo>
                  <a:pt x="93853" y="278511"/>
                </a:lnTo>
                <a:lnTo>
                  <a:pt x="88138" y="262559"/>
                </a:lnTo>
                <a:lnTo>
                  <a:pt x="86410" y="243573"/>
                </a:lnTo>
                <a:lnTo>
                  <a:pt x="86410" y="230403"/>
                </a:lnTo>
                <a:lnTo>
                  <a:pt x="0" y="230403"/>
                </a:lnTo>
                <a:lnTo>
                  <a:pt x="0" y="247370"/>
                </a:lnTo>
                <a:lnTo>
                  <a:pt x="9004" y="296354"/>
                </a:lnTo>
                <a:lnTo>
                  <a:pt x="34061" y="330212"/>
                </a:lnTo>
                <a:lnTo>
                  <a:pt x="72212" y="349872"/>
                </a:lnTo>
                <a:lnTo>
                  <a:pt x="120510" y="356209"/>
                </a:lnTo>
                <a:lnTo>
                  <a:pt x="172935" y="350367"/>
                </a:lnTo>
                <a:lnTo>
                  <a:pt x="212267" y="332041"/>
                </a:lnTo>
                <a:lnTo>
                  <a:pt x="236994" y="300050"/>
                </a:lnTo>
                <a:lnTo>
                  <a:pt x="245579" y="253199"/>
                </a:lnTo>
                <a:close/>
              </a:path>
              <a:path w="521969" h="356234">
                <a:moveTo>
                  <a:pt x="521957" y="225907"/>
                </a:moveTo>
                <a:lnTo>
                  <a:pt x="515988" y="175298"/>
                </a:lnTo>
                <a:lnTo>
                  <a:pt x="498309" y="138811"/>
                </a:lnTo>
                <a:lnTo>
                  <a:pt x="428929" y="109283"/>
                </a:lnTo>
                <a:lnTo>
                  <a:pt x="418782" y="109270"/>
                </a:lnTo>
                <a:lnTo>
                  <a:pt x="408736" y="110299"/>
                </a:lnTo>
                <a:lnTo>
                  <a:pt x="372198" y="124510"/>
                </a:lnTo>
                <a:lnTo>
                  <a:pt x="358025" y="136855"/>
                </a:lnTo>
                <a:lnTo>
                  <a:pt x="365988" y="61849"/>
                </a:lnTo>
                <a:lnTo>
                  <a:pt x="506971" y="61849"/>
                </a:lnTo>
                <a:lnTo>
                  <a:pt x="506971" y="3009"/>
                </a:lnTo>
                <a:lnTo>
                  <a:pt x="295186" y="3009"/>
                </a:lnTo>
                <a:lnTo>
                  <a:pt x="283298" y="193395"/>
                </a:lnTo>
                <a:lnTo>
                  <a:pt x="365988" y="193395"/>
                </a:lnTo>
                <a:lnTo>
                  <a:pt x="369468" y="183172"/>
                </a:lnTo>
                <a:lnTo>
                  <a:pt x="375323" y="175094"/>
                </a:lnTo>
                <a:lnTo>
                  <a:pt x="384429" y="169773"/>
                </a:lnTo>
                <a:lnTo>
                  <a:pt x="397611" y="167855"/>
                </a:lnTo>
                <a:lnTo>
                  <a:pt x="412673" y="170738"/>
                </a:lnTo>
                <a:lnTo>
                  <a:pt x="422833" y="180619"/>
                </a:lnTo>
                <a:lnTo>
                  <a:pt x="428574" y="199351"/>
                </a:lnTo>
                <a:lnTo>
                  <a:pt x="430377" y="228815"/>
                </a:lnTo>
                <a:lnTo>
                  <a:pt x="428586" y="262940"/>
                </a:lnTo>
                <a:lnTo>
                  <a:pt x="422973" y="283845"/>
                </a:lnTo>
                <a:lnTo>
                  <a:pt x="413156" y="294322"/>
                </a:lnTo>
                <a:lnTo>
                  <a:pt x="398754" y="297192"/>
                </a:lnTo>
                <a:lnTo>
                  <a:pt x="384238" y="294538"/>
                </a:lnTo>
                <a:lnTo>
                  <a:pt x="374154" y="285572"/>
                </a:lnTo>
                <a:lnTo>
                  <a:pt x="368173" y="268757"/>
                </a:lnTo>
                <a:lnTo>
                  <a:pt x="365988" y="242595"/>
                </a:lnTo>
                <a:lnTo>
                  <a:pt x="279069" y="242595"/>
                </a:lnTo>
                <a:lnTo>
                  <a:pt x="286080" y="294373"/>
                </a:lnTo>
                <a:lnTo>
                  <a:pt x="307987" y="329653"/>
                </a:lnTo>
                <a:lnTo>
                  <a:pt x="346087" y="349808"/>
                </a:lnTo>
                <a:lnTo>
                  <a:pt x="401650" y="356209"/>
                </a:lnTo>
                <a:lnTo>
                  <a:pt x="444004" y="352247"/>
                </a:lnTo>
                <a:lnTo>
                  <a:pt x="477570" y="339090"/>
                </a:lnTo>
                <a:lnTo>
                  <a:pt x="501992" y="314896"/>
                </a:lnTo>
                <a:lnTo>
                  <a:pt x="516902" y="277787"/>
                </a:lnTo>
                <a:lnTo>
                  <a:pt x="521957" y="225907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564900" y="904021"/>
            <a:ext cx="73660" cy="62865"/>
          </a:xfrm>
          <a:custGeom>
            <a:avLst/>
            <a:gdLst/>
            <a:ahLst/>
            <a:cxnLst/>
            <a:rect l="l" t="t" r="r" b="b"/>
            <a:pathLst>
              <a:path w="73659" h="62865">
                <a:moveTo>
                  <a:pt x="73382" y="0"/>
                </a:moveTo>
                <a:lnTo>
                  <a:pt x="0" y="0"/>
                </a:lnTo>
                <a:lnTo>
                  <a:pt x="0" y="62727"/>
                </a:lnTo>
                <a:lnTo>
                  <a:pt x="73382" y="62727"/>
                </a:lnTo>
                <a:lnTo>
                  <a:pt x="73382" y="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969045" y="1059949"/>
            <a:ext cx="1245244" cy="8940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631732" y="649194"/>
            <a:ext cx="811391" cy="230478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11863406" y="655250"/>
            <a:ext cx="669925" cy="461645"/>
            <a:chOff x="11863406" y="655250"/>
            <a:chExt cx="669925" cy="461645"/>
          </a:xfrm>
        </p:grpSpPr>
        <p:sp>
          <p:nvSpPr>
            <p:cNvPr id="53" name="object 53"/>
            <p:cNvSpPr/>
            <p:nvPr/>
          </p:nvSpPr>
          <p:spPr>
            <a:xfrm>
              <a:off x="11863406" y="655250"/>
              <a:ext cx="669925" cy="461645"/>
            </a:xfrm>
            <a:custGeom>
              <a:avLst/>
              <a:gdLst/>
              <a:ahLst/>
              <a:cxnLst/>
              <a:rect l="l" t="t" r="r" b="b"/>
              <a:pathLst>
                <a:path w="669925" h="461644">
                  <a:moveTo>
                    <a:pt x="663926" y="0"/>
                  </a:moveTo>
                  <a:lnTo>
                    <a:pt x="214545" y="8"/>
                  </a:lnTo>
                  <a:lnTo>
                    <a:pt x="160" y="454253"/>
                  </a:lnTo>
                  <a:lnTo>
                    <a:pt x="0" y="455409"/>
                  </a:lnTo>
                  <a:lnTo>
                    <a:pt x="352" y="457664"/>
                  </a:lnTo>
                  <a:lnTo>
                    <a:pt x="858" y="458717"/>
                  </a:lnTo>
                  <a:lnTo>
                    <a:pt x="2401" y="460399"/>
                  </a:lnTo>
                  <a:lnTo>
                    <a:pt x="3404" y="460996"/>
                  </a:lnTo>
                  <a:lnTo>
                    <a:pt x="5622" y="461547"/>
                  </a:lnTo>
                  <a:lnTo>
                    <a:pt x="6787" y="461485"/>
                  </a:lnTo>
                  <a:lnTo>
                    <a:pt x="667024" y="221195"/>
                  </a:lnTo>
                  <a:lnTo>
                    <a:pt x="667978" y="220442"/>
                  </a:lnTo>
                  <a:lnTo>
                    <a:pt x="669323" y="218480"/>
                  </a:lnTo>
                  <a:lnTo>
                    <a:pt x="669681" y="217316"/>
                  </a:lnTo>
                  <a:lnTo>
                    <a:pt x="669681" y="5039"/>
                  </a:lnTo>
                  <a:lnTo>
                    <a:pt x="668966" y="2879"/>
                  </a:lnTo>
                  <a:lnTo>
                    <a:pt x="667476" y="1160"/>
                  </a:lnTo>
                  <a:lnTo>
                    <a:pt x="665436" y="148"/>
                  </a:lnTo>
                  <a:lnTo>
                    <a:pt x="663926" y="0"/>
                  </a:lnTo>
                  <a:close/>
                </a:path>
              </a:pathLst>
            </a:custGeom>
            <a:solidFill>
              <a:srgbClr val="548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084955" y="666187"/>
              <a:ext cx="435609" cy="198755"/>
            </a:xfrm>
            <a:custGeom>
              <a:avLst/>
              <a:gdLst/>
              <a:ahLst/>
              <a:cxnLst/>
              <a:rect l="l" t="t" r="r" b="b"/>
              <a:pathLst>
                <a:path w="435609" h="198755">
                  <a:moveTo>
                    <a:pt x="28542" y="33883"/>
                  </a:moveTo>
                  <a:lnTo>
                    <a:pt x="19282" y="33883"/>
                  </a:lnTo>
                  <a:lnTo>
                    <a:pt x="19282" y="58713"/>
                  </a:lnTo>
                  <a:lnTo>
                    <a:pt x="28542" y="58713"/>
                  </a:lnTo>
                  <a:lnTo>
                    <a:pt x="28542" y="33883"/>
                  </a:lnTo>
                  <a:close/>
                </a:path>
                <a:path w="435609" h="198755">
                  <a:moveTo>
                    <a:pt x="9259" y="662"/>
                  </a:moveTo>
                  <a:lnTo>
                    <a:pt x="0" y="662"/>
                  </a:lnTo>
                  <a:lnTo>
                    <a:pt x="0" y="58610"/>
                  </a:lnTo>
                  <a:lnTo>
                    <a:pt x="9107" y="58610"/>
                  </a:lnTo>
                  <a:lnTo>
                    <a:pt x="9107" y="33883"/>
                  </a:lnTo>
                  <a:lnTo>
                    <a:pt x="28542" y="33883"/>
                  </a:lnTo>
                  <a:lnTo>
                    <a:pt x="28542" y="25487"/>
                  </a:lnTo>
                  <a:lnTo>
                    <a:pt x="9259" y="25487"/>
                  </a:lnTo>
                  <a:lnTo>
                    <a:pt x="9259" y="662"/>
                  </a:lnTo>
                  <a:close/>
                </a:path>
                <a:path w="435609" h="198755">
                  <a:moveTo>
                    <a:pt x="28542" y="662"/>
                  </a:moveTo>
                  <a:lnTo>
                    <a:pt x="19434" y="662"/>
                  </a:lnTo>
                  <a:lnTo>
                    <a:pt x="19434" y="25487"/>
                  </a:lnTo>
                  <a:lnTo>
                    <a:pt x="28542" y="25487"/>
                  </a:lnTo>
                  <a:lnTo>
                    <a:pt x="28542" y="662"/>
                  </a:lnTo>
                  <a:close/>
                </a:path>
                <a:path w="435609" h="198755">
                  <a:moveTo>
                    <a:pt x="403406" y="662"/>
                  </a:moveTo>
                  <a:lnTo>
                    <a:pt x="394146" y="662"/>
                  </a:lnTo>
                  <a:lnTo>
                    <a:pt x="394146" y="58610"/>
                  </a:lnTo>
                  <a:lnTo>
                    <a:pt x="403254" y="58610"/>
                  </a:lnTo>
                  <a:lnTo>
                    <a:pt x="403406" y="662"/>
                  </a:lnTo>
                  <a:close/>
                </a:path>
                <a:path w="435609" h="198755">
                  <a:moveTo>
                    <a:pt x="57084" y="662"/>
                  </a:moveTo>
                  <a:lnTo>
                    <a:pt x="43754" y="662"/>
                  </a:lnTo>
                  <a:lnTo>
                    <a:pt x="34494" y="58610"/>
                  </a:lnTo>
                  <a:lnTo>
                    <a:pt x="43092" y="58610"/>
                  </a:lnTo>
                  <a:lnTo>
                    <a:pt x="44670" y="48079"/>
                  </a:lnTo>
                  <a:lnTo>
                    <a:pt x="64869" y="48079"/>
                  </a:lnTo>
                  <a:lnTo>
                    <a:pt x="63582" y="40243"/>
                  </a:lnTo>
                  <a:lnTo>
                    <a:pt x="45586" y="40243"/>
                  </a:lnTo>
                  <a:lnTo>
                    <a:pt x="49961" y="10937"/>
                  </a:lnTo>
                  <a:lnTo>
                    <a:pt x="58771" y="10937"/>
                  </a:lnTo>
                  <a:lnTo>
                    <a:pt x="57084" y="662"/>
                  </a:lnTo>
                  <a:close/>
                </a:path>
                <a:path w="435609" h="198755">
                  <a:moveTo>
                    <a:pt x="64869" y="48079"/>
                  </a:moveTo>
                  <a:lnTo>
                    <a:pt x="55863" y="48079"/>
                  </a:lnTo>
                  <a:lnTo>
                    <a:pt x="57440" y="58610"/>
                  </a:lnTo>
                  <a:lnTo>
                    <a:pt x="66598" y="58610"/>
                  </a:lnTo>
                  <a:lnTo>
                    <a:pt x="64869" y="48079"/>
                  </a:lnTo>
                  <a:close/>
                </a:path>
                <a:path w="435609" h="198755">
                  <a:moveTo>
                    <a:pt x="58771" y="10937"/>
                  </a:moveTo>
                  <a:lnTo>
                    <a:pt x="49961" y="10937"/>
                  </a:lnTo>
                  <a:lnTo>
                    <a:pt x="54388" y="40243"/>
                  </a:lnTo>
                  <a:lnTo>
                    <a:pt x="63582" y="40243"/>
                  </a:lnTo>
                  <a:lnTo>
                    <a:pt x="58771" y="10937"/>
                  </a:lnTo>
                  <a:close/>
                </a:path>
                <a:path w="435609" h="198755">
                  <a:moveTo>
                    <a:pt x="119409" y="662"/>
                  </a:moveTo>
                  <a:lnTo>
                    <a:pt x="111116" y="662"/>
                  </a:lnTo>
                  <a:lnTo>
                    <a:pt x="111116" y="58610"/>
                  </a:lnTo>
                  <a:lnTo>
                    <a:pt x="120426" y="58610"/>
                  </a:lnTo>
                  <a:lnTo>
                    <a:pt x="126538" y="37343"/>
                  </a:lnTo>
                  <a:lnTo>
                    <a:pt x="119409" y="37343"/>
                  </a:lnTo>
                  <a:lnTo>
                    <a:pt x="119409" y="662"/>
                  </a:lnTo>
                  <a:close/>
                </a:path>
                <a:path w="435609" h="198755">
                  <a:moveTo>
                    <a:pt x="139760" y="17807"/>
                  </a:moveTo>
                  <a:lnTo>
                    <a:pt x="131772" y="17807"/>
                  </a:lnTo>
                  <a:lnTo>
                    <a:pt x="131772" y="58507"/>
                  </a:lnTo>
                  <a:lnTo>
                    <a:pt x="139760" y="58507"/>
                  </a:lnTo>
                  <a:lnTo>
                    <a:pt x="139760" y="17807"/>
                  </a:lnTo>
                  <a:close/>
                </a:path>
                <a:path w="435609" h="198755">
                  <a:moveTo>
                    <a:pt x="139760" y="662"/>
                  </a:moveTo>
                  <a:lnTo>
                    <a:pt x="129584" y="662"/>
                  </a:lnTo>
                  <a:lnTo>
                    <a:pt x="122512" y="24574"/>
                  </a:lnTo>
                  <a:lnTo>
                    <a:pt x="119409" y="37343"/>
                  </a:lnTo>
                  <a:lnTo>
                    <a:pt x="126538" y="37343"/>
                  </a:lnTo>
                  <a:lnTo>
                    <a:pt x="128058" y="32053"/>
                  </a:lnTo>
                  <a:lnTo>
                    <a:pt x="131772" y="17807"/>
                  </a:lnTo>
                  <a:lnTo>
                    <a:pt x="139760" y="17807"/>
                  </a:lnTo>
                  <a:lnTo>
                    <a:pt x="139760" y="662"/>
                  </a:lnTo>
                  <a:close/>
                </a:path>
                <a:path w="435609" h="198755">
                  <a:moveTo>
                    <a:pt x="285268" y="662"/>
                  </a:moveTo>
                  <a:lnTo>
                    <a:pt x="259525" y="662"/>
                  </a:lnTo>
                  <a:lnTo>
                    <a:pt x="258062" y="44060"/>
                  </a:lnTo>
                  <a:lnTo>
                    <a:pt x="258049" y="49860"/>
                  </a:lnTo>
                  <a:lnTo>
                    <a:pt x="256522" y="50420"/>
                  </a:lnTo>
                  <a:lnTo>
                    <a:pt x="252401" y="50420"/>
                  </a:lnTo>
                  <a:lnTo>
                    <a:pt x="252401" y="58713"/>
                  </a:lnTo>
                  <a:lnTo>
                    <a:pt x="262936" y="58713"/>
                  </a:lnTo>
                  <a:lnTo>
                    <a:pt x="266955" y="54591"/>
                  </a:lnTo>
                  <a:lnTo>
                    <a:pt x="266955" y="44060"/>
                  </a:lnTo>
                  <a:lnTo>
                    <a:pt x="267971" y="9058"/>
                  </a:lnTo>
                  <a:lnTo>
                    <a:pt x="285268" y="9058"/>
                  </a:lnTo>
                  <a:lnTo>
                    <a:pt x="285268" y="662"/>
                  </a:lnTo>
                  <a:close/>
                </a:path>
                <a:path w="435609" h="198755">
                  <a:moveTo>
                    <a:pt x="285268" y="9058"/>
                  </a:moveTo>
                  <a:lnTo>
                    <a:pt x="275906" y="9058"/>
                  </a:lnTo>
                  <a:lnTo>
                    <a:pt x="275906" y="58713"/>
                  </a:lnTo>
                  <a:lnTo>
                    <a:pt x="285268" y="58713"/>
                  </a:lnTo>
                  <a:lnTo>
                    <a:pt x="285268" y="9058"/>
                  </a:lnTo>
                  <a:close/>
                </a:path>
                <a:path w="435609" h="198755">
                  <a:moveTo>
                    <a:pt x="371151" y="662"/>
                  </a:moveTo>
                  <a:lnTo>
                    <a:pt x="362093" y="662"/>
                  </a:lnTo>
                  <a:lnTo>
                    <a:pt x="362093" y="58610"/>
                  </a:lnTo>
                  <a:lnTo>
                    <a:pt x="384632" y="58610"/>
                  </a:lnTo>
                  <a:lnTo>
                    <a:pt x="389058" y="53575"/>
                  </a:lnTo>
                  <a:lnTo>
                    <a:pt x="389058" y="50165"/>
                  </a:lnTo>
                  <a:lnTo>
                    <a:pt x="371151" y="50165"/>
                  </a:lnTo>
                  <a:lnTo>
                    <a:pt x="371151" y="30526"/>
                  </a:lnTo>
                  <a:lnTo>
                    <a:pt x="389058" y="30526"/>
                  </a:lnTo>
                  <a:lnTo>
                    <a:pt x="389058" y="27474"/>
                  </a:lnTo>
                  <a:lnTo>
                    <a:pt x="384582" y="22435"/>
                  </a:lnTo>
                  <a:lnTo>
                    <a:pt x="371151" y="22435"/>
                  </a:lnTo>
                  <a:lnTo>
                    <a:pt x="371151" y="662"/>
                  </a:lnTo>
                  <a:close/>
                </a:path>
                <a:path w="435609" h="198755">
                  <a:moveTo>
                    <a:pt x="389058" y="30526"/>
                  </a:moveTo>
                  <a:lnTo>
                    <a:pt x="378375" y="30526"/>
                  </a:lnTo>
                  <a:lnTo>
                    <a:pt x="379950" y="31847"/>
                  </a:lnTo>
                  <a:lnTo>
                    <a:pt x="379950" y="48791"/>
                  </a:lnTo>
                  <a:lnTo>
                    <a:pt x="378375" y="50165"/>
                  </a:lnTo>
                  <a:lnTo>
                    <a:pt x="389058" y="50165"/>
                  </a:lnTo>
                  <a:lnTo>
                    <a:pt x="389058" y="30526"/>
                  </a:lnTo>
                  <a:close/>
                </a:path>
                <a:path w="435609" h="198755">
                  <a:moveTo>
                    <a:pt x="301805" y="662"/>
                  </a:moveTo>
                  <a:lnTo>
                    <a:pt x="292697" y="662"/>
                  </a:lnTo>
                  <a:lnTo>
                    <a:pt x="292697" y="58610"/>
                  </a:lnTo>
                  <a:lnTo>
                    <a:pt x="315186" y="58610"/>
                  </a:lnTo>
                  <a:lnTo>
                    <a:pt x="319662" y="53575"/>
                  </a:lnTo>
                  <a:lnTo>
                    <a:pt x="319662" y="50165"/>
                  </a:lnTo>
                  <a:lnTo>
                    <a:pt x="301805" y="50165"/>
                  </a:lnTo>
                  <a:lnTo>
                    <a:pt x="301805" y="30526"/>
                  </a:lnTo>
                  <a:lnTo>
                    <a:pt x="319662" y="30526"/>
                  </a:lnTo>
                  <a:lnTo>
                    <a:pt x="319662" y="27474"/>
                  </a:lnTo>
                  <a:lnTo>
                    <a:pt x="315186" y="22435"/>
                  </a:lnTo>
                  <a:lnTo>
                    <a:pt x="301805" y="22435"/>
                  </a:lnTo>
                  <a:lnTo>
                    <a:pt x="301805" y="662"/>
                  </a:lnTo>
                  <a:close/>
                </a:path>
                <a:path w="435609" h="198755">
                  <a:moveTo>
                    <a:pt x="319662" y="30526"/>
                  </a:moveTo>
                  <a:lnTo>
                    <a:pt x="308979" y="30526"/>
                  </a:lnTo>
                  <a:lnTo>
                    <a:pt x="310554" y="31847"/>
                  </a:lnTo>
                  <a:lnTo>
                    <a:pt x="310554" y="48791"/>
                  </a:lnTo>
                  <a:lnTo>
                    <a:pt x="308979" y="50165"/>
                  </a:lnTo>
                  <a:lnTo>
                    <a:pt x="319662" y="50165"/>
                  </a:lnTo>
                  <a:lnTo>
                    <a:pt x="319662" y="30526"/>
                  </a:lnTo>
                  <a:close/>
                </a:path>
                <a:path w="435609" h="198755">
                  <a:moveTo>
                    <a:pt x="335232" y="662"/>
                  </a:moveTo>
                  <a:lnTo>
                    <a:pt x="326124" y="662"/>
                  </a:lnTo>
                  <a:lnTo>
                    <a:pt x="326124" y="58610"/>
                  </a:lnTo>
                  <a:lnTo>
                    <a:pt x="335232" y="58610"/>
                  </a:lnTo>
                  <a:lnTo>
                    <a:pt x="335232" y="33579"/>
                  </a:lnTo>
                  <a:lnTo>
                    <a:pt x="354718" y="33579"/>
                  </a:lnTo>
                  <a:lnTo>
                    <a:pt x="354718" y="25487"/>
                  </a:lnTo>
                  <a:lnTo>
                    <a:pt x="335232" y="25487"/>
                  </a:lnTo>
                  <a:lnTo>
                    <a:pt x="335232" y="662"/>
                  </a:lnTo>
                  <a:close/>
                </a:path>
                <a:path w="435609" h="198755">
                  <a:moveTo>
                    <a:pt x="354718" y="33579"/>
                  </a:moveTo>
                  <a:lnTo>
                    <a:pt x="345405" y="33579"/>
                  </a:lnTo>
                  <a:lnTo>
                    <a:pt x="345405" y="58408"/>
                  </a:lnTo>
                  <a:lnTo>
                    <a:pt x="354718" y="58408"/>
                  </a:lnTo>
                  <a:lnTo>
                    <a:pt x="354718" y="33579"/>
                  </a:lnTo>
                  <a:close/>
                </a:path>
                <a:path w="435609" h="198755">
                  <a:moveTo>
                    <a:pt x="354718" y="662"/>
                  </a:moveTo>
                  <a:lnTo>
                    <a:pt x="345405" y="662"/>
                  </a:lnTo>
                  <a:lnTo>
                    <a:pt x="345405" y="25487"/>
                  </a:lnTo>
                  <a:lnTo>
                    <a:pt x="354718" y="25487"/>
                  </a:lnTo>
                  <a:lnTo>
                    <a:pt x="354718" y="662"/>
                  </a:lnTo>
                  <a:close/>
                </a:path>
                <a:path w="435609" h="198755">
                  <a:moveTo>
                    <a:pt x="81403" y="662"/>
                  </a:moveTo>
                  <a:lnTo>
                    <a:pt x="72144" y="662"/>
                  </a:lnTo>
                  <a:lnTo>
                    <a:pt x="72144" y="58610"/>
                  </a:lnTo>
                  <a:lnTo>
                    <a:pt x="95954" y="58610"/>
                  </a:lnTo>
                  <a:lnTo>
                    <a:pt x="95954" y="66393"/>
                  </a:lnTo>
                  <a:lnTo>
                    <a:pt x="104807" y="66393"/>
                  </a:lnTo>
                  <a:lnTo>
                    <a:pt x="104807" y="50522"/>
                  </a:lnTo>
                  <a:lnTo>
                    <a:pt x="100838" y="50522"/>
                  </a:lnTo>
                  <a:lnTo>
                    <a:pt x="100838" y="50366"/>
                  </a:lnTo>
                  <a:lnTo>
                    <a:pt x="81403" y="50366"/>
                  </a:lnTo>
                  <a:lnTo>
                    <a:pt x="81403" y="662"/>
                  </a:lnTo>
                  <a:close/>
                </a:path>
                <a:path w="435609" h="198755">
                  <a:moveTo>
                    <a:pt x="100838" y="662"/>
                  </a:moveTo>
                  <a:lnTo>
                    <a:pt x="91579" y="662"/>
                  </a:lnTo>
                  <a:lnTo>
                    <a:pt x="91579" y="50366"/>
                  </a:lnTo>
                  <a:lnTo>
                    <a:pt x="100838" y="50366"/>
                  </a:lnTo>
                  <a:lnTo>
                    <a:pt x="100838" y="662"/>
                  </a:lnTo>
                  <a:close/>
                </a:path>
                <a:path w="435609" h="198755">
                  <a:moveTo>
                    <a:pt x="238361" y="662"/>
                  </a:moveTo>
                  <a:lnTo>
                    <a:pt x="225082" y="662"/>
                  </a:lnTo>
                  <a:lnTo>
                    <a:pt x="216078" y="58610"/>
                  </a:lnTo>
                  <a:lnTo>
                    <a:pt x="224420" y="58610"/>
                  </a:lnTo>
                  <a:lnTo>
                    <a:pt x="225996" y="48079"/>
                  </a:lnTo>
                  <a:lnTo>
                    <a:pt x="245978" y="48079"/>
                  </a:lnTo>
                  <a:lnTo>
                    <a:pt x="244720" y="40243"/>
                  </a:lnTo>
                  <a:lnTo>
                    <a:pt x="226864" y="40243"/>
                  </a:lnTo>
                  <a:lnTo>
                    <a:pt x="231339" y="10937"/>
                  </a:lnTo>
                  <a:lnTo>
                    <a:pt x="240012" y="10937"/>
                  </a:lnTo>
                  <a:lnTo>
                    <a:pt x="238361" y="662"/>
                  </a:lnTo>
                  <a:close/>
                </a:path>
                <a:path w="435609" h="198755">
                  <a:moveTo>
                    <a:pt x="245978" y="48079"/>
                  </a:moveTo>
                  <a:lnTo>
                    <a:pt x="237139" y="48079"/>
                  </a:lnTo>
                  <a:lnTo>
                    <a:pt x="238460" y="58610"/>
                  </a:lnTo>
                  <a:lnTo>
                    <a:pt x="247670" y="58610"/>
                  </a:lnTo>
                  <a:lnTo>
                    <a:pt x="245978" y="48079"/>
                  </a:lnTo>
                  <a:close/>
                </a:path>
                <a:path w="435609" h="198755">
                  <a:moveTo>
                    <a:pt x="240012" y="10937"/>
                  </a:moveTo>
                  <a:lnTo>
                    <a:pt x="231339" y="10937"/>
                  </a:lnTo>
                  <a:lnTo>
                    <a:pt x="235716" y="40243"/>
                  </a:lnTo>
                  <a:lnTo>
                    <a:pt x="244720" y="40243"/>
                  </a:lnTo>
                  <a:lnTo>
                    <a:pt x="240012" y="10937"/>
                  </a:lnTo>
                  <a:close/>
                </a:path>
                <a:path w="435609" h="198755">
                  <a:moveTo>
                    <a:pt x="435459" y="662"/>
                  </a:moveTo>
                  <a:lnTo>
                    <a:pt x="410629" y="662"/>
                  </a:lnTo>
                  <a:lnTo>
                    <a:pt x="410629" y="58610"/>
                  </a:lnTo>
                  <a:lnTo>
                    <a:pt x="435459" y="58610"/>
                  </a:lnTo>
                  <a:lnTo>
                    <a:pt x="435459" y="50366"/>
                  </a:lnTo>
                  <a:lnTo>
                    <a:pt x="419737" y="50366"/>
                  </a:lnTo>
                  <a:lnTo>
                    <a:pt x="419737" y="33373"/>
                  </a:lnTo>
                  <a:lnTo>
                    <a:pt x="432254" y="33373"/>
                  </a:lnTo>
                  <a:lnTo>
                    <a:pt x="432254" y="25080"/>
                  </a:lnTo>
                  <a:lnTo>
                    <a:pt x="419737" y="25080"/>
                  </a:lnTo>
                  <a:lnTo>
                    <a:pt x="419737" y="8955"/>
                  </a:lnTo>
                  <a:lnTo>
                    <a:pt x="435459" y="8955"/>
                  </a:lnTo>
                  <a:lnTo>
                    <a:pt x="435459" y="662"/>
                  </a:lnTo>
                  <a:close/>
                </a:path>
                <a:path w="435609" h="198755">
                  <a:moveTo>
                    <a:pt x="169472" y="0"/>
                  </a:moveTo>
                  <a:lnTo>
                    <a:pt x="151767" y="0"/>
                  </a:lnTo>
                  <a:lnTo>
                    <a:pt x="146883" y="5088"/>
                  </a:lnTo>
                  <a:lnTo>
                    <a:pt x="146805" y="45282"/>
                  </a:lnTo>
                  <a:lnTo>
                    <a:pt x="146620" y="46623"/>
                  </a:lnTo>
                  <a:lnTo>
                    <a:pt x="158655" y="59461"/>
                  </a:lnTo>
                  <a:lnTo>
                    <a:pt x="160568" y="59321"/>
                  </a:lnTo>
                  <a:lnTo>
                    <a:pt x="169472" y="59321"/>
                  </a:lnTo>
                  <a:lnTo>
                    <a:pt x="174356" y="54233"/>
                  </a:lnTo>
                  <a:lnTo>
                    <a:pt x="174356" y="51028"/>
                  </a:lnTo>
                  <a:lnTo>
                    <a:pt x="157872" y="51028"/>
                  </a:lnTo>
                  <a:lnTo>
                    <a:pt x="155990" y="49453"/>
                  </a:lnTo>
                  <a:lnTo>
                    <a:pt x="155990" y="9868"/>
                  </a:lnTo>
                  <a:lnTo>
                    <a:pt x="157821" y="8293"/>
                  </a:lnTo>
                  <a:lnTo>
                    <a:pt x="174356" y="8293"/>
                  </a:lnTo>
                  <a:lnTo>
                    <a:pt x="174356" y="5343"/>
                  </a:lnTo>
                  <a:lnTo>
                    <a:pt x="169472" y="0"/>
                  </a:lnTo>
                  <a:close/>
                </a:path>
                <a:path w="435609" h="198755">
                  <a:moveTo>
                    <a:pt x="174356" y="8293"/>
                  </a:moveTo>
                  <a:lnTo>
                    <a:pt x="163621" y="8293"/>
                  </a:lnTo>
                  <a:lnTo>
                    <a:pt x="165402" y="9868"/>
                  </a:lnTo>
                  <a:lnTo>
                    <a:pt x="165402" y="49453"/>
                  </a:lnTo>
                  <a:lnTo>
                    <a:pt x="163570" y="51028"/>
                  </a:lnTo>
                  <a:lnTo>
                    <a:pt x="174356" y="51028"/>
                  </a:lnTo>
                  <a:lnTo>
                    <a:pt x="174356" y="8293"/>
                  </a:lnTo>
                  <a:close/>
                </a:path>
                <a:path w="435609" h="198755">
                  <a:moveTo>
                    <a:pt x="209768" y="33883"/>
                  </a:moveTo>
                  <a:lnTo>
                    <a:pt x="200454" y="33883"/>
                  </a:lnTo>
                  <a:lnTo>
                    <a:pt x="200454" y="58713"/>
                  </a:lnTo>
                  <a:lnTo>
                    <a:pt x="209768" y="58713"/>
                  </a:lnTo>
                  <a:lnTo>
                    <a:pt x="209768" y="33883"/>
                  </a:lnTo>
                  <a:close/>
                </a:path>
                <a:path w="435609" h="198755">
                  <a:moveTo>
                    <a:pt x="190635" y="662"/>
                  </a:moveTo>
                  <a:lnTo>
                    <a:pt x="181174" y="662"/>
                  </a:lnTo>
                  <a:lnTo>
                    <a:pt x="181174" y="58610"/>
                  </a:lnTo>
                  <a:lnTo>
                    <a:pt x="190282" y="58610"/>
                  </a:lnTo>
                  <a:lnTo>
                    <a:pt x="190282" y="33883"/>
                  </a:lnTo>
                  <a:lnTo>
                    <a:pt x="209768" y="33883"/>
                  </a:lnTo>
                  <a:lnTo>
                    <a:pt x="209768" y="25487"/>
                  </a:lnTo>
                  <a:lnTo>
                    <a:pt x="190635" y="25487"/>
                  </a:lnTo>
                  <a:lnTo>
                    <a:pt x="190635" y="662"/>
                  </a:lnTo>
                  <a:close/>
                </a:path>
                <a:path w="435609" h="198755">
                  <a:moveTo>
                    <a:pt x="209768" y="662"/>
                  </a:moveTo>
                  <a:lnTo>
                    <a:pt x="200812" y="662"/>
                  </a:lnTo>
                  <a:lnTo>
                    <a:pt x="200812" y="25487"/>
                  </a:lnTo>
                  <a:lnTo>
                    <a:pt x="209768" y="25487"/>
                  </a:lnTo>
                  <a:lnTo>
                    <a:pt x="209768" y="662"/>
                  </a:lnTo>
                  <a:close/>
                </a:path>
                <a:path w="435609" h="198755">
                  <a:moveTo>
                    <a:pt x="317831" y="70210"/>
                  </a:moveTo>
                  <a:lnTo>
                    <a:pt x="293002" y="70210"/>
                  </a:lnTo>
                  <a:lnTo>
                    <a:pt x="293002" y="128158"/>
                  </a:lnTo>
                  <a:lnTo>
                    <a:pt x="317831" y="128158"/>
                  </a:lnTo>
                  <a:lnTo>
                    <a:pt x="317831" y="119865"/>
                  </a:lnTo>
                  <a:lnTo>
                    <a:pt x="302109" y="119865"/>
                  </a:lnTo>
                  <a:lnTo>
                    <a:pt x="302109" y="102872"/>
                  </a:lnTo>
                  <a:lnTo>
                    <a:pt x="314627" y="102872"/>
                  </a:lnTo>
                  <a:lnTo>
                    <a:pt x="314627" y="94632"/>
                  </a:lnTo>
                  <a:lnTo>
                    <a:pt x="302109" y="94632"/>
                  </a:lnTo>
                  <a:lnTo>
                    <a:pt x="302109" y="78503"/>
                  </a:lnTo>
                  <a:lnTo>
                    <a:pt x="317831" y="78503"/>
                  </a:lnTo>
                  <a:lnTo>
                    <a:pt x="317831" y="70210"/>
                  </a:lnTo>
                  <a:close/>
                </a:path>
                <a:path w="435609" h="198755">
                  <a:moveTo>
                    <a:pt x="333500" y="70210"/>
                  </a:moveTo>
                  <a:lnTo>
                    <a:pt x="324392" y="70210"/>
                  </a:lnTo>
                  <a:lnTo>
                    <a:pt x="324392" y="128158"/>
                  </a:lnTo>
                  <a:lnTo>
                    <a:pt x="333500" y="128158"/>
                  </a:lnTo>
                  <a:lnTo>
                    <a:pt x="333500" y="110198"/>
                  </a:lnTo>
                  <a:lnTo>
                    <a:pt x="336297" y="105114"/>
                  </a:lnTo>
                  <a:lnTo>
                    <a:pt x="345434" y="105114"/>
                  </a:lnTo>
                  <a:lnTo>
                    <a:pt x="341846" y="96006"/>
                  </a:lnTo>
                  <a:lnTo>
                    <a:pt x="342022" y="95648"/>
                  </a:lnTo>
                  <a:lnTo>
                    <a:pt x="333500" y="95648"/>
                  </a:lnTo>
                  <a:lnTo>
                    <a:pt x="333500" y="70210"/>
                  </a:lnTo>
                  <a:close/>
                </a:path>
                <a:path w="435609" h="198755">
                  <a:moveTo>
                    <a:pt x="345434" y="105114"/>
                  </a:moveTo>
                  <a:lnTo>
                    <a:pt x="336297" y="105114"/>
                  </a:lnTo>
                  <a:lnTo>
                    <a:pt x="345154" y="128158"/>
                  </a:lnTo>
                  <a:lnTo>
                    <a:pt x="354512" y="128158"/>
                  </a:lnTo>
                  <a:lnTo>
                    <a:pt x="345434" y="105114"/>
                  </a:lnTo>
                  <a:close/>
                </a:path>
                <a:path w="435609" h="198755">
                  <a:moveTo>
                    <a:pt x="354512" y="70210"/>
                  </a:moveTo>
                  <a:lnTo>
                    <a:pt x="345405" y="70210"/>
                  </a:lnTo>
                  <a:lnTo>
                    <a:pt x="333500" y="95648"/>
                  </a:lnTo>
                  <a:lnTo>
                    <a:pt x="342022" y="95648"/>
                  </a:lnTo>
                  <a:lnTo>
                    <a:pt x="354512" y="70210"/>
                  </a:lnTo>
                  <a:close/>
                </a:path>
                <a:path w="435609" h="198755">
                  <a:moveTo>
                    <a:pt x="377815" y="78503"/>
                  </a:moveTo>
                  <a:lnTo>
                    <a:pt x="368708" y="78503"/>
                  </a:lnTo>
                  <a:lnTo>
                    <a:pt x="368708" y="128158"/>
                  </a:lnTo>
                  <a:lnTo>
                    <a:pt x="377815" y="128158"/>
                  </a:lnTo>
                  <a:lnTo>
                    <a:pt x="377815" y="78503"/>
                  </a:lnTo>
                  <a:close/>
                </a:path>
                <a:path w="435609" h="198755">
                  <a:moveTo>
                    <a:pt x="387330" y="70210"/>
                  </a:moveTo>
                  <a:lnTo>
                    <a:pt x="359193" y="70210"/>
                  </a:lnTo>
                  <a:lnTo>
                    <a:pt x="359193" y="78503"/>
                  </a:lnTo>
                  <a:lnTo>
                    <a:pt x="387330" y="78503"/>
                  </a:lnTo>
                  <a:lnTo>
                    <a:pt x="387330" y="70210"/>
                  </a:lnTo>
                  <a:close/>
                </a:path>
                <a:path w="435609" h="198755">
                  <a:moveTo>
                    <a:pt x="402238" y="70210"/>
                  </a:moveTo>
                  <a:lnTo>
                    <a:pt x="393130" y="70210"/>
                  </a:lnTo>
                  <a:lnTo>
                    <a:pt x="393130" y="128158"/>
                  </a:lnTo>
                  <a:lnTo>
                    <a:pt x="415771" y="128158"/>
                  </a:lnTo>
                  <a:lnTo>
                    <a:pt x="420247" y="123123"/>
                  </a:lnTo>
                  <a:lnTo>
                    <a:pt x="420247" y="119663"/>
                  </a:lnTo>
                  <a:lnTo>
                    <a:pt x="402390" y="119663"/>
                  </a:lnTo>
                  <a:lnTo>
                    <a:pt x="402390" y="100025"/>
                  </a:lnTo>
                  <a:lnTo>
                    <a:pt x="420095" y="100025"/>
                  </a:lnTo>
                  <a:lnTo>
                    <a:pt x="420095" y="97022"/>
                  </a:lnTo>
                  <a:lnTo>
                    <a:pt x="415615" y="91987"/>
                  </a:lnTo>
                  <a:lnTo>
                    <a:pt x="402238" y="91987"/>
                  </a:lnTo>
                  <a:lnTo>
                    <a:pt x="402238" y="70210"/>
                  </a:lnTo>
                  <a:close/>
                </a:path>
                <a:path w="435609" h="198755">
                  <a:moveTo>
                    <a:pt x="420095" y="100025"/>
                  </a:moveTo>
                  <a:lnTo>
                    <a:pt x="409564" y="100025"/>
                  </a:lnTo>
                  <a:lnTo>
                    <a:pt x="411139" y="101346"/>
                  </a:lnTo>
                  <a:lnTo>
                    <a:pt x="411139" y="118339"/>
                  </a:lnTo>
                  <a:lnTo>
                    <a:pt x="409564" y="119663"/>
                  </a:lnTo>
                  <a:lnTo>
                    <a:pt x="420247" y="119663"/>
                  </a:lnTo>
                  <a:lnTo>
                    <a:pt x="420247" y="113814"/>
                  </a:lnTo>
                  <a:lnTo>
                    <a:pt x="420095" y="113814"/>
                  </a:lnTo>
                  <a:lnTo>
                    <a:pt x="420095" y="100025"/>
                  </a:lnTo>
                  <a:close/>
                </a:path>
                <a:path w="435609" h="198755">
                  <a:moveTo>
                    <a:pt x="248686" y="70465"/>
                  </a:moveTo>
                  <a:lnTo>
                    <a:pt x="226251" y="70465"/>
                  </a:lnTo>
                  <a:lnTo>
                    <a:pt x="226251" y="128158"/>
                  </a:lnTo>
                  <a:lnTo>
                    <a:pt x="235358" y="128158"/>
                  </a:lnTo>
                  <a:lnTo>
                    <a:pt x="235358" y="106385"/>
                  </a:lnTo>
                  <a:lnTo>
                    <a:pt x="248686" y="106385"/>
                  </a:lnTo>
                  <a:lnTo>
                    <a:pt x="253166" y="101346"/>
                  </a:lnTo>
                  <a:lnTo>
                    <a:pt x="253166" y="98092"/>
                  </a:lnTo>
                  <a:lnTo>
                    <a:pt x="235255" y="98092"/>
                  </a:lnTo>
                  <a:lnTo>
                    <a:pt x="235255" y="78503"/>
                  </a:lnTo>
                  <a:lnTo>
                    <a:pt x="253166" y="78503"/>
                  </a:lnTo>
                  <a:lnTo>
                    <a:pt x="253166" y="75500"/>
                  </a:lnTo>
                  <a:lnTo>
                    <a:pt x="248686" y="70465"/>
                  </a:lnTo>
                  <a:close/>
                </a:path>
                <a:path w="435609" h="198755">
                  <a:moveTo>
                    <a:pt x="253166" y="78503"/>
                  </a:moveTo>
                  <a:lnTo>
                    <a:pt x="242483" y="78503"/>
                  </a:lnTo>
                  <a:lnTo>
                    <a:pt x="244058" y="79774"/>
                  </a:lnTo>
                  <a:lnTo>
                    <a:pt x="244058" y="96767"/>
                  </a:lnTo>
                  <a:lnTo>
                    <a:pt x="242483" y="98092"/>
                  </a:lnTo>
                  <a:lnTo>
                    <a:pt x="253166" y="98092"/>
                  </a:lnTo>
                  <a:lnTo>
                    <a:pt x="253166" y="78503"/>
                  </a:lnTo>
                  <a:close/>
                </a:path>
                <a:path w="435609" h="198755">
                  <a:moveTo>
                    <a:pt x="218723" y="70210"/>
                  </a:moveTo>
                  <a:lnTo>
                    <a:pt x="190179" y="70210"/>
                  </a:lnTo>
                  <a:lnTo>
                    <a:pt x="190179" y="128158"/>
                  </a:lnTo>
                  <a:lnTo>
                    <a:pt x="199286" y="128158"/>
                  </a:lnTo>
                  <a:lnTo>
                    <a:pt x="199286" y="78503"/>
                  </a:lnTo>
                  <a:lnTo>
                    <a:pt x="218723" y="78503"/>
                  </a:lnTo>
                  <a:lnTo>
                    <a:pt x="218723" y="70210"/>
                  </a:lnTo>
                  <a:close/>
                </a:path>
                <a:path w="435609" h="198755">
                  <a:moveTo>
                    <a:pt x="218723" y="78503"/>
                  </a:moveTo>
                  <a:lnTo>
                    <a:pt x="209463" y="78503"/>
                  </a:lnTo>
                  <a:lnTo>
                    <a:pt x="209463" y="128158"/>
                  </a:lnTo>
                  <a:lnTo>
                    <a:pt x="218723" y="128158"/>
                  </a:lnTo>
                  <a:lnTo>
                    <a:pt x="218723" y="78503"/>
                  </a:lnTo>
                  <a:close/>
                </a:path>
                <a:path w="435609" h="198755">
                  <a:moveTo>
                    <a:pt x="434542" y="70210"/>
                  </a:moveTo>
                  <a:lnTo>
                    <a:pt x="425438" y="70210"/>
                  </a:lnTo>
                  <a:lnTo>
                    <a:pt x="425438" y="128158"/>
                  </a:lnTo>
                  <a:lnTo>
                    <a:pt x="434542" y="128158"/>
                  </a:lnTo>
                  <a:lnTo>
                    <a:pt x="434542" y="70210"/>
                  </a:lnTo>
                  <a:close/>
                </a:path>
                <a:path w="435609" h="198755">
                  <a:moveTo>
                    <a:pt x="270628" y="69334"/>
                  </a:moveTo>
                  <a:lnTo>
                    <a:pt x="258452" y="82139"/>
                  </a:lnTo>
                  <a:lnTo>
                    <a:pt x="258711" y="84048"/>
                  </a:lnTo>
                  <a:lnTo>
                    <a:pt x="258642" y="114781"/>
                  </a:lnTo>
                  <a:lnTo>
                    <a:pt x="258452" y="116179"/>
                  </a:lnTo>
                  <a:lnTo>
                    <a:pt x="258629" y="118125"/>
                  </a:lnTo>
                  <a:lnTo>
                    <a:pt x="259813" y="121790"/>
                  </a:lnTo>
                  <a:lnTo>
                    <a:pt x="270628" y="128985"/>
                  </a:lnTo>
                  <a:lnTo>
                    <a:pt x="272549" y="128820"/>
                  </a:lnTo>
                  <a:lnTo>
                    <a:pt x="281504" y="128820"/>
                  </a:lnTo>
                  <a:lnTo>
                    <a:pt x="286338" y="123732"/>
                  </a:lnTo>
                  <a:lnTo>
                    <a:pt x="286338" y="120478"/>
                  </a:lnTo>
                  <a:lnTo>
                    <a:pt x="269649" y="120478"/>
                  </a:lnTo>
                  <a:lnTo>
                    <a:pt x="267818" y="118898"/>
                  </a:lnTo>
                  <a:lnTo>
                    <a:pt x="267818" y="79367"/>
                  </a:lnTo>
                  <a:lnTo>
                    <a:pt x="269649" y="77841"/>
                  </a:lnTo>
                  <a:lnTo>
                    <a:pt x="286338" y="77841"/>
                  </a:lnTo>
                  <a:lnTo>
                    <a:pt x="286338" y="74842"/>
                  </a:lnTo>
                  <a:lnTo>
                    <a:pt x="281504" y="69498"/>
                  </a:lnTo>
                  <a:lnTo>
                    <a:pt x="272549" y="69498"/>
                  </a:lnTo>
                  <a:lnTo>
                    <a:pt x="270628" y="69334"/>
                  </a:lnTo>
                  <a:close/>
                </a:path>
                <a:path w="435609" h="198755">
                  <a:moveTo>
                    <a:pt x="286338" y="77841"/>
                  </a:moveTo>
                  <a:lnTo>
                    <a:pt x="275449" y="77841"/>
                  </a:lnTo>
                  <a:lnTo>
                    <a:pt x="277230" y="79367"/>
                  </a:lnTo>
                  <a:lnTo>
                    <a:pt x="277230" y="118898"/>
                  </a:lnTo>
                  <a:lnTo>
                    <a:pt x="275449" y="120478"/>
                  </a:lnTo>
                  <a:lnTo>
                    <a:pt x="286338" y="120478"/>
                  </a:lnTo>
                  <a:lnTo>
                    <a:pt x="286338" y="77841"/>
                  </a:lnTo>
                  <a:close/>
                </a:path>
                <a:path w="435609" h="198755">
                  <a:moveTo>
                    <a:pt x="434542" y="157006"/>
                  </a:moveTo>
                  <a:lnTo>
                    <a:pt x="426351" y="157006"/>
                  </a:lnTo>
                  <a:lnTo>
                    <a:pt x="426351" y="197710"/>
                  </a:lnTo>
                  <a:lnTo>
                    <a:pt x="434542" y="197710"/>
                  </a:lnTo>
                  <a:lnTo>
                    <a:pt x="434542" y="157006"/>
                  </a:lnTo>
                  <a:close/>
                </a:path>
                <a:path w="435609" h="198755">
                  <a:moveTo>
                    <a:pt x="413784" y="139709"/>
                  </a:moveTo>
                  <a:lnTo>
                    <a:pt x="405697" y="139709"/>
                  </a:lnTo>
                  <a:lnTo>
                    <a:pt x="405697" y="197657"/>
                  </a:lnTo>
                  <a:lnTo>
                    <a:pt x="415006" y="197657"/>
                  </a:lnTo>
                  <a:lnTo>
                    <a:pt x="421166" y="176340"/>
                  </a:lnTo>
                  <a:lnTo>
                    <a:pt x="413784" y="176340"/>
                  </a:lnTo>
                  <a:lnTo>
                    <a:pt x="413784" y="139709"/>
                  </a:lnTo>
                  <a:close/>
                </a:path>
                <a:path w="435609" h="198755">
                  <a:moveTo>
                    <a:pt x="434542" y="139758"/>
                  </a:moveTo>
                  <a:lnTo>
                    <a:pt x="424369" y="139758"/>
                  </a:lnTo>
                  <a:lnTo>
                    <a:pt x="417092" y="163621"/>
                  </a:lnTo>
                  <a:lnTo>
                    <a:pt x="413784" y="176340"/>
                  </a:lnTo>
                  <a:lnTo>
                    <a:pt x="421166" y="176340"/>
                  </a:lnTo>
                  <a:lnTo>
                    <a:pt x="422637" y="171252"/>
                  </a:lnTo>
                  <a:lnTo>
                    <a:pt x="426351" y="157006"/>
                  </a:lnTo>
                  <a:lnTo>
                    <a:pt x="434542" y="157006"/>
                  </a:lnTo>
                  <a:lnTo>
                    <a:pt x="434542" y="139758"/>
                  </a:lnTo>
                  <a:close/>
                </a:path>
                <a:path w="435609" h="198755">
                  <a:moveTo>
                    <a:pt x="291476" y="139047"/>
                  </a:moveTo>
                  <a:lnTo>
                    <a:pt x="273569" y="139047"/>
                  </a:lnTo>
                  <a:lnTo>
                    <a:pt x="268682" y="144135"/>
                  </a:lnTo>
                  <a:lnTo>
                    <a:pt x="268682" y="187439"/>
                  </a:lnTo>
                  <a:lnTo>
                    <a:pt x="270143" y="190960"/>
                  </a:lnTo>
                  <a:lnTo>
                    <a:pt x="275330" y="196151"/>
                  </a:lnTo>
                  <a:lnTo>
                    <a:pt x="278851" y="197607"/>
                  </a:lnTo>
                  <a:lnTo>
                    <a:pt x="286194" y="197607"/>
                  </a:lnTo>
                  <a:lnTo>
                    <a:pt x="289711" y="196151"/>
                  </a:lnTo>
                  <a:lnTo>
                    <a:pt x="294902" y="190960"/>
                  </a:lnTo>
                  <a:lnTo>
                    <a:pt x="295268" y="190076"/>
                  </a:lnTo>
                  <a:lnTo>
                    <a:pt x="279620" y="190076"/>
                  </a:lnTo>
                  <a:lnTo>
                    <a:pt x="277790" y="188500"/>
                  </a:lnTo>
                  <a:lnTo>
                    <a:pt x="277790" y="148919"/>
                  </a:lnTo>
                  <a:lnTo>
                    <a:pt x="279620" y="147340"/>
                  </a:lnTo>
                  <a:lnTo>
                    <a:pt x="296358" y="147340"/>
                  </a:lnTo>
                  <a:lnTo>
                    <a:pt x="296358" y="144390"/>
                  </a:lnTo>
                  <a:lnTo>
                    <a:pt x="291476" y="139047"/>
                  </a:lnTo>
                  <a:close/>
                </a:path>
                <a:path w="435609" h="198755">
                  <a:moveTo>
                    <a:pt x="296358" y="147340"/>
                  </a:moveTo>
                  <a:lnTo>
                    <a:pt x="285420" y="147340"/>
                  </a:lnTo>
                  <a:lnTo>
                    <a:pt x="287255" y="148919"/>
                  </a:lnTo>
                  <a:lnTo>
                    <a:pt x="287255" y="188500"/>
                  </a:lnTo>
                  <a:lnTo>
                    <a:pt x="285420" y="190076"/>
                  </a:lnTo>
                  <a:lnTo>
                    <a:pt x="295268" y="190076"/>
                  </a:lnTo>
                  <a:lnTo>
                    <a:pt x="296358" y="187439"/>
                  </a:lnTo>
                  <a:lnTo>
                    <a:pt x="296358" y="147340"/>
                  </a:lnTo>
                  <a:close/>
                </a:path>
                <a:path w="435609" h="198755">
                  <a:moveTo>
                    <a:pt x="258662" y="139758"/>
                  </a:moveTo>
                  <a:lnTo>
                    <a:pt x="236428" y="139758"/>
                  </a:lnTo>
                  <a:lnTo>
                    <a:pt x="236428" y="197657"/>
                  </a:lnTo>
                  <a:lnTo>
                    <a:pt x="245535" y="197657"/>
                  </a:lnTo>
                  <a:lnTo>
                    <a:pt x="245535" y="175884"/>
                  </a:lnTo>
                  <a:lnTo>
                    <a:pt x="258912" y="175884"/>
                  </a:lnTo>
                  <a:lnTo>
                    <a:pt x="263392" y="170795"/>
                  </a:lnTo>
                  <a:lnTo>
                    <a:pt x="263392" y="167640"/>
                  </a:lnTo>
                  <a:lnTo>
                    <a:pt x="245280" y="167640"/>
                  </a:lnTo>
                  <a:lnTo>
                    <a:pt x="245280" y="148002"/>
                  </a:lnTo>
                  <a:lnTo>
                    <a:pt x="263225" y="148002"/>
                  </a:lnTo>
                  <a:lnTo>
                    <a:pt x="263137" y="144797"/>
                  </a:lnTo>
                  <a:lnTo>
                    <a:pt x="258662" y="139758"/>
                  </a:lnTo>
                  <a:close/>
                </a:path>
                <a:path w="435609" h="198755">
                  <a:moveTo>
                    <a:pt x="263225" y="148002"/>
                  </a:moveTo>
                  <a:lnTo>
                    <a:pt x="252454" y="148002"/>
                  </a:lnTo>
                  <a:lnTo>
                    <a:pt x="254030" y="149326"/>
                  </a:lnTo>
                  <a:lnTo>
                    <a:pt x="254030" y="166320"/>
                  </a:lnTo>
                  <a:lnTo>
                    <a:pt x="252454" y="167640"/>
                  </a:lnTo>
                  <a:lnTo>
                    <a:pt x="263392" y="167640"/>
                  </a:lnTo>
                  <a:lnTo>
                    <a:pt x="263392" y="154057"/>
                  </a:lnTo>
                  <a:lnTo>
                    <a:pt x="263225" y="148002"/>
                  </a:lnTo>
                  <a:close/>
                </a:path>
                <a:path w="435609" h="198755">
                  <a:moveTo>
                    <a:pt x="325158" y="139047"/>
                  </a:moveTo>
                  <a:lnTo>
                    <a:pt x="307300" y="139047"/>
                  </a:lnTo>
                  <a:lnTo>
                    <a:pt x="302669" y="144135"/>
                  </a:lnTo>
                  <a:lnTo>
                    <a:pt x="302669" y="193029"/>
                  </a:lnTo>
                  <a:lnTo>
                    <a:pt x="307300" y="198319"/>
                  </a:lnTo>
                  <a:lnTo>
                    <a:pt x="325207" y="198319"/>
                  </a:lnTo>
                  <a:lnTo>
                    <a:pt x="329785" y="193231"/>
                  </a:lnTo>
                  <a:lnTo>
                    <a:pt x="329785" y="190232"/>
                  </a:lnTo>
                  <a:lnTo>
                    <a:pt x="313557" y="190232"/>
                  </a:lnTo>
                  <a:lnTo>
                    <a:pt x="311776" y="188755"/>
                  </a:lnTo>
                  <a:lnTo>
                    <a:pt x="311776" y="148919"/>
                  </a:lnTo>
                  <a:lnTo>
                    <a:pt x="313557" y="147340"/>
                  </a:lnTo>
                  <a:lnTo>
                    <a:pt x="329785" y="147340"/>
                  </a:lnTo>
                  <a:lnTo>
                    <a:pt x="329785" y="144390"/>
                  </a:lnTo>
                  <a:lnTo>
                    <a:pt x="325158" y="139047"/>
                  </a:lnTo>
                  <a:close/>
                </a:path>
                <a:path w="435609" h="198755">
                  <a:moveTo>
                    <a:pt x="329785" y="176340"/>
                  </a:moveTo>
                  <a:lnTo>
                    <a:pt x="321188" y="176340"/>
                  </a:lnTo>
                  <a:lnTo>
                    <a:pt x="321188" y="188755"/>
                  </a:lnTo>
                  <a:lnTo>
                    <a:pt x="319357" y="190232"/>
                  </a:lnTo>
                  <a:lnTo>
                    <a:pt x="329785" y="190232"/>
                  </a:lnTo>
                  <a:lnTo>
                    <a:pt x="329785" y="176340"/>
                  </a:lnTo>
                  <a:close/>
                </a:path>
                <a:path w="435609" h="198755">
                  <a:moveTo>
                    <a:pt x="329785" y="147340"/>
                  </a:moveTo>
                  <a:lnTo>
                    <a:pt x="319357" y="147340"/>
                  </a:lnTo>
                  <a:lnTo>
                    <a:pt x="321188" y="148919"/>
                  </a:lnTo>
                  <a:lnTo>
                    <a:pt x="321188" y="159298"/>
                  </a:lnTo>
                  <a:lnTo>
                    <a:pt x="329785" y="159298"/>
                  </a:lnTo>
                  <a:lnTo>
                    <a:pt x="329785" y="147340"/>
                  </a:lnTo>
                  <a:close/>
                </a:path>
                <a:path w="435609" h="198755">
                  <a:moveTo>
                    <a:pt x="358531" y="139047"/>
                  </a:moveTo>
                  <a:lnTo>
                    <a:pt x="340571" y="139047"/>
                  </a:lnTo>
                  <a:lnTo>
                    <a:pt x="335943" y="144135"/>
                  </a:lnTo>
                  <a:lnTo>
                    <a:pt x="335943" y="193029"/>
                  </a:lnTo>
                  <a:lnTo>
                    <a:pt x="340571" y="198319"/>
                  </a:lnTo>
                  <a:lnTo>
                    <a:pt x="358482" y="198319"/>
                  </a:lnTo>
                  <a:lnTo>
                    <a:pt x="363109" y="193231"/>
                  </a:lnTo>
                  <a:lnTo>
                    <a:pt x="363109" y="190232"/>
                  </a:lnTo>
                  <a:lnTo>
                    <a:pt x="346881" y="190232"/>
                  </a:lnTo>
                  <a:lnTo>
                    <a:pt x="345051" y="188755"/>
                  </a:lnTo>
                  <a:lnTo>
                    <a:pt x="345051" y="148919"/>
                  </a:lnTo>
                  <a:lnTo>
                    <a:pt x="346881" y="147340"/>
                  </a:lnTo>
                  <a:lnTo>
                    <a:pt x="363109" y="147340"/>
                  </a:lnTo>
                  <a:lnTo>
                    <a:pt x="363109" y="144390"/>
                  </a:lnTo>
                  <a:lnTo>
                    <a:pt x="358531" y="139047"/>
                  </a:lnTo>
                  <a:close/>
                </a:path>
                <a:path w="435609" h="198755">
                  <a:moveTo>
                    <a:pt x="363109" y="176340"/>
                  </a:moveTo>
                  <a:lnTo>
                    <a:pt x="354512" y="176340"/>
                  </a:lnTo>
                  <a:lnTo>
                    <a:pt x="354512" y="188755"/>
                  </a:lnTo>
                  <a:lnTo>
                    <a:pt x="352681" y="190232"/>
                  </a:lnTo>
                  <a:lnTo>
                    <a:pt x="363109" y="190232"/>
                  </a:lnTo>
                  <a:lnTo>
                    <a:pt x="363109" y="176340"/>
                  </a:lnTo>
                  <a:close/>
                </a:path>
                <a:path w="435609" h="198755">
                  <a:moveTo>
                    <a:pt x="363109" y="147340"/>
                  </a:moveTo>
                  <a:lnTo>
                    <a:pt x="352681" y="147340"/>
                  </a:lnTo>
                  <a:lnTo>
                    <a:pt x="354512" y="148919"/>
                  </a:lnTo>
                  <a:lnTo>
                    <a:pt x="354512" y="159298"/>
                  </a:lnTo>
                  <a:lnTo>
                    <a:pt x="363109" y="159298"/>
                  </a:lnTo>
                  <a:lnTo>
                    <a:pt x="363109" y="147340"/>
                  </a:lnTo>
                  <a:close/>
                </a:path>
                <a:path w="435609" h="198755">
                  <a:moveTo>
                    <a:pt x="377713" y="139758"/>
                  </a:moveTo>
                  <a:lnTo>
                    <a:pt x="369625" y="139758"/>
                  </a:lnTo>
                  <a:lnTo>
                    <a:pt x="369625" y="197657"/>
                  </a:lnTo>
                  <a:lnTo>
                    <a:pt x="378885" y="197657"/>
                  </a:lnTo>
                  <a:lnTo>
                    <a:pt x="384996" y="176390"/>
                  </a:lnTo>
                  <a:lnTo>
                    <a:pt x="377713" y="176390"/>
                  </a:lnTo>
                  <a:lnTo>
                    <a:pt x="377713" y="139758"/>
                  </a:lnTo>
                  <a:close/>
                </a:path>
                <a:path w="435609" h="198755">
                  <a:moveTo>
                    <a:pt x="398420" y="156854"/>
                  </a:moveTo>
                  <a:lnTo>
                    <a:pt x="390230" y="156854"/>
                  </a:lnTo>
                  <a:lnTo>
                    <a:pt x="390230" y="197558"/>
                  </a:lnTo>
                  <a:lnTo>
                    <a:pt x="398420" y="197558"/>
                  </a:lnTo>
                  <a:lnTo>
                    <a:pt x="398420" y="156854"/>
                  </a:lnTo>
                  <a:close/>
                </a:path>
                <a:path w="435609" h="198755">
                  <a:moveTo>
                    <a:pt x="398420" y="139758"/>
                  </a:moveTo>
                  <a:lnTo>
                    <a:pt x="388243" y="139758"/>
                  </a:lnTo>
                  <a:lnTo>
                    <a:pt x="381020" y="163670"/>
                  </a:lnTo>
                  <a:lnTo>
                    <a:pt x="377713" y="176390"/>
                  </a:lnTo>
                  <a:lnTo>
                    <a:pt x="384996" y="176390"/>
                  </a:lnTo>
                  <a:lnTo>
                    <a:pt x="386516" y="171100"/>
                  </a:lnTo>
                  <a:lnTo>
                    <a:pt x="390230" y="156854"/>
                  </a:lnTo>
                  <a:lnTo>
                    <a:pt x="398420" y="156854"/>
                  </a:lnTo>
                  <a:lnTo>
                    <a:pt x="398420" y="1397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047088" y="670395"/>
            <a:ext cx="374650" cy="374650"/>
            <a:chOff x="1047088" y="670395"/>
            <a:chExt cx="374650" cy="374650"/>
          </a:xfrm>
        </p:grpSpPr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9502" y="745350"/>
              <a:ext cx="112226" cy="22465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047076" y="67040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374459" y="53416"/>
                  </a:moveTo>
                  <a:lnTo>
                    <a:pt x="320967" y="53416"/>
                  </a:lnTo>
                  <a:lnTo>
                    <a:pt x="320967" y="321119"/>
                  </a:lnTo>
                  <a:lnTo>
                    <a:pt x="374459" y="321119"/>
                  </a:lnTo>
                  <a:lnTo>
                    <a:pt x="374459" y="53416"/>
                  </a:lnTo>
                  <a:close/>
                </a:path>
                <a:path w="374650" h="374650">
                  <a:moveTo>
                    <a:pt x="374459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321310"/>
                  </a:lnTo>
                  <a:lnTo>
                    <a:pt x="0" y="374650"/>
                  </a:lnTo>
                  <a:lnTo>
                    <a:pt x="374459" y="374650"/>
                  </a:lnTo>
                  <a:lnTo>
                    <a:pt x="374459" y="321310"/>
                  </a:lnTo>
                  <a:lnTo>
                    <a:pt x="53505" y="321310"/>
                  </a:lnTo>
                  <a:lnTo>
                    <a:pt x="53505" y="53340"/>
                  </a:lnTo>
                  <a:lnTo>
                    <a:pt x="374459" y="53340"/>
                  </a:lnTo>
                  <a:lnTo>
                    <a:pt x="374459" y="0"/>
                  </a:lnTo>
                  <a:close/>
                </a:path>
              </a:pathLst>
            </a:custGeom>
            <a:solidFill>
              <a:srgbClr val="FF0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/>
          <p:nvPr/>
        </p:nvSpPr>
        <p:spPr>
          <a:xfrm>
            <a:off x="1495485" y="670136"/>
            <a:ext cx="1592580" cy="377190"/>
          </a:xfrm>
          <a:custGeom>
            <a:avLst/>
            <a:gdLst/>
            <a:ahLst/>
            <a:cxnLst/>
            <a:rect l="l" t="t" r="r" b="b"/>
            <a:pathLst>
              <a:path w="1592580" h="377190">
                <a:moveTo>
                  <a:pt x="18983" y="101546"/>
                </a:moveTo>
                <a:lnTo>
                  <a:pt x="18983" y="133200"/>
                </a:lnTo>
                <a:lnTo>
                  <a:pt x="23297" y="134634"/>
                </a:lnTo>
                <a:lnTo>
                  <a:pt x="26784" y="135556"/>
                </a:lnTo>
                <a:lnTo>
                  <a:pt x="30899" y="135974"/>
                </a:lnTo>
                <a:lnTo>
                  <a:pt x="35611" y="135974"/>
                </a:lnTo>
                <a:lnTo>
                  <a:pt x="73987" y="115856"/>
                </a:lnTo>
                <a:lnTo>
                  <a:pt x="81570" y="103389"/>
                </a:lnTo>
                <a:lnTo>
                  <a:pt x="27297" y="103389"/>
                </a:lnTo>
                <a:lnTo>
                  <a:pt x="24627" y="103085"/>
                </a:lnTo>
                <a:lnTo>
                  <a:pt x="22166" y="102468"/>
                </a:lnTo>
                <a:lnTo>
                  <a:pt x="21245" y="102363"/>
                </a:lnTo>
                <a:lnTo>
                  <a:pt x="20219" y="102059"/>
                </a:lnTo>
                <a:lnTo>
                  <a:pt x="18983" y="101546"/>
                </a:lnTo>
                <a:close/>
              </a:path>
              <a:path w="1592580" h="377190">
                <a:moveTo>
                  <a:pt x="44961" y="3811"/>
                </a:moveTo>
                <a:lnTo>
                  <a:pt x="5947" y="3811"/>
                </a:lnTo>
                <a:lnTo>
                  <a:pt x="50605" y="90342"/>
                </a:lnTo>
                <a:lnTo>
                  <a:pt x="49684" y="92185"/>
                </a:lnTo>
                <a:lnTo>
                  <a:pt x="46092" y="99693"/>
                </a:lnTo>
                <a:lnTo>
                  <a:pt x="39621" y="103389"/>
                </a:lnTo>
                <a:lnTo>
                  <a:pt x="81570" y="103389"/>
                </a:lnTo>
                <a:lnTo>
                  <a:pt x="83055" y="100614"/>
                </a:lnTo>
                <a:lnTo>
                  <a:pt x="103229" y="57767"/>
                </a:lnTo>
                <a:lnTo>
                  <a:pt x="68783" y="57767"/>
                </a:lnTo>
                <a:lnTo>
                  <a:pt x="44961" y="3811"/>
                </a:lnTo>
                <a:close/>
              </a:path>
              <a:path w="1592580" h="377190">
                <a:moveTo>
                  <a:pt x="128634" y="3811"/>
                </a:moveTo>
                <a:lnTo>
                  <a:pt x="89620" y="3811"/>
                </a:lnTo>
                <a:lnTo>
                  <a:pt x="69495" y="57767"/>
                </a:lnTo>
                <a:lnTo>
                  <a:pt x="103229" y="57767"/>
                </a:lnTo>
                <a:lnTo>
                  <a:pt x="128634" y="3811"/>
                </a:lnTo>
                <a:close/>
              </a:path>
              <a:path w="1592580" h="377190">
                <a:moveTo>
                  <a:pt x="273729" y="84793"/>
                </a:moveTo>
                <a:lnTo>
                  <a:pt x="238411" y="84793"/>
                </a:lnTo>
                <a:lnTo>
                  <a:pt x="238411" y="134121"/>
                </a:lnTo>
                <a:lnTo>
                  <a:pt x="273729" y="134121"/>
                </a:lnTo>
                <a:lnTo>
                  <a:pt x="273729" y="84793"/>
                </a:lnTo>
                <a:close/>
              </a:path>
              <a:path w="1592580" h="377190">
                <a:moveTo>
                  <a:pt x="190967" y="3811"/>
                </a:moveTo>
                <a:lnTo>
                  <a:pt x="155649" y="3811"/>
                </a:lnTo>
                <a:lnTo>
                  <a:pt x="155649" y="134111"/>
                </a:lnTo>
                <a:lnTo>
                  <a:pt x="190978" y="134111"/>
                </a:lnTo>
                <a:lnTo>
                  <a:pt x="190978" y="84793"/>
                </a:lnTo>
                <a:lnTo>
                  <a:pt x="273729" y="84793"/>
                </a:lnTo>
                <a:lnTo>
                  <a:pt x="273729" y="51286"/>
                </a:lnTo>
                <a:lnTo>
                  <a:pt x="190967" y="51286"/>
                </a:lnTo>
                <a:lnTo>
                  <a:pt x="190967" y="3811"/>
                </a:lnTo>
                <a:close/>
              </a:path>
              <a:path w="1592580" h="377190">
                <a:moveTo>
                  <a:pt x="273729" y="3811"/>
                </a:moveTo>
                <a:lnTo>
                  <a:pt x="238401" y="3811"/>
                </a:lnTo>
                <a:lnTo>
                  <a:pt x="238401" y="51286"/>
                </a:lnTo>
                <a:lnTo>
                  <a:pt x="273729" y="51286"/>
                </a:lnTo>
                <a:lnTo>
                  <a:pt x="273729" y="3811"/>
                </a:lnTo>
                <a:close/>
              </a:path>
              <a:path w="1592580" h="377190">
                <a:moveTo>
                  <a:pt x="352690" y="3811"/>
                </a:moveTo>
                <a:lnTo>
                  <a:pt x="317372" y="3811"/>
                </a:lnTo>
                <a:lnTo>
                  <a:pt x="317372" y="134121"/>
                </a:lnTo>
                <a:lnTo>
                  <a:pt x="348083" y="134121"/>
                </a:lnTo>
                <a:lnTo>
                  <a:pt x="393765" y="75432"/>
                </a:lnTo>
                <a:lnTo>
                  <a:pt x="352690" y="75432"/>
                </a:lnTo>
                <a:lnTo>
                  <a:pt x="352690" y="3811"/>
                </a:lnTo>
                <a:close/>
              </a:path>
              <a:path w="1592580" h="377190">
                <a:moveTo>
                  <a:pt x="439138" y="62500"/>
                </a:moveTo>
                <a:lnTo>
                  <a:pt x="403830" y="62500"/>
                </a:lnTo>
                <a:lnTo>
                  <a:pt x="403830" y="134121"/>
                </a:lnTo>
                <a:lnTo>
                  <a:pt x="439138" y="134121"/>
                </a:lnTo>
                <a:lnTo>
                  <a:pt x="439138" y="62500"/>
                </a:lnTo>
                <a:close/>
              </a:path>
              <a:path w="1592580" h="377190">
                <a:moveTo>
                  <a:pt x="439138" y="3821"/>
                </a:moveTo>
                <a:lnTo>
                  <a:pt x="408437" y="3821"/>
                </a:lnTo>
                <a:lnTo>
                  <a:pt x="352690" y="75432"/>
                </a:lnTo>
                <a:lnTo>
                  <a:pt x="393765" y="75432"/>
                </a:lnTo>
                <a:lnTo>
                  <a:pt x="403830" y="62500"/>
                </a:lnTo>
                <a:lnTo>
                  <a:pt x="439138" y="62500"/>
                </a:lnTo>
                <a:lnTo>
                  <a:pt x="439138" y="3821"/>
                </a:lnTo>
                <a:close/>
              </a:path>
              <a:path w="1592580" h="377190">
                <a:moveTo>
                  <a:pt x="540454" y="3811"/>
                </a:moveTo>
                <a:lnTo>
                  <a:pt x="482864" y="3811"/>
                </a:lnTo>
                <a:lnTo>
                  <a:pt x="482864" y="134111"/>
                </a:lnTo>
                <a:lnTo>
                  <a:pt x="545187" y="134111"/>
                </a:lnTo>
                <a:lnTo>
                  <a:pt x="555679" y="133473"/>
                </a:lnTo>
                <a:lnTo>
                  <a:pt x="589463" y="112025"/>
                </a:lnTo>
                <a:lnTo>
                  <a:pt x="591509" y="106164"/>
                </a:lnTo>
                <a:lnTo>
                  <a:pt x="518172" y="106164"/>
                </a:lnTo>
                <a:lnTo>
                  <a:pt x="518172" y="80060"/>
                </a:lnTo>
                <a:lnTo>
                  <a:pt x="587013" y="80060"/>
                </a:lnTo>
                <a:lnTo>
                  <a:pt x="585301" y="77512"/>
                </a:lnTo>
                <a:lnTo>
                  <a:pt x="579584" y="72154"/>
                </a:lnTo>
                <a:lnTo>
                  <a:pt x="575678" y="69275"/>
                </a:lnTo>
                <a:lnTo>
                  <a:pt x="571364" y="67013"/>
                </a:lnTo>
                <a:lnTo>
                  <a:pt x="566537" y="65265"/>
                </a:lnTo>
                <a:lnTo>
                  <a:pt x="570443" y="63725"/>
                </a:lnTo>
                <a:lnTo>
                  <a:pt x="573731" y="61977"/>
                </a:lnTo>
                <a:lnTo>
                  <a:pt x="576202" y="59820"/>
                </a:lnTo>
                <a:lnTo>
                  <a:pt x="582767" y="54270"/>
                </a:lnTo>
                <a:lnTo>
                  <a:pt x="582858" y="54071"/>
                </a:lnTo>
                <a:lnTo>
                  <a:pt x="518183" y="54071"/>
                </a:lnTo>
                <a:lnTo>
                  <a:pt x="518183" y="31663"/>
                </a:lnTo>
                <a:lnTo>
                  <a:pt x="585328" y="31663"/>
                </a:lnTo>
                <a:lnTo>
                  <a:pt x="585278" y="31209"/>
                </a:lnTo>
                <a:lnTo>
                  <a:pt x="550570" y="4427"/>
                </a:lnTo>
                <a:lnTo>
                  <a:pt x="540454" y="3811"/>
                </a:lnTo>
                <a:close/>
              </a:path>
              <a:path w="1592580" h="377190">
                <a:moveTo>
                  <a:pt x="587013" y="80060"/>
                </a:moveTo>
                <a:lnTo>
                  <a:pt x="546412" y="80060"/>
                </a:lnTo>
                <a:lnTo>
                  <a:pt x="549805" y="81295"/>
                </a:lnTo>
                <a:lnTo>
                  <a:pt x="552370" y="83767"/>
                </a:lnTo>
                <a:lnTo>
                  <a:pt x="554935" y="86332"/>
                </a:lnTo>
                <a:lnTo>
                  <a:pt x="556276" y="89421"/>
                </a:lnTo>
                <a:lnTo>
                  <a:pt x="556276" y="96918"/>
                </a:lnTo>
                <a:lnTo>
                  <a:pt x="554935" y="99996"/>
                </a:lnTo>
                <a:lnTo>
                  <a:pt x="552370" y="102468"/>
                </a:lnTo>
                <a:lnTo>
                  <a:pt x="549700" y="104939"/>
                </a:lnTo>
                <a:lnTo>
                  <a:pt x="546412" y="106164"/>
                </a:lnTo>
                <a:lnTo>
                  <a:pt x="591509" y="106164"/>
                </a:lnTo>
                <a:lnTo>
                  <a:pt x="591831" y="105241"/>
                </a:lnTo>
                <a:lnTo>
                  <a:pt x="592620" y="97839"/>
                </a:lnTo>
                <a:lnTo>
                  <a:pt x="591810" y="90344"/>
                </a:lnTo>
                <a:lnTo>
                  <a:pt x="589373" y="83572"/>
                </a:lnTo>
                <a:lnTo>
                  <a:pt x="587013" y="80060"/>
                </a:lnTo>
                <a:close/>
              </a:path>
              <a:path w="1592580" h="377190">
                <a:moveTo>
                  <a:pt x="585328" y="31663"/>
                </a:moveTo>
                <a:lnTo>
                  <a:pt x="541386" y="31663"/>
                </a:lnTo>
                <a:lnTo>
                  <a:pt x="544360" y="32690"/>
                </a:lnTo>
                <a:lnTo>
                  <a:pt x="548674" y="36794"/>
                </a:lnTo>
                <a:lnTo>
                  <a:pt x="549805" y="39475"/>
                </a:lnTo>
                <a:lnTo>
                  <a:pt x="549805" y="46249"/>
                </a:lnTo>
                <a:lnTo>
                  <a:pt x="548674" y="48930"/>
                </a:lnTo>
                <a:lnTo>
                  <a:pt x="544360" y="53035"/>
                </a:lnTo>
                <a:lnTo>
                  <a:pt x="541386" y="54061"/>
                </a:lnTo>
                <a:lnTo>
                  <a:pt x="518183" y="54061"/>
                </a:lnTo>
                <a:lnTo>
                  <a:pt x="582862" y="54061"/>
                </a:lnTo>
                <a:lnTo>
                  <a:pt x="586044" y="47077"/>
                </a:lnTo>
                <a:lnTo>
                  <a:pt x="586044" y="38239"/>
                </a:lnTo>
                <a:lnTo>
                  <a:pt x="585328" y="31663"/>
                </a:lnTo>
                <a:close/>
              </a:path>
              <a:path w="1592580" h="377190">
                <a:moveTo>
                  <a:pt x="727433" y="3811"/>
                </a:moveTo>
                <a:lnTo>
                  <a:pt x="627949" y="3811"/>
                </a:lnTo>
                <a:lnTo>
                  <a:pt x="627949" y="134121"/>
                </a:lnTo>
                <a:lnTo>
                  <a:pt x="729286" y="134121"/>
                </a:lnTo>
                <a:lnTo>
                  <a:pt x="729286" y="102468"/>
                </a:lnTo>
                <a:lnTo>
                  <a:pt x="663267" y="102468"/>
                </a:lnTo>
                <a:lnTo>
                  <a:pt x="663267" y="83871"/>
                </a:lnTo>
                <a:lnTo>
                  <a:pt x="712554" y="83871"/>
                </a:lnTo>
                <a:lnTo>
                  <a:pt x="712554" y="54061"/>
                </a:lnTo>
                <a:lnTo>
                  <a:pt x="663267" y="54061"/>
                </a:lnTo>
                <a:lnTo>
                  <a:pt x="663267" y="35464"/>
                </a:lnTo>
                <a:lnTo>
                  <a:pt x="727433" y="35464"/>
                </a:lnTo>
                <a:lnTo>
                  <a:pt x="727433" y="3811"/>
                </a:lnTo>
                <a:close/>
              </a:path>
              <a:path w="1592580" h="377190">
                <a:moveTo>
                  <a:pt x="824058" y="3811"/>
                </a:moveTo>
                <a:lnTo>
                  <a:pt x="765526" y="3811"/>
                </a:lnTo>
                <a:lnTo>
                  <a:pt x="765526" y="134121"/>
                </a:lnTo>
                <a:lnTo>
                  <a:pt x="800855" y="134121"/>
                </a:lnTo>
                <a:lnTo>
                  <a:pt x="800855" y="95065"/>
                </a:lnTo>
                <a:lnTo>
                  <a:pt x="824058" y="95065"/>
                </a:lnTo>
                <a:lnTo>
                  <a:pt x="864837" y="75221"/>
                </a:lnTo>
                <a:lnTo>
                  <a:pt x="870226" y="63442"/>
                </a:lnTo>
                <a:lnTo>
                  <a:pt x="824142" y="63442"/>
                </a:lnTo>
                <a:lnTo>
                  <a:pt x="822864" y="63422"/>
                </a:lnTo>
                <a:lnTo>
                  <a:pt x="800855" y="63422"/>
                </a:lnTo>
                <a:lnTo>
                  <a:pt x="800855" y="35464"/>
                </a:lnTo>
                <a:lnTo>
                  <a:pt x="822205" y="35464"/>
                </a:lnTo>
                <a:lnTo>
                  <a:pt x="824141" y="35443"/>
                </a:lnTo>
                <a:lnTo>
                  <a:pt x="870254" y="35443"/>
                </a:lnTo>
                <a:lnTo>
                  <a:pt x="869075" y="31402"/>
                </a:lnTo>
                <a:lnTo>
                  <a:pt x="834263" y="4620"/>
                </a:lnTo>
                <a:lnTo>
                  <a:pt x="824058" y="3811"/>
                </a:lnTo>
                <a:close/>
              </a:path>
              <a:path w="1592580" h="377190">
                <a:moveTo>
                  <a:pt x="870254" y="35443"/>
                </a:moveTo>
                <a:lnTo>
                  <a:pt x="824141" y="35443"/>
                </a:lnTo>
                <a:lnTo>
                  <a:pt x="826063" y="35804"/>
                </a:lnTo>
                <a:lnTo>
                  <a:pt x="829656" y="37249"/>
                </a:lnTo>
                <a:lnTo>
                  <a:pt x="831293" y="38318"/>
                </a:lnTo>
                <a:lnTo>
                  <a:pt x="832676" y="39674"/>
                </a:lnTo>
                <a:lnTo>
                  <a:pt x="835660" y="42448"/>
                </a:lnTo>
                <a:lnTo>
                  <a:pt x="837094" y="45736"/>
                </a:lnTo>
                <a:lnTo>
                  <a:pt x="837094" y="53139"/>
                </a:lnTo>
                <a:lnTo>
                  <a:pt x="835555" y="56427"/>
                </a:lnTo>
                <a:lnTo>
                  <a:pt x="832676" y="59202"/>
                </a:lnTo>
                <a:lnTo>
                  <a:pt x="831299" y="60565"/>
                </a:lnTo>
                <a:lnTo>
                  <a:pt x="829663" y="61640"/>
                </a:lnTo>
                <a:lnTo>
                  <a:pt x="826067" y="63086"/>
                </a:lnTo>
                <a:lnTo>
                  <a:pt x="824142" y="63442"/>
                </a:lnTo>
                <a:lnTo>
                  <a:pt x="870226" y="63442"/>
                </a:lnTo>
                <a:lnTo>
                  <a:pt x="871568" y="58878"/>
                </a:lnTo>
                <a:lnTo>
                  <a:pt x="872413" y="49433"/>
                </a:lnTo>
                <a:lnTo>
                  <a:pt x="871581" y="39993"/>
                </a:lnTo>
                <a:lnTo>
                  <a:pt x="870254" y="35443"/>
                </a:lnTo>
                <a:close/>
              </a:path>
              <a:path w="1592580" h="377190">
                <a:moveTo>
                  <a:pt x="822205" y="63411"/>
                </a:moveTo>
                <a:lnTo>
                  <a:pt x="800855" y="63411"/>
                </a:lnTo>
                <a:lnTo>
                  <a:pt x="822864" y="63422"/>
                </a:lnTo>
                <a:lnTo>
                  <a:pt x="822205" y="63411"/>
                </a:lnTo>
                <a:close/>
              </a:path>
              <a:path w="1592580" h="377190">
                <a:moveTo>
                  <a:pt x="973739" y="0"/>
                </a:moveTo>
                <a:lnTo>
                  <a:pt x="933024" y="11277"/>
                </a:lnTo>
                <a:lnTo>
                  <a:pt x="906422" y="42214"/>
                </a:lnTo>
                <a:lnTo>
                  <a:pt x="901250" y="68856"/>
                </a:lnTo>
                <a:lnTo>
                  <a:pt x="902541" y="82710"/>
                </a:lnTo>
                <a:lnTo>
                  <a:pt x="921992" y="117671"/>
                </a:lnTo>
                <a:lnTo>
                  <a:pt x="958838" y="136460"/>
                </a:lnTo>
                <a:lnTo>
                  <a:pt x="973739" y="137713"/>
                </a:lnTo>
                <a:lnTo>
                  <a:pt x="985388" y="136940"/>
                </a:lnTo>
                <a:lnTo>
                  <a:pt x="1021315" y="121736"/>
                </a:lnTo>
                <a:lnTo>
                  <a:pt x="1030418" y="112635"/>
                </a:lnTo>
                <a:lnTo>
                  <a:pt x="1023786" y="105138"/>
                </a:lnTo>
                <a:lnTo>
                  <a:pt x="973739" y="105138"/>
                </a:lnTo>
                <a:lnTo>
                  <a:pt x="966404" y="104482"/>
                </a:lnTo>
                <a:lnTo>
                  <a:pt x="938145" y="76197"/>
                </a:lnTo>
                <a:lnTo>
                  <a:pt x="937489" y="68856"/>
                </a:lnTo>
                <a:lnTo>
                  <a:pt x="938145" y="61515"/>
                </a:lnTo>
                <a:lnTo>
                  <a:pt x="966404" y="33230"/>
                </a:lnTo>
                <a:lnTo>
                  <a:pt x="973739" y="32574"/>
                </a:lnTo>
                <a:lnTo>
                  <a:pt x="1022857" y="32574"/>
                </a:lnTo>
                <a:lnTo>
                  <a:pt x="1029486" y="25077"/>
                </a:lnTo>
                <a:lnTo>
                  <a:pt x="995902" y="3162"/>
                </a:lnTo>
                <a:lnTo>
                  <a:pt x="985133" y="790"/>
                </a:lnTo>
                <a:lnTo>
                  <a:pt x="973739" y="0"/>
                </a:lnTo>
                <a:close/>
              </a:path>
              <a:path w="1592580" h="377190">
                <a:moveTo>
                  <a:pt x="1009058" y="88489"/>
                </a:moveTo>
                <a:lnTo>
                  <a:pt x="973739" y="105138"/>
                </a:lnTo>
                <a:lnTo>
                  <a:pt x="1023786" y="105138"/>
                </a:lnTo>
                <a:lnTo>
                  <a:pt x="1009058" y="88489"/>
                </a:lnTo>
                <a:close/>
              </a:path>
              <a:path w="1592580" h="377190">
                <a:moveTo>
                  <a:pt x="1022857" y="32574"/>
                </a:moveTo>
                <a:lnTo>
                  <a:pt x="973739" y="32574"/>
                </a:lnTo>
                <a:lnTo>
                  <a:pt x="980152" y="33095"/>
                </a:lnTo>
                <a:lnTo>
                  <a:pt x="986447" y="34656"/>
                </a:lnTo>
                <a:lnTo>
                  <a:pt x="1008136" y="49223"/>
                </a:lnTo>
                <a:lnTo>
                  <a:pt x="1022857" y="32574"/>
                </a:lnTo>
                <a:close/>
              </a:path>
              <a:path w="1592580" h="377190">
                <a:moveTo>
                  <a:pt x="1098291" y="3811"/>
                </a:moveTo>
                <a:lnTo>
                  <a:pt x="1062972" y="3811"/>
                </a:lnTo>
                <a:lnTo>
                  <a:pt x="1062972" y="134121"/>
                </a:lnTo>
                <a:lnTo>
                  <a:pt x="1093673" y="134121"/>
                </a:lnTo>
                <a:lnTo>
                  <a:pt x="1139355" y="75432"/>
                </a:lnTo>
                <a:lnTo>
                  <a:pt x="1098291" y="75432"/>
                </a:lnTo>
                <a:lnTo>
                  <a:pt x="1098291" y="3811"/>
                </a:lnTo>
                <a:close/>
              </a:path>
              <a:path w="1592580" h="377190">
                <a:moveTo>
                  <a:pt x="1184738" y="62500"/>
                </a:moveTo>
                <a:lnTo>
                  <a:pt x="1149420" y="62500"/>
                </a:lnTo>
                <a:lnTo>
                  <a:pt x="1149420" y="134121"/>
                </a:lnTo>
                <a:lnTo>
                  <a:pt x="1184738" y="134121"/>
                </a:lnTo>
                <a:lnTo>
                  <a:pt x="1184738" y="62500"/>
                </a:lnTo>
                <a:close/>
              </a:path>
              <a:path w="1592580" h="377190">
                <a:moveTo>
                  <a:pt x="1184738" y="3811"/>
                </a:moveTo>
                <a:lnTo>
                  <a:pt x="1154038" y="3811"/>
                </a:lnTo>
                <a:lnTo>
                  <a:pt x="1098291" y="75432"/>
                </a:lnTo>
                <a:lnTo>
                  <a:pt x="1139355" y="75432"/>
                </a:lnTo>
                <a:lnTo>
                  <a:pt x="1149420" y="62500"/>
                </a:lnTo>
                <a:lnTo>
                  <a:pt x="1184738" y="62500"/>
                </a:lnTo>
                <a:lnTo>
                  <a:pt x="1184738" y="3811"/>
                </a:lnTo>
                <a:close/>
              </a:path>
              <a:path w="1592580" h="377190">
                <a:moveTo>
                  <a:pt x="1288871" y="35464"/>
                </a:moveTo>
                <a:lnTo>
                  <a:pt x="1253542" y="35464"/>
                </a:lnTo>
                <a:lnTo>
                  <a:pt x="1253542" y="134121"/>
                </a:lnTo>
                <a:lnTo>
                  <a:pt x="1288871" y="134121"/>
                </a:lnTo>
                <a:lnTo>
                  <a:pt x="1288871" y="35464"/>
                </a:lnTo>
                <a:close/>
              </a:path>
              <a:path w="1592580" h="377190">
                <a:moveTo>
                  <a:pt x="1325111" y="3811"/>
                </a:moveTo>
                <a:lnTo>
                  <a:pt x="1217303" y="3811"/>
                </a:lnTo>
                <a:lnTo>
                  <a:pt x="1217303" y="35464"/>
                </a:lnTo>
                <a:lnTo>
                  <a:pt x="1325111" y="35464"/>
                </a:lnTo>
                <a:lnTo>
                  <a:pt x="1325111" y="3811"/>
                </a:lnTo>
                <a:close/>
              </a:path>
              <a:path w="1592580" h="377190">
                <a:moveTo>
                  <a:pt x="1457138" y="3811"/>
                </a:moveTo>
                <a:lnTo>
                  <a:pt x="1357644" y="3811"/>
                </a:lnTo>
                <a:lnTo>
                  <a:pt x="1357644" y="134121"/>
                </a:lnTo>
                <a:lnTo>
                  <a:pt x="1458981" y="134121"/>
                </a:lnTo>
                <a:lnTo>
                  <a:pt x="1458981" y="102468"/>
                </a:lnTo>
                <a:lnTo>
                  <a:pt x="1392962" y="102468"/>
                </a:lnTo>
                <a:lnTo>
                  <a:pt x="1392962" y="83871"/>
                </a:lnTo>
                <a:lnTo>
                  <a:pt x="1442249" y="83871"/>
                </a:lnTo>
                <a:lnTo>
                  <a:pt x="1442249" y="54061"/>
                </a:lnTo>
                <a:lnTo>
                  <a:pt x="1392962" y="54061"/>
                </a:lnTo>
                <a:lnTo>
                  <a:pt x="1392962" y="35464"/>
                </a:lnTo>
                <a:lnTo>
                  <a:pt x="1457138" y="35464"/>
                </a:lnTo>
                <a:lnTo>
                  <a:pt x="1457138" y="3811"/>
                </a:lnTo>
                <a:close/>
              </a:path>
              <a:path w="1592580" h="377190">
                <a:moveTo>
                  <a:pt x="1555680" y="35464"/>
                </a:moveTo>
                <a:lnTo>
                  <a:pt x="1520362" y="35464"/>
                </a:lnTo>
                <a:lnTo>
                  <a:pt x="1520362" y="134121"/>
                </a:lnTo>
                <a:lnTo>
                  <a:pt x="1555680" y="134121"/>
                </a:lnTo>
                <a:lnTo>
                  <a:pt x="1555680" y="35464"/>
                </a:lnTo>
                <a:close/>
              </a:path>
              <a:path w="1592580" h="377190">
                <a:moveTo>
                  <a:pt x="1591930" y="3811"/>
                </a:moveTo>
                <a:lnTo>
                  <a:pt x="1484122" y="3811"/>
                </a:lnTo>
                <a:lnTo>
                  <a:pt x="1484122" y="35464"/>
                </a:lnTo>
                <a:lnTo>
                  <a:pt x="1591930" y="35464"/>
                </a:lnTo>
                <a:lnTo>
                  <a:pt x="1591930" y="3811"/>
                </a:lnTo>
                <a:close/>
              </a:path>
              <a:path w="1592580" h="377190">
                <a:moveTo>
                  <a:pt x="110781" y="166675"/>
                </a:moveTo>
                <a:lnTo>
                  <a:pt x="67275" y="174307"/>
                </a:lnTo>
                <a:lnTo>
                  <a:pt x="31622" y="197198"/>
                </a:lnTo>
                <a:lnTo>
                  <a:pt x="7918" y="231113"/>
                </a:lnTo>
                <a:lnTo>
                  <a:pt x="0" y="271813"/>
                </a:lnTo>
                <a:lnTo>
                  <a:pt x="1966" y="293009"/>
                </a:lnTo>
                <a:lnTo>
                  <a:pt x="17757" y="330311"/>
                </a:lnTo>
                <a:lnTo>
                  <a:pt x="48467" y="359770"/>
                </a:lnTo>
                <a:lnTo>
                  <a:pt x="88047" y="375033"/>
                </a:lnTo>
                <a:lnTo>
                  <a:pt x="110781" y="376941"/>
                </a:lnTo>
                <a:lnTo>
                  <a:pt x="128553" y="375762"/>
                </a:lnTo>
                <a:lnTo>
                  <a:pt x="175261" y="357926"/>
                </a:lnTo>
                <a:lnTo>
                  <a:pt x="197439" y="338607"/>
                </a:lnTo>
                <a:lnTo>
                  <a:pt x="187375" y="327204"/>
                </a:lnTo>
                <a:lnTo>
                  <a:pt x="110886" y="327204"/>
                </a:lnTo>
                <a:lnTo>
                  <a:pt x="99701" y="326201"/>
                </a:lnTo>
                <a:lnTo>
                  <a:pt x="64549" y="302689"/>
                </a:lnTo>
                <a:lnTo>
                  <a:pt x="55537" y="271813"/>
                </a:lnTo>
                <a:lnTo>
                  <a:pt x="56538" y="260614"/>
                </a:lnTo>
                <a:lnTo>
                  <a:pt x="80029" y="225434"/>
                </a:lnTo>
                <a:lnTo>
                  <a:pt x="110886" y="216422"/>
                </a:lnTo>
                <a:lnTo>
                  <a:pt x="186036" y="216422"/>
                </a:lnTo>
                <a:lnTo>
                  <a:pt x="196109" y="205009"/>
                </a:lnTo>
                <a:lnTo>
                  <a:pt x="160183" y="177560"/>
                </a:lnTo>
                <a:lnTo>
                  <a:pt x="128184" y="167888"/>
                </a:lnTo>
                <a:lnTo>
                  <a:pt x="110781" y="166675"/>
                </a:lnTo>
                <a:close/>
              </a:path>
              <a:path w="1592580" h="377190">
                <a:moveTo>
                  <a:pt x="164790" y="301613"/>
                </a:moveTo>
                <a:lnTo>
                  <a:pt x="130189" y="324029"/>
                </a:lnTo>
                <a:lnTo>
                  <a:pt x="110886" y="327204"/>
                </a:lnTo>
                <a:lnTo>
                  <a:pt x="187375" y="327204"/>
                </a:lnTo>
                <a:lnTo>
                  <a:pt x="164790" y="301613"/>
                </a:lnTo>
                <a:close/>
              </a:path>
              <a:path w="1592580" h="377190">
                <a:moveTo>
                  <a:pt x="186036" y="216422"/>
                </a:moveTo>
                <a:lnTo>
                  <a:pt x="110886" y="216422"/>
                </a:lnTo>
                <a:lnTo>
                  <a:pt x="120649" y="217213"/>
                </a:lnTo>
                <a:lnTo>
                  <a:pt x="130239" y="219592"/>
                </a:lnTo>
                <a:lnTo>
                  <a:pt x="163460" y="242003"/>
                </a:lnTo>
                <a:lnTo>
                  <a:pt x="186036" y="216422"/>
                </a:lnTo>
                <a:close/>
              </a:path>
              <a:path w="1592580" h="377190">
                <a:moveTo>
                  <a:pt x="275080" y="172246"/>
                </a:moveTo>
                <a:lnTo>
                  <a:pt x="221071" y="172246"/>
                </a:lnTo>
                <a:lnTo>
                  <a:pt x="221071" y="371297"/>
                </a:lnTo>
                <a:lnTo>
                  <a:pt x="267887" y="371287"/>
                </a:lnTo>
                <a:lnTo>
                  <a:pt x="337671" y="281687"/>
                </a:lnTo>
                <a:lnTo>
                  <a:pt x="275080" y="281687"/>
                </a:lnTo>
                <a:lnTo>
                  <a:pt x="275080" y="172246"/>
                </a:lnTo>
                <a:close/>
              </a:path>
              <a:path w="1592580" h="377190">
                <a:moveTo>
                  <a:pt x="407118" y="261866"/>
                </a:moveTo>
                <a:lnTo>
                  <a:pt x="353109" y="261866"/>
                </a:lnTo>
                <a:lnTo>
                  <a:pt x="353109" y="371297"/>
                </a:lnTo>
                <a:lnTo>
                  <a:pt x="407118" y="371297"/>
                </a:lnTo>
                <a:lnTo>
                  <a:pt x="407118" y="261866"/>
                </a:lnTo>
                <a:close/>
              </a:path>
              <a:path w="1592580" h="377190">
                <a:moveTo>
                  <a:pt x="407118" y="172235"/>
                </a:moveTo>
                <a:lnTo>
                  <a:pt x="360295" y="172246"/>
                </a:lnTo>
                <a:lnTo>
                  <a:pt x="275080" y="281687"/>
                </a:lnTo>
                <a:lnTo>
                  <a:pt x="337671" y="281687"/>
                </a:lnTo>
                <a:lnTo>
                  <a:pt x="353109" y="261866"/>
                </a:lnTo>
                <a:lnTo>
                  <a:pt x="407118" y="261866"/>
                </a:lnTo>
                <a:lnTo>
                  <a:pt x="407118" y="172235"/>
                </a:lnTo>
                <a:close/>
              </a:path>
              <a:path w="1592580" h="377190">
                <a:moveTo>
                  <a:pt x="501660" y="172246"/>
                </a:moveTo>
                <a:lnTo>
                  <a:pt x="447651" y="172246"/>
                </a:lnTo>
                <a:lnTo>
                  <a:pt x="447651" y="371297"/>
                </a:lnTo>
                <a:lnTo>
                  <a:pt x="501660" y="371297"/>
                </a:lnTo>
                <a:lnTo>
                  <a:pt x="501660" y="295970"/>
                </a:lnTo>
                <a:lnTo>
                  <a:pt x="628043" y="295970"/>
                </a:lnTo>
                <a:lnTo>
                  <a:pt x="628043" y="244798"/>
                </a:lnTo>
                <a:lnTo>
                  <a:pt x="501660" y="244798"/>
                </a:lnTo>
                <a:lnTo>
                  <a:pt x="501660" y="172246"/>
                </a:lnTo>
                <a:close/>
              </a:path>
              <a:path w="1592580" h="377190">
                <a:moveTo>
                  <a:pt x="628043" y="295970"/>
                </a:moveTo>
                <a:lnTo>
                  <a:pt x="574045" y="295970"/>
                </a:lnTo>
                <a:lnTo>
                  <a:pt x="574045" y="371297"/>
                </a:lnTo>
                <a:lnTo>
                  <a:pt x="628043" y="371297"/>
                </a:lnTo>
                <a:lnTo>
                  <a:pt x="628043" y="295970"/>
                </a:lnTo>
                <a:close/>
              </a:path>
              <a:path w="1592580" h="377190">
                <a:moveTo>
                  <a:pt x="628043" y="172235"/>
                </a:moveTo>
                <a:lnTo>
                  <a:pt x="574045" y="172235"/>
                </a:lnTo>
                <a:lnTo>
                  <a:pt x="574045" y="244798"/>
                </a:lnTo>
                <a:lnTo>
                  <a:pt x="628043" y="244798"/>
                </a:lnTo>
                <a:lnTo>
                  <a:pt x="628043" y="172235"/>
                </a:lnTo>
                <a:close/>
              </a:path>
              <a:path w="1592580" h="377190">
                <a:moveTo>
                  <a:pt x="820676" y="172246"/>
                </a:moveTo>
                <a:lnTo>
                  <a:pt x="668723" y="172246"/>
                </a:lnTo>
                <a:lnTo>
                  <a:pt x="668723" y="371297"/>
                </a:lnTo>
                <a:lnTo>
                  <a:pt x="823556" y="371297"/>
                </a:lnTo>
                <a:lnTo>
                  <a:pt x="823556" y="322995"/>
                </a:lnTo>
                <a:lnTo>
                  <a:pt x="722731" y="322995"/>
                </a:lnTo>
                <a:lnTo>
                  <a:pt x="722731" y="294535"/>
                </a:lnTo>
                <a:lnTo>
                  <a:pt x="797986" y="294535"/>
                </a:lnTo>
                <a:lnTo>
                  <a:pt x="797986" y="249008"/>
                </a:lnTo>
                <a:lnTo>
                  <a:pt x="722731" y="249008"/>
                </a:lnTo>
                <a:lnTo>
                  <a:pt x="722731" y="220537"/>
                </a:lnTo>
                <a:lnTo>
                  <a:pt x="820676" y="220537"/>
                </a:lnTo>
                <a:lnTo>
                  <a:pt x="820676" y="172246"/>
                </a:lnTo>
                <a:close/>
              </a:path>
              <a:path w="1592580" h="377190">
                <a:moveTo>
                  <a:pt x="942254" y="172246"/>
                </a:moveTo>
                <a:lnTo>
                  <a:pt x="852822" y="172246"/>
                </a:lnTo>
                <a:lnTo>
                  <a:pt x="852822" y="371297"/>
                </a:lnTo>
                <a:lnTo>
                  <a:pt x="906726" y="371297"/>
                </a:lnTo>
                <a:lnTo>
                  <a:pt x="906726" y="311592"/>
                </a:lnTo>
                <a:lnTo>
                  <a:pt x="942254" y="311592"/>
                </a:lnTo>
                <a:lnTo>
                  <a:pt x="984471" y="300496"/>
                </a:lnTo>
                <a:lnTo>
                  <a:pt x="1011018" y="269472"/>
                </a:lnTo>
                <a:lnTo>
                  <a:pt x="1012873" y="263185"/>
                </a:lnTo>
                <a:lnTo>
                  <a:pt x="906726" y="263185"/>
                </a:lnTo>
                <a:lnTo>
                  <a:pt x="906726" y="220642"/>
                </a:lnTo>
                <a:lnTo>
                  <a:pt x="1012879" y="220642"/>
                </a:lnTo>
                <a:lnTo>
                  <a:pt x="1011018" y="214323"/>
                </a:lnTo>
                <a:lnTo>
                  <a:pt x="984471" y="183342"/>
                </a:lnTo>
                <a:lnTo>
                  <a:pt x="957829" y="173478"/>
                </a:lnTo>
                <a:lnTo>
                  <a:pt x="942254" y="172246"/>
                </a:lnTo>
                <a:close/>
              </a:path>
              <a:path w="1592580" h="377190">
                <a:moveTo>
                  <a:pt x="1012879" y="220642"/>
                </a:moveTo>
                <a:lnTo>
                  <a:pt x="945636" y="220642"/>
                </a:lnTo>
                <a:lnTo>
                  <a:pt x="950976" y="222694"/>
                </a:lnTo>
                <a:lnTo>
                  <a:pt x="955394" y="227019"/>
                </a:lnTo>
                <a:lnTo>
                  <a:pt x="959813" y="231239"/>
                </a:lnTo>
                <a:lnTo>
                  <a:pt x="962064" y="236265"/>
                </a:lnTo>
                <a:lnTo>
                  <a:pt x="962064" y="247573"/>
                </a:lnTo>
                <a:lnTo>
                  <a:pt x="959813" y="252505"/>
                </a:lnTo>
                <a:lnTo>
                  <a:pt x="955394" y="256819"/>
                </a:lnTo>
                <a:lnTo>
                  <a:pt x="950976" y="261028"/>
                </a:lnTo>
                <a:lnTo>
                  <a:pt x="945636" y="263185"/>
                </a:lnTo>
                <a:lnTo>
                  <a:pt x="1012873" y="263185"/>
                </a:lnTo>
                <a:lnTo>
                  <a:pt x="1014888" y="256353"/>
                </a:lnTo>
                <a:lnTo>
                  <a:pt x="1016178" y="241919"/>
                </a:lnTo>
                <a:lnTo>
                  <a:pt x="1014888" y="227465"/>
                </a:lnTo>
                <a:lnTo>
                  <a:pt x="1012879" y="220642"/>
                </a:lnTo>
                <a:close/>
              </a:path>
              <a:path w="1592580" h="377190">
                <a:moveTo>
                  <a:pt x="1184571" y="172246"/>
                </a:moveTo>
                <a:lnTo>
                  <a:pt x="1045350" y="172246"/>
                </a:lnTo>
                <a:lnTo>
                  <a:pt x="1045350" y="371297"/>
                </a:lnTo>
                <a:lnTo>
                  <a:pt x="1099359" y="371297"/>
                </a:lnTo>
                <a:lnTo>
                  <a:pt x="1099359" y="223417"/>
                </a:lnTo>
                <a:lnTo>
                  <a:pt x="1184571" y="223417"/>
                </a:lnTo>
                <a:lnTo>
                  <a:pt x="1184571" y="172246"/>
                </a:lnTo>
                <a:close/>
              </a:path>
              <a:path w="1592580" h="377190">
                <a:moveTo>
                  <a:pt x="1262181" y="172246"/>
                </a:moveTo>
                <a:lnTo>
                  <a:pt x="1208183" y="172246"/>
                </a:lnTo>
                <a:lnTo>
                  <a:pt x="1208183" y="371308"/>
                </a:lnTo>
                <a:lnTo>
                  <a:pt x="1255006" y="371297"/>
                </a:lnTo>
                <a:lnTo>
                  <a:pt x="1324785" y="281687"/>
                </a:lnTo>
                <a:lnTo>
                  <a:pt x="1262181" y="281687"/>
                </a:lnTo>
                <a:lnTo>
                  <a:pt x="1262181" y="172246"/>
                </a:lnTo>
                <a:close/>
              </a:path>
              <a:path w="1592580" h="377190">
                <a:moveTo>
                  <a:pt x="1394219" y="261866"/>
                </a:moveTo>
                <a:lnTo>
                  <a:pt x="1340220" y="261866"/>
                </a:lnTo>
                <a:lnTo>
                  <a:pt x="1340220" y="371297"/>
                </a:lnTo>
                <a:lnTo>
                  <a:pt x="1394219" y="371297"/>
                </a:lnTo>
                <a:lnTo>
                  <a:pt x="1394219" y="261866"/>
                </a:lnTo>
                <a:close/>
              </a:path>
              <a:path w="1592580" h="377190">
                <a:moveTo>
                  <a:pt x="1394219" y="172235"/>
                </a:moveTo>
                <a:lnTo>
                  <a:pt x="1347395" y="172246"/>
                </a:lnTo>
                <a:lnTo>
                  <a:pt x="1262181" y="281687"/>
                </a:lnTo>
                <a:lnTo>
                  <a:pt x="1324785" y="281687"/>
                </a:lnTo>
                <a:lnTo>
                  <a:pt x="1340220" y="261866"/>
                </a:lnTo>
                <a:lnTo>
                  <a:pt x="1394219" y="261866"/>
                </a:lnTo>
                <a:lnTo>
                  <a:pt x="1394219" y="172235"/>
                </a:lnTo>
                <a:close/>
              </a:path>
              <a:path w="1592580" h="377190">
                <a:moveTo>
                  <a:pt x="1592401" y="172235"/>
                </a:moveTo>
                <a:lnTo>
                  <a:pt x="1498666" y="172235"/>
                </a:lnTo>
                <a:lnTo>
                  <a:pt x="1483629" y="173470"/>
                </a:lnTo>
                <a:lnTo>
                  <a:pt x="1446709" y="191868"/>
                </a:lnTo>
                <a:lnTo>
                  <a:pt x="1427553" y="226565"/>
                </a:lnTo>
                <a:lnTo>
                  <a:pt x="1426281" y="240474"/>
                </a:lnTo>
                <a:lnTo>
                  <a:pt x="1427341" y="253479"/>
                </a:lnTo>
                <a:lnTo>
                  <a:pt x="1448107" y="290145"/>
                </a:lnTo>
                <a:lnTo>
                  <a:pt x="1460364" y="297415"/>
                </a:lnTo>
                <a:lnTo>
                  <a:pt x="1419192" y="371297"/>
                </a:lnTo>
                <a:lnTo>
                  <a:pt x="1475976" y="371297"/>
                </a:lnTo>
                <a:lnTo>
                  <a:pt x="1508624" y="308713"/>
                </a:lnTo>
                <a:lnTo>
                  <a:pt x="1592401" y="308713"/>
                </a:lnTo>
                <a:lnTo>
                  <a:pt x="1592401" y="260421"/>
                </a:lnTo>
                <a:lnTo>
                  <a:pt x="1495350" y="260410"/>
                </a:lnTo>
                <a:lnTo>
                  <a:pt x="1490237" y="258463"/>
                </a:lnTo>
                <a:lnTo>
                  <a:pt x="1486342" y="254662"/>
                </a:lnTo>
                <a:lnTo>
                  <a:pt x="1482331" y="250861"/>
                </a:lnTo>
                <a:lnTo>
                  <a:pt x="1480384" y="246128"/>
                </a:lnTo>
                <a:lnTo>
                  <a:pt x="1480384" y="234830"/>
                </a:lnTo>
                <a:lnTo>
                  <a:pt x="1482331" y="230097"/>
                </a:lnTo>
                <a:lnTo>
                  <a:pt x="1486342" y="226296"/>
                </a:lnTo>
                <a:lnTo>
                  <a:pt x="1490237" y="222495"/>
                </a:lnTo>
                <a:lnTo>
                  <a:pt x="1495378" y="220642"/>
                </a:lnTo>
                <a:lnTo>
                  <a:pt x="1592401" y="220642"/>
                </a:lnTo>
                <a:lnTo>
                  <a:pt x="1592401" y="172235"/>
                </a:lnTo>
                <a:close/>
              </a:path>
              <a:path w="1592580" h="377190">
                <a:moveTo>
                  <a:pt x="1592401" y="308713"/>
                </a:moveTo>
                <a:lnTo>
                  <a:pt x="1538393" y="308713"/>
                </a:lnTo>
                <a:lnTo>
                  <a:pt x="1538393" y="371297"/>
                </a:lnTo>
                <a:lnTo>
                  <a:pt x="1592401" y="371297"/>
                </a:lnTo>
                <a:lnTo>
                  <a:pt x="1592401" y="308713"/>
                </a:lnTo>
                <a:close/>
              </a:path>
              <a:path w="1592580" h="377190">
                <a:moveTo>
                  <a:pt x="1592401" y="220642"/>
                </a:moveTo>
                <a:lnTo>
                  <a:pt x="1538602" y="220642"/>
                </a:lnTo>
                <a:lnTo>
                  <a:pt x="1538602" y="260410"/>
                </a:lnTo>
                <a:lnTo>
                  <a:pt x="1501640" y="260410"/>
                </a:lnTo>
                <a:lnTo>
                  <a:pt x="1592401" y="260421"/>
                </a:lnTo>
                <a:lnTo>
                  <a:pt x="1592401" y="220642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7199" y="2691017"/>
            <a:ext cx="9288145" cy="4439920"/>
            <a:chOff x="827199" y="2691017"/>
            <a:chExt cx="9288145" cy="4439920"/>
          </a:xfrm>
        </p:grpSpPr>
        <p:sp>
          <p:nvSpPr>
            <p:cNvPr id="3" name="object 3"/>
            <p:cNvSpPr/>
            <p:nvPr/>
          </p:nvSpPr>
          <p:spPr>
            <a:xfrm>
              <a:off x="1047088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792" y="2691017"/>
              <a:ext cx="8994490" cy="37799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967" y="2732901"/>
              <a:ext cx="9120141" cy="39056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612" y="2848080"/>
              <a:ext cx="9224850" cy="40103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199" y="3057498"/>
              <a:ext cx="9287675" cy="40731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7088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989224" y="2691017"/>
            <a:ext cx="9288145" cy="4439920"/>
            <a:chOff x="9989224" y="2691017"/>
            <a:chExt cx="9288145" cy="4439920"/>
          </a:xfrm>
        </p:grpSpPr>
        <p:sp>
          <p:nvSpPr>
            <p:cNvPr id="10" name="object 10"/>
            <p:cNvSpPr/>
            <p:nvPr/>
          </p:nvSpPr>
          <p:spPr>
            <a:xfrm>
              <a:off x="10209112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6" y="2691017"/>
              <a:ext cx="8994490" cy="37799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2991" y="2732901"/>
              <a:ext cx="9120141" cy="39056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0637" y="2848080"/>
              <a:ext cx="9224850" cy="40103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89224" y="3057498"/>
              <a:ext cx="9287675" cy="40731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209112" y="2732901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827199" y="6586187"/>
            <a:ext cx="9288145" cy="4439920"/>
            <a:chOff x="827199" y="6586187"/>
            <a:chExt cx="9288145" cy="4439920"/>
          </a:xfrm>
        </p:grpSpPr>
        <p:sp>
          <p:nvSpPr>
            <p:cNvPr id="17" name="object 17"/>
            <p:cNvSpPr/>
            <p:nvPr/>
          </p:nvSpPr>
          <p:spPr>
            <a:xfrm>
              <a:off x="1047088" y="6628070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792" y="6586187"/>
              <a:ext cx="8994490" cy="377998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967" y="6628070"/>
              <a:ext cx="9120141" cy="39056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612" y="6743250"/>
              <a:ext cx="9224850" cy="40103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199" y="6952668"/>
              <a:ext cx="9287675" cy="407317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47088" y="6628070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9989224" y="6586187"/>
            <a:ext cx="9288145" cy="4439920"/>
            <a:chOff x="9989224" y="6586187"/>
            <a:chExt cx="9288145" cy="4439920"/>
          </a:xfrm>
        </p:grpSpPr>
        <p:sp>
          <p:nvSpPr>
            <p:cNvPr id="24" name="object 24"/>
            <p:cNvSpPr/>
            <p:nvPr/>
          </p:nvSpPr>
          <p:spPr>
            <a:xfrm>
              <a:off x="10209112" y="6628070"/>
              <a:ext cx="8848090" cy="3633470"/>
            </a:xfrm>
            <a:custGeom>
              <a:avLst/>
              <a:gdLst/>
              <a:ahLst/>
              <a:cxnLst/>
              <a:rect l="l" t="t" r="r" b="b"/>
              <a:pathLst>
                <a:path w="8848090" h="3633470">
                  <a:moveTo>
                    <a:pt x="8743189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3528688"/>
                  </a:lnTo>
                  <a:lnTo>
                    <a:pt x="8228" y="3569445"/>
                  </a:lnTo>
                  <a:lnTo>
                    <a:pt x="30668" y="3602728"/>
                  </a:lnTo>
                  <a:lnTo>
                    <a:pt x="63951" y="3625168"/>
                  </a:lnTo>
                  <a:lnTo>
                    <a:pt x="104708" y="3633397"/>
                  </a:lnTo>
                  <a:lnTo>
                    <a:pt x="8743189" y="3633397"/>
                  </a:lnTo>
                  <a:lnTo>
                    <a:pt x="8783946" y="3625168"/>
                  </a:lnTo>
                  <a:lnTo>
                    <a:pt x="8817229" y="3602728"/>
                  </a:lnTo>
                  <a:lnTo>
                    <a:pt x="8839669" y="3569445"/>
                  </a:lnTo>
                  <a:lnTo>
                    <a:pt x="8847898" y="3528688"/>
                  </a:lnTo>
                  <a:lnTo>
                    <a:pt x="8847898" y="104708"/>
                  </a:lnTo>
                  <a:lnTo>
                    <a:pt x="8839669" y="63951"/>
                  </a:lnTo>
                  <a:lnTo>
                    <a:pt x="8817229" y="30668"/>
                  </a:lnTo>
                  <a:lnTo>
                    <a:pt x="8783946" y="8228"/>
                  </a:lnTo>
                  <a:lnTo>
                    <a:pt x="8743189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5816" y="6586187"/>
              <a:ext cx="8994490" cy="37799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2991" y="6628070"/>
              <a:ext cx="9120141" cy="390564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0637" y="6743250"/>
              <a:ext cx="9224850" cy="401034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89224" y="6952668"/>
              <a:ext cx="9287675" cy="4073174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1595644" y="3361726"/>
            <a:ext cx="4399280" cy="336550"/>
          </a:xfrm>
          <a:custGeom>
            <a:avLst/>
            <a:gdLst/>
            <a:ahLst/>
            <a:cxnLst/>
            <a:rect l="l" t="t" r="r" b="b"/>
            <a:pathLst>
              <a:path w="4399280" h="336550">
                <a:moveTo>
                  <a:pt x="58346" y="203936"/>
                </a:moveTo>
                <a:lnTo>
                  <a:pt x="3497" y="203936"/>
                </a:lnTo>
                <a:lnTo>
                  <a:pt x="14787" y="233765"/>
                </a:lnTo>
                <a:lnTo>
                  <a:pt x="36259" y="257037"/>
                </a:lnTo>
                <a:lnTo>
                  <a:pt x="65875" y="272165"/>
                </a:lnTo>
                <a:lnTo>
                  <a:pt x="101600" y="277560"/>
                </a:lnTo>
                <a:lnTo>
                  <a:pt x="148535" y="267902"/>
                </a:lnTo>
                <a:lnTo>
                  <a:pt x="183598" y="240058"/>
                </a:lnTo>
                <a:lnTo>
                  <a:pt x="186810" y="233570"/>
                </a:lnTo>
                <a:lnTo>
                  <a:pt x="102520" y="233570"/>
                </a:lnTo>
                <a:lnTo>
                  <a:pt x="87361" y="231450"/>
                </a:lnTo>
                <a:lnTo>
                  <a:pt x="74428" y="225448"/>
                </a:lnTo>
                <a:lnTo>
                  <a:pt x="64498" y="216099"/>
                </a:lnTo>
                <a:lnTo>
                  <a:pt x="58346" y="203936"/>
                </a:lnTo>
                <a:close/>
              </a:path>
              <a:path w="4399280" h="336550">
                <a:moveTo>
                  <a:pt x="212974" y="137859"/>
                </a:moveTo>
                <a:lnTo>
                  <a:pt x="159946" y="137859"/>
                </a:lnTo>
                <a:lnTo>
                  <a:pt x="156745" y="178516"/>
                </a:lnTo>
                <a:lnTo>
                  <a:pt x="145521" y="208561"/>
                </a:lnTo>
                <a:lnTo>
                  <a:pt x="127152" y="227182"/>
                </a:lnTo>
                <a:lnTo>
                  <a:pt x="102520" y="233570"/>
                </a:lnTo>
                <a:lnTo>
                  <a:pt x="186810" y="233570"/>
                </a:lnTo>
                <a:lnTo>
                  <a:pt x="205547" y="195717"/>
                </a:lnTo>
                <a:lnTo>
                  <a:pt x="212974" y="137859"/>
                </a:lnTo>
                <a:close/>
              </a:path>
              <a:path w="4399280" h="336550">
                <a:moveTo>
                  <a:pt x="102336" y="0"/>
                </a:moveTo>
                <a:lnTo>
                  <a:pt x="61343" y="6951"/>
                </a:lnTo>
                <a:lnTo>
                  <a:pt x="28943" y="26343"/>
                </a:lnTo>
                <a:lnTo>
                  <a:pt x="7655" y="55985"/>
                </a:lnTo>
                <a:lnTo>
                  <a:pt x="0" y="93685"/>
                </a:lnTo>
                <a:lnTo>
                  <a:pt x="6735" y="128651"/>
                </a:lnTo>
                <a:lnTo>
                  <a:pt x="25308" y="156403"/>
                </a:lnTo>
                <a:lnTo>
                  <a:pt x="53267" y="174700"/>
                </a:lnTo>
                <a:lnTo>
                  <a:pt x="88164" y="181297"/>
                </a:lnTo>
                <a:lnTo>
                  <a:pt x="112615" y="178160"/>
                </a:lnTo>
                <a:lnTo>
                  <a:pt x="133028" y="169310"/>
                </a:lnTo>
                <a:lnTo>
                  <a:pt x="148679" y="155595"/>
                </a:lnTo>
                <a:lnTo>
                  <a:pt x="157893" y="139516"/>
                </a:lnTo>
                <a:lnTo>
                  <a:pt x="102704" y="139516"/>
                </a:lnTo>
                <a:lnTo>
                  <a:pt x="83493" y="135927"/>
                </a:lnTo>
                <a:lnTo>
                  <a:pt x="68147" y="125988"/>
                </a:lnTo>
                <a:lnTo>
                  <a:pt x="57978" y="110941"/>
                </a:lnTo>
                <a:lnTo>
                  <a:pt x="54297" y="92029"/>
                </a:lnTo>
                <a:lnTo>
                  <a:pt x="58087" y="73321"/>
                </a:lnTo>
                <a:lnTo>
                  <a:pt x="68469" y="58185"/>
                </a:lnTo>
                <a:lnTo>
                  <a:pt x="83959" y="48053"/>
                </a:lnTo>
                <a:lnTo>
                  <a:pt x="103072" y="44358"/>
                </a:lnTo>
                <a:lnTo>
                  <a:pt x="187579" y="44358"/>
                </a:lnTo>
                <a:lnTo>
                  <a:pt x="174654" y="27720"/>
                </a:lnTo>
                <a:lnTo>
                  <a:pt x="154056" y="12492"/>
                </a:lnTo>
                <a:lnTo>
                  <a:pt x="129732" y="3166"/>
                </a:lnTo>
                <a:lnTo>
                  <a:pt x="102336" y="0"/>
                </a:lnTo>
                <a:close/>
              </a:path>
              <a:path w="4399280" h="336550">
                <a:moveTo>
                  <a:pt x="187579" y="44358"/>
                </a:moveTo>
                <a:lnTo>
                  <a:pt x="103072" y="44358"/>
                </a:lnTo>
                <a:lnTo>
                  <a:pt x="122022" y="48059"/>
                </a:lnTo>
                <a:lnTo>
                  <a:pt x="137330" y="58231"/>
                </a:lnTo>
                <a:lnTo>
                  <a:pt x="147566" y="73476"/>
                </a:lnTo>
                <a:lnTo>
                  <a:pt x="151296" y="92397"/>
                </a:lnTo>
                <a:lnTo>
                  <a:pt x="147586" y="111096"/>
                </a:lnTo>
                <a:lnTo>
                  <a:pt x="137353" y="126034"/>
                </a:lnTo>
                <a:lnTo>
                  <a:pt x="121944" y="135932"/>
                </a:lnTo>
                <a:lnTo>
                  <a:pt x="102704" y="139516"/>
                </a:lnTo>
                <a:lnTo>
                  <a:pt x="157893" y="139516"/>
                </a:lnTo>
                <a:lnTo>
                  <a:pt x="158842" y="137859"/>
                </a:lnTo>
                <a:lnTo>
                  <a:pt x="212974" y="137859"/>
                </a:lnTo>
                <a:lnTo>
                  <a:pt x="213139" y="136571"/>
                </a:lnTo>
                <a:lnTo>
                  <a:pt x="211716" y="110941"/>
                </a:lnTo>
                <a:lnTo>
                  <a:pt x="207525" y="87749"/>
                </a:lnTo>
                <a:lnTo>
                  <a:pt x="200560" y="66893"/>
                </a:lnTo>
                <a:lnTo>
                  <a:pt x="190868" y="48591"/>
                </a:lnTo>
                <a:lnTo>
                  <a:pt x="187579" y="44358"/>
                </a:lnTo>
                <a:close/>
              </a:path>
              <a:path w="4399280" h="336550">
                <a:moveTo>
                  <a:pt x="272038" y="214612"/>
                </a:moveTo>
                <a:lnTo>
                  <a:pt x="260419" y="216912"/>
                </a:lnTo>
                <a:lnTo>
                  <a:pt x="251009" y="223216"/>
                </a:lnTo>
                <a:lnTo>
                  <a:pt x="244705" y="232626"/>
                </a:lnTo>
                <a:lnTo>
                  <a:pt x="242405" y="244245"/>
                </a:lnTo>
                <a:lnTo>
                  <a:pt x="244705" y="255786"/>
                </a:lnTo>
                <a:lnTo>
                  <a:pt x="251009" y="265205"/>
                </a:lnTo>
                <a:lnTo>
                  <a:pt x="260419" y="271552"/>
                </a:lnTo>
                <a:lnTo>
                  <a:pt x="272038" y="273879"/>
                </a:lnTo>
                <a:lnTo>
                  <a:pt x="283579" y="271552"/>
                </a:lnTo>
                <a:lnTo>
                  <a:pt x="292998" y="265205"/>
                </a:lnTo>
                <a:lnTo>
                  <a:pt x="299345" y="255786"/>
                </a:lnTo>
                <a:lnTo>
                  <a:pt x="301671" y="244245"/>
                </a:lnTo>
                <a:lnTo>
                  <a:pt x="299345" y="232626"/>
                </a:lnTo>
                <a:lnTo>
                  <a:pt x="292998" y="223216"/>
                </a:lnTo>
                <a:lnTo>
                  <a:pt x="283579" y="216912"/>
                </a:lnTo>
                <a:lnTo>
                  <a:pt x="272038" y="214612"/>
                </a:lnTo>
                <a:close/>
              </a:path>
              <a:path w="4399280" h="336550">
                <a:moveTo>
                  <a:pt x="456465" y="6073"/>
                </a:moveTo>
                <a:lnTo>
                  <a:pt x="401063" y="6073"/>
                </a:lnTo>
                <a:lnTo>
                  <a:pt x="401063" y="271670"/>
                </a:lnTo>
                <a:lnTo>
                  <a:pt x="454624" y="271670"/>
                </a:lnTo>
                <a:lnTo>
                  <a:pt x="512186" y="185899"/>
                </a:lnTo>
                <a:lnTo>
                  <a:pt x="456465" y="185899"/>
                </a:lnTo>
                <a:lnTo>
                  <a:pt x="456465" y="6073"/>
                </a:lnTo>
                <a:close/>
              </a:path>
              <a:path w="4399280" h="336550">
                <a:moveTo>
                  <a:pt x="632793" y="92029"/>
                </a:moveTo>
                <a:lnTo>
                  <a:pt x="577391" y="92029"/>
                </a:lnTo>
                <a:lnTo>
                  <a:pt x="577391" y="271670"/>
                </a:lnTo>
                <a:lnTo>
                  <a:pt x="632793" y="271670"/>
                </a:lnTo>
                <a:lnTo>
                  <a:pt x="632793" y="92029"/>
                </a:lnTo>
                <a:close/>
              </a:path>
              <a:path w="4399280" h="336550">
                <a:moveTo>
                  <a:pt x="632793" y="6073"/>
                </a:moveTo>
                <a:lnTo>
                  <a:pt x="579232" y="6073"/>
                </a:lnTo>
                <a:lnTo>
                  <a:pt x="458673" y="185899"/>
                </a:lnTo>
                <a:lnTo>
                  <a:pt x="512186" y="185899"/>
                </a:lnTo>
                <a:lnTo>
                  <a:pt x="575182" y="92029"/>
                </a:lnTo>
                <a:lnTo>
                  <a:pt x="632793" y="92029"/>
                </a:lnTo>
                <a:lnTo>
                  <a:pt x="632793" y="6073"/>
                </a:lnTo>
                <a:close/>
              </a:path>
              <a:path w="4399280" h="336550">
                <a:moveTo>
                  <a:pt x="729792" y="74359"/>
                </a:moveTo>
                <a:lnTo>
                  <a:pt x="676231" y="74359"/>
                </a:lnTo>
                <a:lnTo>
                  <a:pt x="676231" y="271670"/>
                </a:lnTo>
                <a:lnTo>
                  <a:pt x="729792" y="271670"/>
                </a:lnTo>
                <a:lnTo>
                  <a:pt x="729792" y="190868"/>
                </a:lnTo>
                <a:lnTo>
                  <a:pt x="859185" y="190868"/>
                </a:lnTo>
                <a:lnTo>
                  <a:pt x="859185" y="150191"/>
                </a:lnTo>
                <a:lnTo>
                  <a:pt x="729792" y="150191"/>
                </a:lnTo>
                <a:lnTo>
                  <a:pt x="729792" y="74359"/>
                </a:lnTo>
                <a:close/>
              </a:path>
              <a:path w="4399280" h="336550">
                <a:moveTo>
                  <a:pt x="859185" y="190868"/>
                </a:moveTo>
                <a:lnTo>
                  <a:pt x="805624" y="190868"/>
                </a:lnTo>
                <a:lnTo>
                  <a:pt x="805624" y="271670"/>
                </a:lnTo>
                <a:lnTo>
                  <a:pt x="859185" y="271670"/>
                </a:lnTo>
                <a:lnTo>
                  <a:pt x="859185" y="190868"/>
                </a:lnTo>
                <a:close/>
              </a:path>
              <a:path w="4399280" h="336550">
                <a:moveTo>
                  <a:pt x="859185" y="74359"/>
                </a:moveTo>
                <a:lnTo>
                  <a:pt x="805624" y="74359"/>
                </a:lnTo>
                <a:lnTo>
                  <a:pt x="805624" y="150191"/>
                </a:lnTo>
                <a:lnTo>
                  <a:pt x="859185" y="150191"/>
                </a:lnTo>
                <a:lnTo>
                  <a:pt x="859185" y="74359"/>
                </a:lnTo>
                <a:close/>
              </a:path>
              <a:path w="4399280" h="336550">
                <a:moveTo>
                  <a:pt x="999069" y="114852"/>
                </a:moveTo>
                <a:lnTo>
                  <a:pt x="945508" y="114852"/>
                </a:lnTo>
                <a:lnTo>
                  <a:pt x="945508" y="271670"/>
                </a:lnTo>
                <a:lnTo>
                  <a:pt x="999069" y="271670"/>
                </a:lnTo>
                <a:lnTo>
                  <a:pt x="999069" y="114852"/>
                </a:lnTo>
                <a:close/>
              </a:path>
              <a:path w="4399280" h="336550">
                <a:moveTo>
                  <a:pt x="1057784" y="74359"/>
                </a:moveTo>
                <a:lnTo>
                  <a:pt x="886609" y="74359"/>
                </a:lnTo>
                <a:lnTo>
                  <a:pt x="886609" y="114852"/>
                </a:lnTo>
                <a:lnTo>
                  <a:pt x="1057784" y="114852"/>
                </a:lnTo>
                <a:lnTo>
                  <a:pt x="1057784" y="74359"/>
                </a:lnTo>
                <a:close/>
              </a:path>
              <a:path w="4399280" h="336550">
                <a:moveTo>
                  <a:pt x="1169507" y="70126"/>
                </a:moveTo>
                <a:lnTo>
                  <a:pt x="1130024" y="77494"/>
                </a:lnTo>
                <a:lnTo>
                  <a:pt x="1100048" y="98425"/>
                </a:lnTo>
                <a:lnTo>
                  <a:pt x="1081013" y="131158"/>
                </a:lnTo>
                <a:lnTo>
                  <a:pt x="1074349" y="173935"/>
                </a:lnTo>
                <a:lnTo>
                  <a:pt x="1080993" y="216501"/>
                </a:lnTo>
                <a:lnTo>
                  <a:pt x="1100163" y="248594"/>
                </a:lnTo>
                <a:lnTo>
                  <a:pt x="1130723" y="268849"/>
                </a:lnTo>
                <a:lnTo>
                  <a:pt x="1171532" y="275903"/>
                </a:lnTo>
                <a:lnTo>
                  <a:pt x="1205344" y="271244"/>
                </a:lnTo>
                <a:lnTo>
                  <a:pt x="1232616" y="258096"/>
                </a:lnTo>
                <a:lnTo>
                  <a:pt x="1251848" y="237700"/>
                </a:lnTo>
                <a:lnTo>
                  <a:pt x="1252418" y="236147"/>
                </a:lnTo>
                <a:lnTo>
                  <a:pt x="1172452" y="236147"/>
                </a:lnTo>
                <a:lnTo>
                  <a:pt x="1153808" y="232687"/>
                </a:lnTo>
                <a:lnTo>
                  <a:pt x="1139529" y="222963"/>
                </a:lnTo>
                <a:lnTo>
                  <a:pt x="1130392" y="207960"/>
                </a:lnTo>
                <a:lnTo>
                  <a:pt x="1127174" y="188659"/>
                </a:lnTo>
                <a:lnTo>
                  <a:pt x="1127174" y="185346"/>
                </a:lnTo>
                <a:lnTo>
                  <a:pt x="1263193" y="185346"/>
                </a:lnTo>
                <a:lnTo>
                  <a:pt x="1263193" y="168965"/>
                </a:lnTo>
                <a:lnTo>
                  <a:pt x="1260526" y="152400"/>
                </a:lnTo>
                <a:lnTo>
                  <a:pt x="1127726" y="152400"/>
                </a:lnTo>
                <a:lnTo>
                  <a:pt x="1131804" y="135352"/>
                </a:lnTo>
                <a:lnTo>
                  <a:pt x="1140748" y="121892"/>
                </a:lnTo>
                <a:lnTo>
                  <a:pt x="1153765" y="113057"/>
                </a:lnTo>
                <a:lnTo>
                  <a:pt x="1170060" y="109882"/>
                </a:lnTo>
                <a:lnTo>
                  <a:pt x="1245607" y="109882"/>
                </a:lnTo>
                <a:lnTo>
                  <a:pt x="1237885" y="97044"/>
                </a:lnTo>
                <a:lnTo>
                  <a:pt x="1208373" y="77132"/>
                </a:lnTo>
                <a:lnTo>
                  <a:pt x="1169507" y="70126"/>
                </a:lnTo>
                <a:close/>
              </a:path>
              <a:path w="4399280" h="336550">
                <a:moveTo>
                  <a:pt x="1261537" y="211299"/>
                </a:moveTo>
                <a:lnTo>
                  <a:pt x="1212209" y="211299"/>
                </a:lnTo>
                <a:lnTo>
                  <a:pt x="1206670" y="221548"/>
                </a:lnTo>
                <a:lnTo>
                  <a:pt x="1197852" y="229382"/>
                </a:lnTo>
                <a:lnTo>
                  <a:pt x="1186274" y="234387"/>
                </a:lnTo>
                <a:lnTo>
                  <a:pt x="1172452" y="236147"/>
                </a:lnTo>
                <a:lnTo>
                  <a:pt x="1252418" y="236147"/>
                </a:lnTo>
                <a:lnTo>
                  <a:pt x="1261537" y="211299"/>
                </a:lnTo>
                <a:close/>
              </a:path>
              <a:path w="4399280" h="336550">
                <a:moveTo>
                  <a:pt x="1245607" y="109882"/>
                </a:moveTo>
                <a:lnTo>
                  <a:pt x="1170060" y="109882"/>
                </a:lnTo>
                <a:lnTo>
                  <a:pt x="1186470" y="112980"/>
                </a:lnTo>
                <a:lnTo>
                  <a:pt x="1199325" y="121685"/>
                </a:lnTo>
                <a:lnTo>
                  <a:pt x="1207901" y="135119"/>
                </a:lnTo>
                <a:lnTo>
                  <a:pt x="1211473" y="152400"/>
                </a:lnTo>
                <a:lnTo>
                  <a:pt x="1260526" y="152400"/>
                </a:lnTo>
                <a:lnTo>
                  <a:pt x="1256630" y="128208"/>
                </a:lnTo>
                <a:lnTo>
                  <a:pt x="1245607" y="109882"/>
                </a:lnTo>
                <a:close/>
              </a:path>
              <a:path w="4399280" h="336550">
                <a:moveTo>
                  <a:pt x="1347308" y="74359"/>
                </a:moveTo>
                <a:lnTo>
                  <a:pt x="1294299" y="74359"/>
                </a:lnTo>
                <a:lnTo>
                  <a:pt x="1294299" y="336090"/>
                </a:lnTo>
                <a:lnTo>
                  <a:pt x="1348044" y="336090"/>
                </a:lnTo>
                <a:lnTo>
                  <a:pt x="1348044" y="238539"/>
                </a:lnTo>
                <a:lnTo>
                  <a:pt x="1473438" y="238539"/>
                </a:lnTo>
                <a:lnTo>
                  <a:pt x="1476911" y="231545"/>
                </a:lnTo>
                <a:lnTo>
                  <a:pt x="1391482" y="231545"/>
                </a:lnTo>
                <a:lnTo>
                  <a:pt x="1373562" y="227421"/>
                </a:lnTo>
                <a:lnTo>
                  <a:pt x="1359801" y="215670"/>
                </a:lnTo>
                <a:lnTo>
                  <a:pt x="1350975" y="197224"/>
                </a:lnTo>
                <a:lnTo>
                  <a:pt x="1347860" y="173015"/>
                </a:lnTo>
                <a:lnTo>
                  <a:pt x="1350975" y="148932"/>
                </a:lnTo>
                <a:lnTo>
                  <a:pt x="1359801" y="130405"/>
                </a:lnTo>
                <a:lnTo>
                  <a:pt x="1373562" y="118504"/>
                </a:lnTo>
                <a:lnTo>
                  <a:pt x="1391482" y="114300"/>
                </a:lnTo>
                <a:lnTo>
                  <a:pt x="1476744" y="114300"/>
                </a:lnTo>
                <a:lnTo>
                  <a:pt x="1473976" y="108778"/>
                </a:lnTo>
                <a:lnTo>
                  <a:pt x="1347308" y="108778"/>
                </a:lnTo>
                <a:lnTo>
                  <a:pt x="1347308" y="74359"/>
                </a:lnTo>
                <a:close/>
              </a:path>
              <a:path w="4399280" h="336550">
                <a:moveTo>
                  <a:pt x="1473438" y="238539"/>
                </a:moveTo>
                <a:lnTo>
                  <a:pt x="1349149" y="238539"/>
                </a:lnTo>
                <a:lnTo>
                  <a:pt x="1359114" y="253601"/>
                </a:lnTo>
                <a:lnTo>
                  <a:pt x="1372961" y="265021"/>
                </a:lnTo>
                <a:lnTo>
                  <a:pt x="1390225" y="272265"/>
                </a:lnTo>
                <a:lnTo>
                  <a:pt x="1410440" y="274799"/>
                </a:lnTo>
                <a:lnTo>
                  <a:pt x="1443732" y="267825"/>
                </a:lnTo>
                <a:lnTo>
                  <a:pt x="1468879" y="247719"/>
                </a:lnTo>
                <a:lnTo>
                  <a:pt x="1473438" y="238539"/>
                </a:lnTo>
                <a:close/>
              </a:path>
              <a:path w="4399280" h="336550">
                <a:moveTo>
                  <a:pt x="1476744" y="114300"/>
                </a:moveTo>
                <a:lnTo>
                  <a:pt x="1391482" y="114300"/>
                </a:lnTo>
                <a:lnTo>
                  <a:pt x="1409664" y="118453"/>
                </a:lnTo>
                <a:lnTo>
                  <a:pt x="1423435" y="130244"/>
                </a:lnTo>
                <a:lnTo>
                  <a:pt x="1423528" y="130405"/>
                </a:lnTo>
                <a:lnTo>
                  <a:pt x="1432222" y="148776"/>
                </a:lnTo>
                <a:lnTo>
                  <a:pt x="1435288" y="173015"/>
                </a:lnTo>
                <a:lnTo>
                  <a:pt x="1432222" y="197302"/>
                </a:lnTo>
                <a:lnTo>
                  <a:pt x="1423462" y="215739"/>
                </a:lnTo>
                <a:lnTo>
                  <a:pt x="1409664" y="227447"/>
                </a:lnTo>
                <a:lnTo>
                  <a:pt x="1391482" y="231545"/>
                </a:lnTo>
                <a:lnTo>
                  <a:pt x="1476911" y="231545"/>
                </a:lnTo>
                <a:lnTo>
                  <a:pt x="1484782" y="215670"/>
                </a:lnTo>
                <a:lnTo>
                  <a:pt x="1490321" y="173015"/>
                </a:lnTo>
                <a:lnTo>
                  <a:pt x="1484736" y="130244"/>
                </a:lnTo>
                <a:lnTo>
                  <a:pt x="1476744" y="114300"/>
                </a:lnTo>
                <a:close/>
              </a:path>
              <a:path w="4399280" h="336550">
                <a:moveTo>
                  <a:pt x="1409520" y="71230"/>
                </a:moveTo>
                <a:lnTo>
                  <a:pt x="1389437" y="73836"/>
                </a:lnTo>
                <a:lnTo>
                  <a:pt x="1372271" y="81307"/>
                </a:lnTo>
                <a:lnTo>
                  <a:pt x="1358452" y="93127"/>
                </a:lnTo>
                <a:lnTo>
                  <a:pt x="1348412" y="108778"/>
                </a:lnTo>
                <a:lnTo>
                  <a:pt x="1473976" y="108778"/>
                </a:lnTo>
                <a:lnTo>
                  <a:pt x="1468695" y="98241"/>
                </a:lnTo>
                <a:lnTo>
                  <a:pt x="1443266" y="78178"/>
                </a:lnTo>
                <a:lnTo>
                  <a:pt x="1409520" y="71230"/>
                </a:lnTo>
                <a:close/>
              </a:path>
              <a:path w="4399280" h="336550">
                <a:moveTo>
                  <a:pt x="1575725" y="74359"/>
                </a:moveTo>
                <a:lnTo>
                  <a:pt x="1522164" y="74359"/>
                </a:lnTo>
                <a:lnTo>
                  <a:pt x="1522164" y="271670"/>
                </a:lnTo>
                <a:lnTo>
                  <a:pt x="1575725" y="271670"/>
                </a:lnTo>
                <a:lnTo>
                  <a:pt x="1575725" y="190868"/>
                </a:lnTo>
                <a:lnTo>
                  <a:pt x="1705118" y="190868"/>
                </a:lnTo>
                <a:lnTo>
                  <a:pt x="1705118" y="150191"/>
                </a:lnTo>
                <a:lnTo>
                  <a:pt x="1575725" y="150191"/>
                </a:lnTo>
                <a:lnTo>
                  <a:pt x="1575725" y="74359"/>
                </a:lnTo>
                <a:close/>
              </a:path>
              <a:path w="4399280" h="336550">
                <a:moveTo>
                  <a:pt x="1705118" y="190868"/>
                </a:moveTo>
                <a:lnTo>
                  <a:pt x="1651557" y="190868"/>
                </a:lnTo>
                <a:lnTo>
                  <a:pt x="1651557" y="271670"/>
                </a:lnTo>
                <a:lnTo>
                  <a:pt x="1705118" y="271670"/>
                </a:lnTo>
                <a:lnTo>
                  <a:pt x="1705118" y="190868"/>
                </a:lnTo>
                <a:close/>
              </a:path>
              <a:path w="4399280" h="336550">
                <a:moveTo>
                  <a:pt x="1705118" y="74359"/>
                </a:moveTo>
                <a:lnTo>
                  <a:pt x="1651557" y="74359"/>
                </a:lnTo>
                <a:lnTo>
                  <a:pt x="1651557" y="150191"/>
                </a:lnTo>
                <a:lnTo>
                  <a:pt x="1705118" y="150191"/>
                </a:lnTo>
                <a:lnTo>
                  <a:pt x="1705118" y="74359"/>
                </a:lnTo>
                <a:close/>
              </a:path>
              <a:path w="4399280" h="336550">
                <a:moveTo>
                  <a:pt x="1831750" y="70126"/>
                </a:moveTo>
                <a:lnTo>
                  <a:pt x="1792267" y="77494"/>
                </a:lnTo>
                <a:lnTo>
                  <a:pt x="1762291" y="98425"/>
                </a:lnTo>
                <a:lnTo>
                  <a:pt x="1743255" y="131158"/>
                </a:lnTo>
                <a:lnTo>
                  <a:pt x="1736592" y="173935"/>
                </a:lnTo>
                <a:lnTo>
                  <a:pt x="1743235" y="216501"/>
                </a:lnTo>
                <a:lnTo>
                  <a:pt x="1762406" y="248594"/>
                </a:lnTo>
                <a:lnTo>
                  <a:pt x="1792965" y="268849"/>
                </a:lnTo>
                <a:lnTo>
                  <a:pt x="1833775" y="275903"/>
                </a:lnTo>
                <a:lnTo>
                  <a:pt x="1867587" y="271244"/>
                </a:lnTo>
                <a:lnTo>
                  <a:pt x="1894859" y="258096"/>
                </a:lnTo>
                <a:lnTo>
                  <a:pt x="1914090" y="237700"/>
                </a:lnTo>
                <a:lnTo>
                  <a:pt x="1914660" y="236147"/>
                </a:lnTo>
                <a:lnTo>
                  <a:pt x="1834695" y="236147"/>
                </a:lnTo>
                <a:lnTo>
                  <a:pt x="1816050" y="232687"/>
                </a:lnTo>
                <a:lnTo>
                  <a:pt x="1801771" y="222963"/>
                </a:lnTo>
                <a:lnTo>
                  <a:pt x="1792635" y="207960"/>
                </a:lnTo>
                <a:lnTo>
                  <a:pt x="1789417" y="188659"/>
                </a:lnTo>
                <a:lnTo>
                  <a:pt x="1789417" y="185346"/>
                </a:lnTo>
                <a:lnTo>
                  <a:pt x="1925436" y="185346"/>
                </a:lnTo>
                <a:lnTo>
                  <a:pt x="1925436" y="168965"/>
                </a:lnTo>
                <a:lnTo>
                  <a:pt x="1922768" y="152400"/>
                </a:lnTo>
                <a:lnTo>
                  <a:pt x="1789969" y="152400"/>
                </a:lnTo>
                <a:lnTo>
                  <a:pt x="1794047" y="135352"/>
                </a:lnTo>
                <a:lnTo>
                  <a:pt x="1802991" y="121892"/>
                </a:lnTo>
                <a:lnTo>
                  <a:pt x="1816007" y="113057"/>
                </a:lnTo>
                <a:lnTo>
                  <a:pt x="1832302" y="109882"/>
                </a:lnTo>
                <a:lnTo>
                  <a:pt x="1907850" y="109882"/>
                </a:lnTo>
                <a:lnTo>
                  <a:pt x="1900128" y="97044"/>
                </a:lnTo>
                <a:lnTo>
                  <a:pt x="1870615" y="77132"/>
                </a:lnTo>
                <a:lnTo>
                  <a:pt x="1831750" y="70126"/>
                </a:lnTo>
                <a:close/>
              </a:path>
              <a:path w="4399280" h="336550">
                <a:moveTo>
                  <a:pt x="1923779" y="211299"/>
                </a:moveTo>
                <a:lnTo>
                  <a:pt x="1874452" y="211299"/>
                </a:lnTo>
                <a:lnTo>
                  <a:pt x="1868913" y="221548"/>
                </a:lnTo>
                <a:lnTo>
                  <a:pt x="1860095" y="229382"/>
                </a:lnTo>
                <a:lnTo>
                  <a:pt x="1848517" y="234387"/>
                </a:lnTo>
                <a:lnTo>
                  <a:pt x="1834695" y="236147"/>
                </a:lnTo>
                <a:lnTo>
                  <a:pt x="1914660" y="236147"/>
                </a:lnTo>
                <a:lnTo>
                  <a:pt x="1923779" y="211299"/>
                </a:lnTo>
                <a:close/>
              </a:path>
              <a:path w="4399280" h="336550">
                <a:moveTo>
                  <a:pt x="1907850" y="109882"/>
                </a:moveTo>
                <a:lnTo>
                  <a:pt x="1832302" y="109882"/>
                </a:lnTo>
                <a:lnTo>
                  <a:pt x="1848712" y="112980"/>
                </a:lnTo>
                <a:lnTo>
                  <a:pt x="1861567" y="121685"/>
                </a:lnTo>
                <a:lnTo>
                  <a:pt x="1870143" y="135119"/>
                </a:lnTo>
                <a:lnTo>
                  <a:pt x="1873715" y="152400"/>
                </a:lnTo>
                <a:lnTo>
                  <a:pt x="1922768" y="152400"/>
                </a:lnTo>
                <a:lnTo>
                  <a:pt x="1918873" y="128208"/>
                </a:lnTo>
                <a:lnTo>
                  <a:pt x="1907850" y="109882"/>
                </a:lnTo>
                <a:close/>
              </a:path>
              <a:path w="4399280" h="336550">
                <a:moveTo>
                  <a:pt x="2051148" y="114852"/>
                </a:moveTo>
                <a:lnTo>
                  <a:pt x="1997587" y="114852"/>
                </a:lnTo>
                <a:lnTo>
                  <a:pt x="1997587" y="271670"/>
                </a:lnTo>
                <a:lnTo>
                  <a:pt x="2051148" y="271670"/>
                </a:lnTo>
                <a:lnTo>
                  <a:pt x="2051148" y="114852"/>
                </a:lnTo>
                <a:close/>
              </a:path>
              <a:path w="4399280" h="336550">
                <a:moveTo>
                  <a:pt x="2109862" y="74359"/>
                </a:moveTo>
                <a:lnTo>
                  <a:pt x="1938688" y="74359"/>
                </a:lnTo>
                <a:lnTo>
                  <a:pt x="1938688" y="114852"/>
                </a:lnTo>
                <a:lnTo>
                  <a:pt x="2109862" y="114852"/>
                </a:lnTo>
                <a:lnTo>
                  <a:pt x="2109862" y="74359"/>
                </a:lnTo>
                <a:close/>
              </a:path>
              <a:path w="4399280" h="336550">
                <a:moveTo>
                  <a:pt x="2258030" y="140252"/>
                </a:moveTo>
                <a:lnTo>
                  <a:pt x="2137103" y="140252"/>
                </a:lnTo>
                <a:lnTo>
                  <a:pt x="2137103" y="187187"/>
                </a:lnTo>
                <a:lnTo>
                  <a:pt x="2258030" y="187187"/>
                </a:lnTo>
                <a:lnTo>
                  <a:pt x="2258030" y="140252"/>
                </a:lnTo>
                <a:close/>
              </a:path>
              <a:path w="4399280" h="336550">
                <a:moveTo>
                  <a:pt x="2369937" y="74359"/>
                </a:moveTo>
                <a:lnTo>
                  <a:pt x="2300363" y="74359"/>
                </a:lnTo>
                <a:lnTo>
                  <a:pt x="2300363" y="271670"/>
                </a:lnTo>
                <a:lnTo>
                  <a:pt x="2350795" y="271670"/>
                </a:lnTo>
                <a:lnTo>
                  <a:pt x="2350795" y="139700"/>
                </a:lnTo>
                <a:lnTo>
                  <a:pt x="2396073" y="139700"/>
                </a:lnTo>
                <a:lnTo>
                  <a:pt x="2369937" y="74359"/>
                </a:lnTo>
                <a:close/>
              </a:path>
              <a:path w="4399280" h="336550">
                <a:moveTo>
                  <a:pt x="2543136" y="139700"/>
                </a:moveTo>
                <a:lnTo>
                  <a:pt x="2492704" y="139700"/>
                </a:lnTo>
                <a:lnTo>
                  <a:pt x="2492704" y="271670"/>
                </a:lnTo>
                <a:lnTo>
                  <a:pt x="2543136" y="271670"/>
                </a:lnTo>
                <a:lnTo>
                  <a:pt x="2543136" y="139700"/>
                </a:lnTo>
                <a:close/>
              </a:path>
              <a:path w="4399280" h="336550">
                <a:moveTo>
                  <a:pt x="2396073" y="139700"/>
                </a:moveTo>
                <a:lnTo>
                  <a:pt x="2352083" y="139700"/>
                </a:lnTo>
                <a:lnTo>
                  <a:pt x="2403068" y="260626"/>
                </a:lnTo>
                <a:lnTo>
                  <a:pt x="2440248" y="260626"/>
                </a:lnTo>
                <a:lnTo>
                  <a:pt x="2464547" y="203200"/>
                </a:lnTo>
                <a:lnTo>
                  <a:pt x="2421474" y="203200"/>
                </a:lnTo>
                <a:lnTo>
                  <a:pt x="2396073" y="139700"/>
                </a:lnTo>
                <a:close/>
              </a:path>
              <a:path w="4399280" h="336550">
                <a:moveTo>
                  <a:pt x="2543136" y="74359"/>
                </a:moveTo>
                <a:lnTo>
                  <a:pt x="2474298" y="74359"/>
                </a:lnTo>
                <a:lnTo>
                  <a:pt x="2422762" y="203200"/>
                </a:lnTo>
                <a:lnTo>
                  <a:pt x="2464547" y="203200"/>
                </a:lnTo>
                <a:lnTo>
                  <a:pt x="2491416" y="139700"/>
                </a:lnTo>
                <a:lnTo>
                  <a:pt x="2543136" y="139700"/>
                </a:lnTo>
                <a:lnTo>
                  <a:pt x="2543136" y="74359"/>
                </a:lnTo>
                <a:close/>
              </a:path>
              <a:path w="4399280" h="336550">
                <a:moveTo>
                  <a:pt x="2748046" y="110251"/>
                </a:moveTo>
                <a:lnTo>
                  <a:pt x="2667744" y="110251"/>
                </a:lnTo>
                <a:lnTo>
                  <a:pt x="2681462" y="112206"/>
                </a:lnTo>
                <a:lnTo>
                  <a:pt x="2691902" y="117889"/>
                </a:lnTo>
                <a:lnTo>
                  <a:pt x="2698545" y="127023"/>
                </a:lnTo>
                <a:lnTo>
                  <a:pt x="2700874" y="139332"/>
                </a:lnTo>
                <a:lnTo>
                  <a:pt x="2700874" y="152400"/>
                </a:lnTo>
                <a:lnTo>
                  <a:pt x="2651179" y="155345"/>
                </a:lnTo>
                <a:lnTo>
                  <a:pt x="2618454" y="160858"/>
                </a:lnTo>
                <a:lnTo>
                  <a:pt x="2594374" y="172807"/>
                </a:lnTo>
                <a:lnTo>
                  <a:pt x="2579508" y="190934"/>
                </a:lnTo>
                <a:lnTo>
                  <a:pt x="2574426" y="214980"/>
                </a:lnTo>
                <a:lnTo>
                  <a:pt x="2579471" y="239313"/>
                </a:lnTo>
                <a:lnTo>
                  <a:pt x="2593384" y="258211"/>
                </a:lnTo>
                <a:lnTo>
                  <a:pt x="2614338" y="270448"/>
                </a:lnTo>
                <a:lnTo>
                  <a:pt x="2640503" y="274799"/>
                </a:lnTo>
                <a:lnTo>
                  <a:pt x="2658760" y="272544"/>
                </a:lnTo>
                <a:lnTo>
                  <a:pt x="2675704" y="266010"/>
                </a:lnTo>
                <a:lnTo>
                  <a:pt x="2690095" y="255542"/>
                </a:lnTo>
                <a:lnTo>
                  <a:pt x="2700690" y="241484"/>
                </a:lnTo>
                <a:lnTo>
                  <a:pt x="2753699" y="241484"/>
                </a:lnTo>
                <a:lnTo>
                  <a:pt x="2753699" y="235963"/>
                </a:lnTo>
                <a:lnTo>
                  <a:pt x="2658173" y="235963"/>
                </a:lnTo>
                <a:lnTo>
                  <a:pt x="2645740" y="234295"/>
                </a:lnTo>
                <a:lnTo>
                  <a:pt x="2636155" y="229520"/>
                </a:lnTo>
                <a:lnTo>
                  <a:pt x="2629986" y="221986"/>
                </a:lnTo>
                <a:lnTo>
                  <a:pt x="2627803" y="212035"/>
                </a:lnTo>
                <a:lnTo>
                  <a:pt x="2629900" y="202516"/>
                </a:lnTo>
                <a:lnTo>
                  <a:pt x="2636017" y="195102"/>
                </a:lnTo>
                <a:lnTo>
                  <a:pt x="2645896" y="190034"/>
                </a:lnTo>
                <a:lnTo>
                  <a:pt x="2659277" y="187555"/>
                </a:lnTo>
                <a:lnTo>
                  <a:pt x="2700874" y="184978"/>
                </a:lnTo>
                <a:lnTo>
                  <a:pt x="2753699" y="184978"/>
                </a:lnTo>
                <a:lnTo>
                  <a:pt x="2753699" y="136019"/>
                </a:lnTo>
                <a:lnTo>
                  <a:pt x="2748046" y="110251"/>
                </a:lnTo>
                <a:close/>
              </a:path>
              <a:path w="4399280" h="336550">
                <a:moveTo>
                  <a:pt x="2753699" y="241484"/>
                </a:moveTo>
                <a:lnTo>
                  <a:pt x="2701795" y="241484"/>
                </a:lnTo>
                <a:lnTo>
                  <a:pt x="2701795" y="271670"/>
                </a:lnTo>
                <a:lnTo>
                  <a:pt x="2753699" y="271670"/>
                </a:lnTo>
                <a:lnTo>
                  <a:pt x="2753699" y="241484"/>
                </a:lnTo>
                <a:close/>
              </a:path>
              <a:path w="4399280" h="336550">
                <a:moveTo>
                  <a:pt x="2753699" y="184978"/>
                </a:moveTo>
                <a:lnTo>
                  <a:pt x="2700874" y="184978"/>
                </a:lnTo>
                <a:lnTo>
                  <a:pt x="2700874" y="199335"/>
                </a:lnTo>
                <a:lnTo>
                  <a:pt x="2697489" y="214065"/>
                </a:lnTo>
                <a:lnTo>
                  <a:pt x="2688289" y="225655"/>
                </a:lnTo>
                <a:lnTo>
                  <a:pt x="2674706" y="233242"/>
                </a:lnTo>
                <a:lnTo>
                  <a:pt x="2658173" y="235963"/>
                </a:lnTo>
                <a:lnTo>
                  <a:pt x="2753699" y="235963"/>
                </a:lnTo>
                <a:lnTo>
                  <a:pt x="2753699" y="184978"/>
                </a:lnTo>
                <a:close/>
              </a:path>
              <a:path w="4399280" h="336550">
                <a:moveTo>
                  <a:pt x="2670137" y="70126"/>
                </a:moveTo>
                <a:lnTo>
                  <a:pt x="2634795" y="74837"/>
                </a:lnTo>
                <a:lnTo>
                  <a:pt x="2607856" y="88072"/>
                </a:lnTo>
                <a:lnTo>
                  <a:pt x="2590339" y="108485"/>
                </a:lnTo>
                <a:lnTo>
                  <a:pt x="2583261" y="134730"/>
                </a:lnTo>
                <a:lnTo>
                  <a:pt x="2632405" y="134730"/>
                </a:lnTo>
                <a:lnTo>
                  <a:pt x="2636192" y="124771"/>
                </a:lnTo>
                <a:lnTo>
                  <a:pt x="2643517" y="117038"/>
                </a:lnTo>
                <a:lnTo>
                  <a:pt x="2654121" y="112031"/>
                </a:lnTo>
                <a:lnTo>
                  <a:pt x="2667744" y="110251"/>
                </a:lnTo>
                <a:lnTo>
                  <a:pt x="2748046" y="110251"/>
                </a:lnTo>
                <a:lnTo>
                  <a:pt x="2747760" y="108951"/>
                </a:lnTo>
                <a:lnTo>
                  <a:pt x="2730899" y="88164"/>
                </a:lnTo>
                <a:lnTo>
                  <a:pt x="2704547" y="74831"/>
                </a:lnTo>
                <a:lnTo>
                  <a:pt x="2670137" y="70126"/>
                </a:lnTo>
                <a:close/>
              </a:path>
              <a:path w="4399280" h="336550">
                <a:moveTo>
                  <a:pt x="2844808" y="74359"/>
                </a:moveTo>
                <a:lnTo>
                  <a:pt x="2791799" y="74359"/>
                </a:lnTo>
                <a:lnTo>
                  <a:pt x="2791799" y="336090"/>
                </a:lnTo>
                <a:lnTo>
                  <a:pt x="2845544" y="336090"/>
                </a:lnTo>
                <a:lnTo>
                  <a:pt x="2845544" y="238539"/>
                </a:lnTo>
                <a:lnTo>
                  <a:pt x="2970938" y="238539"/>
                </a:lnTo>
                <a:lnTo>
                  <a:pt x="2974411" y="231545"/>
                </a:lnTo>
                <a:lnTo>
                  <a:pt x="2888982" y="231545"/>
                </a:lnTo>
                <a:lnTo>
                  <a:pt x="2871062" y="227421"/>
                </a:lnTo>
                <a:lnTo>
                  <a:pt x="2857301" y="215670"/>
                </a:lnTo>
                <a:lnTo>
                  <a:pt x="2848475" y="197224"/>
                </a:lnTo>
                <a:lnTo>
                  <a:pt x="2845360" y="173015"/>
                </a:lnTo>
                <a:lnTo>
                  <a:pt x="2848475" y="148932"/>
                </a:lnTo>
                <a:lnTo>
                  <a:pt x="2857301" y="130405"/>
                </a:lnTo>
                <a:lnTo>
                  <a:pt x="2871062" y="118504"/>
                </a:lnTo>
                <a:lnTo>
                  <a:pt x="2888982" y="114300"/>
                </a:lnTo>
                <a:lnTo>
                  <a:pt x="2974245" y="114300"/>
                </a:lnTo>
                <a:lnTo>
                  <a:pt x="2971477" y="108778"/>
                </a:lnTo>
                <a:lnTo>
                  <a:pt x="2844808" y="108778"/>
                </a:lnTo>
                <a:lnTo>
                  <a:pt x="2844808" y="74359"/>
                </a:lnTo>
                <a:close/>
              </a:path>
              <a:path w="4399280" h="336550">
                <a:moveTo>
                  <a:pt x="2970938" y="238539"/>
                </a:moveTo>
                <a:lnTo>
                  <a:pt x="2846649" y="238539"/>
                </a:lnTo>
                <a:lnTo>
                  <a:pt x="2856614" y="253601"/>
                </a:lnTo>
                <a:lnTo>
                  <a:pt x="2870461" y="265021"/>
                </a:lnTo>
                <a:lnTo>
                  <a:pt x="2887725" y="272265"/>
                </a:lnTo>
                <a:lnTo>
                  <a:pt x="2907940" y="274799"/>
                </a:lnTo>
                <a:lnTo>
                  <a:pt x="2941232" y="267825"/>
                </a:lnTo>
                <a:lnTo>
                  <a:pt x="2966379" y="247719"/>
                </a:lnTo>
                <a:lnTo>
                  <a:pt x="2970938" y="238539"/>
                </a:lnTo>
                <a:close/>
              </a:path>
              <a:path w="4399280" h="336550">
                <a:moveTo>
                  <a:pt x="2974245" y="114300"/>
                </a:moveTo>
                <a:lnTo>
                  <a:pt x="2888982" y="114300"/>
                </a:lnTo>
                <a:lnTo>
                  <a:pt x="2907164" y="118453"/>
                </a:lnTo>
                <a:lnTo>
                  <a:pt x="2920936" y="130244"/>
                </a:lnTo>
                <a:lnTo>
                  <a:pt x="2921028" y="130405"/>
                </a:lnTo>
                <a:lnTo>
                  <a:pt x="2929722" y="148776"/>
                </a:lnTo>
                <a:lnTo>
                  <a:pt x="2932788" y="173015"/>
                </a:lnTo>
                <a:lnTo>
                  <a:pt x="2929722" y="197302"/>
                </a:lnTo>
                <a:lnTo>
                  <a:pt x="2920962" y="215739"/>
                </a:lnTo>
                <a:lnTo>
                  <a:pt x="2907164" y="227447"/>
                </a:lnTo>
                <a:lnTo>
                  <a:pt x="2888982" y="231545"/>
                </a:lnTo>
                <a:lnTo>
                  <a:pt x="2974411" y="231545"/>
                </a:lnTo>
                <a:lnTo>
                  <a:pt x="2982282" y="215670"/>
                </a:lnTo>
                <a:lnTo>
                  <a:pt x="2987822" y="173015"/>
                </a:lnTo>
                <a:lnTo>
                  <a:pt x="2982237" y="130244"/>
                </a:lnTo>
                <a:lnTo>
                  <a:pt x="2974245" y="114300"/>
                </a:lnTo>
                <a:close/>
              </a:path>
              <a:path w="4399280" h="336550">
                <a:moveTo>
                  <a:pt x="2907020" y="71230"/>
                </a:moveTo>
                <a:lnTo>
                  <a:pt x="2886937" y="73836"/>
                </a:lnTo>
                <a:lnTo>
                  <a:pt x="2869771" y="81307"/>
                </a:lnTo>
                <a:lnTo>
                  <a:pt x="2855952" y="93127"/>
                </a:lnTo>
                <a:lnTo>
                  <a:pt x="2845913" y="108778"/>
                </a:lnTo>
                <a:lnTo>
                  <a:pt x="2971477" y="108778"/>
                </a:lnTo>
                <a:lnTo>
                  <a:pt x="2966195" y="98241"/>
                </a:lnTo>
                <a:lnTo>
                  <a:pt x="2940766" y="78178"/>
                </a:lnTo>
                <a:lnTo>
                  <a:pt x="2907020" y="71230"/>
                </a:lnTo>
                <a:close/>
              </a:path>
              <a:path w="4399280" h="336550">
                <a:moveTo>
                  <a:pt x="3073225" y="74359"/>
                </a:moveTo>
                <a:lnTo>
                  <a:pt x="3019664" y="74359"/>
                </a:lnTo>
                <a:lnTo>
                  <a:pt x="3019664" y="271670"/>
                </a:lnTo>
                <a:lnTo>
                  <a:pt x="3073225" y="271670"/>
                </a:lnTo>
                <a:lnTo>
                  <a:pt x="3073225" y="187003"/>
                </a:lnTo>
                <a:lnTo>
                  <a:pt x="3139712" y="187003"/>
                </a:lnTo>
                <a:lnTo>
                  <a:pt x="3122921" y="165652"/>
                </a:lnTo>
                <a:lnTo>
                  <a:pt x="3133244" y="153688"/>
                </a:lnTo>
                <a:lnTo>
                  <a:pt x="3073225" y="153688"/>
                </a:lnTo>
                <a:lnTo>
                  <a:pt x="3073225" y="74359"/>
                </a:lnTo>
                <a:close/>
              </a:path>
              <a:path w="4399280" h="336550">
                <a:moveTo>
                  <a:pt x="3139712" y="187003"/>
                </a:moveTo>
                <a:lnTo>
                  <a:pt x="3074697" y="187003"/>
                </a:lnTo>
                <a:lnTo>
                  <a:pt x="3141326" y="271670"/>
                </a:lnTo>
                <a:lnTo>
                  <a:pt x="3206299" y="271670"/>
                </a:lnTo>
                <a:lnTo>
                  <a:pt x="3139712" y="187003"/>
                </a:lnTo>
                <a:close/>
              </a:path>
              <a:path w="4399280" h="336550">
                <a:moveTo>
                  <a:pt x="3201698" y="74359"/>
                </a:moveTo>
                <a:lnTo>
                  <a:pt x="3140222" y="74359"/>
                </a:lnTo>
                <a:lnTo>
                  <a:pt x="3074697" y="153688"/>
                </a:lnTo>
                <a:lnTo>
                  <a:pt x="3133244" y="153688"/>
                </a:lnTo>
                <a:lnTo>
                  <a:pt x="3201698" y="74359"/>
                </a:lnTo>
                <a:close/>
              </a:path>
              <a:path w="4399280" h="336550">
                <a:moveTo>
                  <a:pt x="3309004" y="70126"/>
                </a:moveTo>
                <a:lnTo>
                  <a:pt x="3269520" y="77494"/>
                </a:lnTo>
                <a:lnTo>
                  <a:pt x="3239545" y="98425"/>
                </a:lnTo>
                <a:lnTo>
                  <a:pt x="3220509" y="131158"/>
                </a:lnTo>
                <a:lnTo>
                  <a:pt x="3213846" y="173935"/>
                </a:lnTo>
                <a:lnTo>
                  <a:pt x="3220489" y="216501"/>
                </a:lnTo>
                <a:lnTo>
                  <a:pt x="3239660" y="248594"/>
                </a:lnTo>
                <a:lnTo>
                  <a:pt x="3270219" y="268849"/>
                </a:lnTo>
                <a:lnTo>
                  <a:pt x="3311028" y="275903"/>
                </a:lnTo>
                <a:lnTo>
                  <a:pt x="3344841" y="271244"/>
                </a:lnTo>
                <a:lnTo>
                  <a:pt x="3372113" y="258096"/>
                </a:lnTo>
                <a:lnTo>
                  <a:pt x="3391344" y="237700"/>
                </a:lnTo>
                <a:lnTo>
                  <a:pt x="3391914" y="236147"/>
                </a:lnTo>
                <a:lnTo>
                  <a:pt x="3311949" y="236147"/>
                </a:lnTo>
                <a:lnTo>
                  <a:pt x="3293304" y="232687"/>
                </a:lnTo>
                <a:lnTo>
                  <a:pt x="3279025" y="222963"/>
                </a:lnTo>
                <a:lnTo>
                  <a:pt x="3269888" y="207960"/>
                </a:lnTo>
                <a:lnTo>
                  <a:pt x="3266670" y="188659"/>
                </a:lnTo>
                <a:lnTo>
                  <a:pt x="3266670" y="185346"/>
                </a:lnTo>
                <a:lnTo>
                  <a:pt x="3402690" y="185346"/>
                </a:lnTo>
                <a:lnTo>
                  <a:pt x="3402690" y="168965"/>
                </a:lnTo>
                <a:lnTo>
                  <a:pt x="3400022" y="152400"/>
                </a:lnTo>
                <a:lnTo>
                  <a:pt x="3267223" y="152400"/>
                </a:lnTo>
                <a:lnTo>
                  <a:pt x="3271301" y="135352"/>
                </a:lnTo>
                <a:lnTo>
                  <a:pt x="3280245" y="121892"/>
                </a:lnTo>
                <a:lnTo>
                  <a:pt x="3293261" y="113057"/>
                </a:lnTo>
                <a:lnTo>
                  <a:pt x="3309556" y="109882"/>
                </a:lnTo>
                <a:lnTo>
                  <a:pt x="3385104" y="109882"/>
                </a:lnTo>
                <a:lnTo>
                  <a:pt x="3377382" y="97044"/>
                </a:lnTo>
                <a:lnTo>
                  <a:pt x="3347869" y="77132"/>
                </a:lnTo>
                <a:lnTo>
                  <a:pt x="3309004" y="70126"/>
                </a:lnTo>
                <a:close/>
              </a:path>
              <a:path w="4399280" h="336550">
                <a:moveTo>
                  <a:pt x="3401033" y="211299"/>
                </a:moveTo>
                <a:lnTo>
                  <a:pt x="3351705" y="211299"/>
                </a:lnTo>
                <a:lnTo>
                  <a:pt x="3346166" y="221548"/>
                </a:lnTo>
                <a:lnTo>
                  <a:pt x="3337349" y="229382"/>
                </a:lnTo>
                <a:lnTo>
                  <a:pt x="3325770" y="234387"/>
                </a:lnTo>
                <a:lnTo>
                  <a:pt x="3311949" y="236147"/>
                </a:lnTo>
                <a:lnTo>
                  <a:pt x="3391914" y="236147"/>
                </a:lnTo>
                <a:lnTo>
                  <a:pt x="3401033" y="211299"/>
                </a:lnTo>
                <a:close/>
              </a:path>
              <a:path w="4399280" h="336550">
                <a:moveTo>
                  <a:pt x="3385104" y="109882"/>
                </a:moveTo>
                <a:lnTo>
                  <a:pt x="3309556" y="109882"/>
                </a:lnTo>
                <a:lnTo>
                  <a:pt x="3325966" y="112980"/>
                </a:lnTo>
                <a:lnTo>
                  <a:pt x="3338821" y="121685"/>
                </a:lnTo>
                <a:lnTo>
                  <a:pt x="3347397" y="135119"/>
                </a:lnTo>
                <a:lnTo>
                  <a:pt x="3350969" y="152400"/>
                </a:lnTo>
                <a:lnTo>
                  <a:pt x="3400022" y="152400"/>
                </a:lnTo>
                <a:lnTo>
                  <a:pt x="3396127" y="128208"/>
                </a:lnTo>
                <a:lnTo>
                  <a:pt x="3385104" y="109882"/>
                </a:lnTo>
                <a:close/>
              </a:path>
              <a:path w="4399280" h="336550">
                <a:moveTo>
                  <a:pt x="3528402" y="114852"/>
                </a:moveTo>
                <a:lnTo>
                  <a:pt x="3474841" y="114852"/>
                </a:lnTo>
                <a:lnTo>
                  <a:pt x="3474841" y="271670"/>
                </a:lnTo>
                <a:lnTo>
                  <a:pt x="3528402" y="271670"/>
                </a:lnTo>
                <a:lnTo>
                  <a:pt x="3528402" y="114852"/>
                </a:lnTo>
                <a:close/>
              </a:path>
              <a:path w="4399280" h="336550">
                <a:moveTo>
                  <a:pt x="3587116" y="74359"/>
                </a:moveTo>
                <a:lnTo>
                  <a:pt x="3415942" y="74359"/>
                </a:lnTo>
                <a:lnTo>
                  <a:pt x="3415942" y="114852"/>
                </a:lnTo>
                <a:lnTo>
                  <a:pt x="3587116" y="114852"/>
                </a:lnTo>
                <a:lnTo>
                  <a:pt x="3587116" y="74359"/>
                </a:lnTo>
                <a:close/>
              </a:path>
              <a:path w="4399280" h="336550">
                <a:moveTo>
                  <a:pt x="3701417" y="70126"/>
                </a:moveTo>
                <a:lnTo>
                  <a:pt x="3661220" y="77192"/>
                </a:lnTo>
                <a:lnTo>
                  <a:pt x="3630393" y="97528"/>
                </a:lnTo>
                <a:lnTo>
                  <a:pt x="3610644" y="129838"/>
                </a:lnTo>
                <a:lnTo>
                  <a:pt x="3603681" y="172830"/>
                </a:lnTo>
                <a:lnTo>
                  <a:pt x="3610566" y="216268"/>
                </a:lnTo>
                <a:lnTo>
                  <a:pt x="3630186" y="248663"/>
                </a:lnTo>
                <a:lnTo>
                  <a:pt x="3660987" y="268909"/>
                </a:lnTo>
                <a:lnTo>
                  <a:pt x="3701417" y="275903"/>
                </a:lnTo>
                <a:lnTo>
                  <a:pt x="3741846" y="268935"/>
                </a:lnTo>
                <a:lnTo>
                  <a:pt x="3772647" y="248732"/>
                </a:lnTo>
                <a:lnTo>
                  <a:pt x="3781052" y="234858"/>
                </a:lnTo>
                <a:lnTo>
                  <a:pt x="3701417" y="234858"/>
                </a:lnTo>
                <a:lnTo>
                  <a:pt x="3683477" y="230760"/>
                </a:lnTo>
                <a:lnTo>
                  <a:pt x="3669851" y="218776"/>
                </a:lnTo>
                <a:lnTo>
                  <a:pt x="3661194" y="199372"/>
                </a:lnTo>
                <a:lnTo>
                  <a:pt x="3658163" y="173015"/>
                </a:lnTo>
                <a:lnTo>
                  <a:pt x="3661246" y="146812"/>
                </a:lnTo>
                <a:lnTo>
                  <a:pt x="3669989" y="127391"/>
                </a:lnTo>
                <a:lnTo>
                  <a:pt x="3683632" y="115321"/>
                </a:lnTo>
                <a:lnTo>
                  <a:pt x="3701417" y="111171"/>
                </a:lnTo>
                <a:lnTo>
                  <a:pt x="3780824" y="111171"/>
                </a:lnTo>
                <a:lnTo>
                  <a:pt x="3772440" y="97458"/>
                </a:lnTo>
                <a:lnTo>
                  <a:pt x="3741613" y="77166"/>
                </a:lnTo>
                <a:lnTo>
                  <a:pt x="3701417" y="70126"/>
                </a:lnTo>
                <a:close/>
              </a:path>
              <a:path w="4399280" h="336550">
                <a:moveTo>
                  <a:pt x="3780824" y="111171"/>
                </a:moveTo>
                <a:lnTo>
                  <a:pt x="3701417" y="111171"/>
                </a:lnTo>
                <a:lnTo>
                  <a:pt x="3719172" y="115321"/>
                </a:lnTo>
                <a:lnTo>
                  <a:pt x="3732753" y="127391"/>
                </a:lnTo>
                <a:lnTo>
                  <a:pt x="3741432" y="146812"/>
                </a:lnTo>
                <a:lnTo>
                  <a:pt x="3744486" y="173015"/>
                </a:lnTo>
                <a:lnTo>
                  <a:pt x="3741458" y="199372"/>
                </a:lnTo>
                <a:lnTo>
                  <a:pt x="3732822" y="218776"/>
                </a:lnTo>
                <a:lnTo>
                  <a:pt x="3719250" y="230760"/>
                </a:lnTo>
                <a:lnTo>
                  <a:pt x="3701417" y="234858"/>
                </a:lnTo>
                <a:lnTo>
                  <a:pt x="3781052" y="234858"/>
                </a:lnTo>
                <a:lnTo>
                  <a:pt x="3792267" y="216346"/>
                </a:lnTo>
                <a:lnTo>
                  <a:pt x="3799152" y="172830"/>
                </a:lnTo>
                <a:lnTo>
                  <a:pt x="3792189" y="129761"/>
                </a:lnTo>
                <a:lnTo>
                  <a:pt x="3780824" y="111171"/>
                </a:lnTo>
                <a:close/>
              </a:path>
              <a:path w="4399280" h="336550">
                <a:moveTo>
                  <a:pt x="3810195" y="226207"/>
                </a:moveTo>
                <a:lnTo>
                  <a:pt x="3810195" y="271486"/>
                </a:lnTo>
                <a:lnTo>
                  <a:pt x="3812956" y="272590"/>
                </a:lnTo>
                <a:lnTo>
                  <a:pt x="3819030" y="274063"/>
                </a:lnTo>
                <a:lnTo>
                  <a:pt x="3827313" y="274063"/>
                </a:lnTo>
                <a:lnTo>
                  <a:pt x="3858068" y="267137"/>
                </a:lnTo>
                <a:lnTo>
                  <a:pt x="3878435" y="247512"/>
                </a:lnTo>
                <a:lnTo>
                  <a:pt x="3886204" y="227496"/>
                </a:lnTo>
                <a:lnTo>
                  <a:pt x="3816453" y="227496"/>
                </a:lnTo>
                <a:lnTo>
                  <a:pt x="3812404" y="226760"/>
                </a:lnTo>
                <a:lnTo>
                  <a:pt x="3810195" y="226207"/>
                </a:lnTo>
                <a:close/>
              </a:path>
              <a:path w="4399280" h="336550">
                <a:moveTo>
                  <a:pt x="4003089" y="114852"/>
                </a:moveTo>
                <a:lnTo>
                  <a:pt x="3949527" y="114852"/>
                </a:lnTo>
                <a:lnTo>
                  <a:pt x="3949527" y="271670"/>
                </a:lnTo>
                <a:lnTo>
                  <a:pt x="4003089" y="271670"/>
                </a:lnTo>
                <a:lnTo>
                  <a:pt x="4003089" y="114852"/>
                </a:lnTo>
                <a:close/>
              </a:path>
              <a:path w="4399280" h="336550">
                <a:moveTo>
                  <a:pt x="4003089" y="74359"/>
                </a:moveTo>
                <a:lnTo>
                  <a:pt x="3853449" y="74359"/>
                </a:lnTo>
                <a:lnTo>
                  <a:pt x="3847927" y="173567"/>
                </a:lnTo>
                <a:lnTo>
                  <a:pt x="3845785" y="195116"/>
                </a:lnTo>
                <a:lnTo>
                  <a:pt x="3841278" y="212196"/>
                </a:lnTo>
                <a:lnTo>
                  <a:pt x="3833562" y="223444"/>
                </a:lnTo>
                <a:lnTo>
                  <a:pt x="3821791" y="227496"/>
                </a:lnTo>
                <a:lnTo>
                  <a:pt x="3886204" y="227496"/>
                </a:lnTo>
                <a:lnTo>
                  <a:pt x="3890312" y="216912"/>
                </a:lnTo>
                <a:lnTo>
                  <a:pt x="3895598" y="177064"/>
                </a:lnTo>
                <a:lnTo>
                  <a:pt x="3899464" y="114852"/>
                </a:lnTo>
                <a:lnTo>
                  <a:pt x="4003089" y="114852"/>
                </a:lnTo>
                <a:lnTo>
                  <a:pt x="4003089" y="74359"/>
                </a:lnTo>
                <a:close/>
              </a:path>
              <a:path w="4399280" h="336550">
                <a:moveTo>
                  <a:pt x="4132482" y="70126"/>
                </a:moveTo>
                <a:lnTo>
                  <a:pt x="4092285" y="77192"/>
                </a:lnTo>
                <a:lnTo>
                  <a:pt x="4061458" y="97528"/>
                </a:lnTo>
                <a:lnTo>
                  <a:pt x="4041709" y="129838"/>
                </a:lnTo>
                <a:lnTo>
                  <a:pt x="4034747" y="172830"/>
                </a:lnTo>
                <a:lnTo>
                  <a:pt x="4041632" y="216268"/>
                </a:lnTo>
                <a:lnTo>
                  <a:pt x="4061251" y="248663"/>
                </a:lnTo>
                <a:lnTo>
                  <a:pt x="4092052" y="268909"/>
                </a:lnTo>
                <a:lnTo>
                  <a:pt x="4132482" y="275903"/>
                </a:lnTo>
                <a:lnTo>
                  <a:pt x="4172911" y="268935"/>
                </a:lnTo>
                <a:lnTo>
                  <a:pt x="4203712" y="248732"/>
                </a:lnTo>
                <a:lnTo>
                  <a:pt x="4212117" y="234858"/>
                </a:lnTo>
                <a:lnTo>
                  <a:pt x="4132482" y="234858"/>
                </a:lnTo>
                <a:lnTo>
                  <a:pt x="4114542" y="230760"/>
                </a:lnTo>
                <a:lnTo>
                  <a:pt x="4100916" y="218776"/>
                </a:lnTo>
                <a:lnTo>
                  <a:pt x="4092259" y="199372"/>
                </a:lnTo>
                <a:lnTo>
                  <a:pt x="4089228" y="173015"/>
                </a:lnTo>
                <a:lnTo>
                  <a:pt x="4092311" y="146812"/>
                </a:lnTo>
                <a:lnTo>
                  <a:pt x="4101054" y="127391"/>
                </a:lnTo>
                <a:lnTo>
                  <a:pt x="4114697" y="115321"/>
                </a:lnTo>
                <a:lnTo>
                  <a:pt x="4132482" y="111171"/>
                </a:lnTo>
                <a:lnTo>
                  <a:pt x="4211889" y="111171"/>
                </a:lnTo>
                <a:lnTo>
                  <a:pt x="4203505" y="97458"/>
                </a:lnTo>
                <a:lnTo>
                  <a:pt x="4172678" y="77166"/>
                </a:lnTo>
                <a:lnTo>
                  <a:pt x="4132482" y="70126"/>
                </a:lnTo>
                <a:close/>
              </a:path>
              <a:path w="4399280" h="336550">
                <a:moveTo>
                  <a:pt x="4211889" y="111171"/>
                </a:moveTo>
                <a:lnTo>
                  <a:pt x="4132482" y="111171"/>
                </a:lnTo>
                <a:lnTo>
                  <a:pt x="4150238" y="115321"/>
                </a:lnTo>
                <a:lnTo>
                  <a:pt x="4163818" y="127391"/>
                </a:lnTo>
                <a:lnTo>
                  <a:pt x="4172497" y="146812"/>
                </a:lnTo>
                <a:lnTo>
                  <a:pt x="4175551" y="173015"/>
                </a:lnTo>
                <a:lnTo>
                  <a:pt x="4172523" y="199372"/>
                </a:lnTo>
                <a:lnTo>
                  <a:pt x="4163887" y="218776"/>
                </a:lnTo>
                <a:lnTo>
                  <a:pt x="4150315" y="230760"/>
                </a:lnTo>
                <a:lnTo>
                  <a:pt x="4132482" y="234858"/>
                </a:lnTo>
                <a:lnTo>
                  <a:pt x="4212117" y="234858"/>
                </a:lnTo>
                <a:lnTo>
                  <a:pt x="4223332" y="216346"/>
                </a:lnTo>
                <a:lnTo>
                  <a:pt x="4230217" y="172830"/>
                </a:lnTo>
                <a:lnTo>
                  <a:pt x="4223254" y="129761"/>
                </a:lnTo>
                <a:lnTo>
                  <a:pt x="4211889" y="111171"/>
                </a:lnTo>
                <a:close/>
              </a:path>
              <a:path w="4399280" h="336550">
                <a:moveTo>
                  <a:pt x="4398814" y="74359"/>
                </a:moveTo>
                <a:lnTo>
                  <a:pt x="4261323" y="74359"/>
                </a:lnTo>
                <a:lnTo>
                  <a:pt x="4261323" y="271670"/>
                </a:lnTo>
                <a:lnTo>
                  <a:pt x="4314884" y="271670"/>
                </a:lnTo>
                <a:lnTo>
                  <a:pt x="4314884" y="114852"/>
                </a:lnTo>
                <a:lnTo>
                  <a:pt x="4398814" y="114852"/>
                </a:lnTo>
                <a:lnTo>
                  <a:pt x="4398814" y="74359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49038" y="3346818"/>
            <a:ext cx="5968466" cy="35099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09113" y="6628070"/>
            <a:ext cx="8847898" cy="3633397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587013" y="7241987"/>
            <a:ext cx="3091180" cy="351155"/>
          </a:xfrm>
          <a:custGeom>
            <a:avLst/>
            <a:gdLst/>
            <a:ahLst/>
            <a:cxnLst/>
            <a:rect l="l" t="t" r="r" b="b"/>
            <a:pathLst>
              <a:path w="3091179" h="351154">
                <a:moveTo>
                  <a:pt x="123871" y="71966"/>
                </a:moveTo>
                <a:lnTo>
                  <a:pt x="68837" y="71966"/>
                </a:lnTo>
                <a:lnTo>
                  <a:pt x="68837" y="286579"/>
                </a:lnTo>
                <a:lnTo>
                  <a:pt x="123871" y="286579"/>
                </a:lnTo>
                <a:lnTo>
                  <a:pt x="123871" y="71966"/>
                </a:lnTo>
                <a:close/>
              </a:path>
              <a:path w="3091179" h="351154">
                <a:moveTo>
                  <a:pt x="123871" y="20982"/>
                </a:moveTo>
                <a:lnTo>
                  <a:pt x="68653" y="20982"/>
                </a:lnTo>
                <a:lnTo>
                  <a:pt x="0" y="68653"/>
                </a:lnTo>
                <a:lnTo>
                  <a:pt x="0" y="118717"/>
                </a:lnTo>
                <a:lnTo>
                  <a:pt x="67733" y="71966"/>
                </a:lnTo>
                <a:lnTo>
                  <a:pt x="123871" y="71966"/>
                </a:lnTo>
                <a:lnTo>
                  <a:pt x="123871" y="20982"/>
                </a:lnTo>
                <a:close/>
              </a:path>
              <a:path w="3091179" h="351154">
                <a:moveTo>
                  <a:pt x="304984" y="71966"/>
                </a:moveTo>
                <a:lnTo>
                  <a:pt x="249951" y="71966"/>
                </a:lnTo>
                <a:lnTo>
                  <a:pt x="249951" y="286579"/>
                </a:lnTo>
                <a:lnTo>
                  <a:pt x="304984" y="286579"/>
                </a:lnTo>
                <a:lnTo>
                  <a:pt x="304984" y="71966"/>
                </a:lnTo>
                <a:close/>
              </a:path>
              <a:path w="3091179" h="351154">
                <a:moveTo>
                  <a:pt x="304984" y="20982"/>
                </a:moveTo>
                <a:lnTo>
                  <a:pt x="249767" y="20982"/>
                </a:lnTo>
                <a:lnTo>
                  <a:pt x="181113" y="68653"/>
                </a:lnTo>
                <a:lnTo>
                  <a:pt x="181113" y="118717"/>
                </a:lnTo>
                <a:lnTo>
                  <a:pt x="248847" y="71966"/>
                </a:lnTo>
                <a:lnTo>
                  <a:pt x="304984" y="71966"/>
                </a:lnTo>
                <a:lnTo>
                  <a:pt x="304984" y="20982"/>
                </a:lnTo>
                <a:close/>
              </a:path>
              <a:path w="3091179" h="351154">
                <a:moveTo>
                  <a:pt x="393517" y="229520"/>
                </a:moveTo>
                <a:lnTo>
                  <a:pt x="381898" y="231821"/>
                </a:lnTo>
                <a:lnTo>
                  <a:pt x="372488" y="238125"/>
                </a:lnTo>
                <a:lnTo>
                  <a:pt x="366184" y="247535"/>
                </a:lnTo>
                <a:lnTo>
                  <a:pt x="363883" y="259154"/>
                </a:lnTo>
                <a:lnTo>
                  <a:pt x="366184" y="270695"/>
                </a:lnTo>
                <a:lnTo>
                  <a:pt x="372488" y="280114"/>
                </a:lnTo>
                <a:lnTo>
                  <a:pt x="381898" y="286461"/>
                </a:lnTo>
                <a:lnTo>
                  <a:pt x="393517" y="288787"/>
                </a:lnTo>
                <a:lnTo>
                  <a:pt x="405058" y="286461"/>
                </a:lnTo>
                <a:lnTo>
                  <a:pt x="414476" y="280114"/>
                </a:lnTo>
                <a:lnTo>
                  <a:pt x="420823" y="270695"/>
                </a:lnTo>
                <a:lnTo>
                  <a:pt x="423150" y="259154"/>
                </a:lnTo>
                <a:lnTo>
                  <a:pt x="420823" y="247535"/>
                </a:lnTo>
                <a:lnTo>
                  <a:pt x="414476" y="238125"/>
                </a:lnTo>
                <a:lnTo>
                  <a:pt x="405058" y="231821"/>
                </a:lnTo>
                <a:lnTo>
                  <a:pt x="393517" y="229520"/>
                </a:lnTo>
                <a:close/>
              </a:path>
              <a:path w="3091179" h="351154">
                <a:moveTo>
                  <a:pt x="638130" y="20982"/>
                </a:moveTo>
                <a:lnTo>
                  <a:pt x="522542" y="20982"/>
                </a:lnTo>
                <a:lnTo>
                  <a:pt x="522542" y="286579"/>
                </a:lnTo>
                <a:lnTo>
                  <a:pt x="640155" y="286579"/>
                </a:lnTo>
                <a:lnTo>
                  <a:pt x="678422" y="281275"/>
                </a:lnTo>
                <a:lnTo>
                  <a:pt x="707336" y="266102"/>
                </a:lnTo>
                <a:lnTo>
                  <a:pt x="723328" y="245165"/>
                </a:lnTo>
                <a:lnTo>
                  <a:pt x="578127" y="245165"/>
                </a:lnTo>
                <a:lnTo>
                  <a:pt x="578127" y="168045"/>
                </a:lnTo>
                <a:lnTo>
                  <a:pt x="715392" y="168045"/>
                </a:lnTo>
                <a:lnTo>
                  <a:pt x="714239" y="166296"/>
                </a:lnTo>
                <a:lnTo>
                  <a:pt x="694418" y="152584"/>
                </a:lnTo>
                <a:lnTo>
                  <a:pt x="669420" y="146326"/>
                </a:lnTo>
                <a:lnTo>
                  <a:pt x="669420" y="144854"/>
                </a:lnTo>
                <a:lnTo>
                  <a:pt x="689095" y="138156"/>
                </a:lnTo>
                <a:lnTo>
                  <a:pt x="697433" y="131417"/>
                </a:lnTo>
                <a:lnTo>
                  <a:pt x="578127" y="131417"/>
                </a:lnTo>
                <a:lnTo>
                  <a:pt x="578127" y="62395"/>
                </a:lnTo>
                <a:lnTo>
                  <a:pt x="714181" y="62395"/>
                </a:lnTo>
                <a:lnTo>
                  <a:pt x="713632" y="59729"/>
                </a:lnTo>
                <a:lnTo>
                  <a:pt x="697420" y="38859"/>
                </a:lnTo>
                <a:lnTo>
                  <a:pt x="671856" y="25615"/>
                </a:lnTo>
                <a:lnTo>
                  <a:pt x="638130" y="20982"/>
                </a:lnTo>
                <a:close/>
              </a:path>
              <a:path w="3091179" h="351154">
                <a:moveTo>
                  <a:pt x="715392" y="168045"/>
                </a:moveTo>
                <a:lnTo>
                  <a:pt x="624694" y="168045"/>
                </a:lnTo>
                <a:lnTo>
                  <a:pt x="646425" y="170504"/>
                </a:lnTo>
                <a:lnTo>
                  <a:pt x="662288" y="177777"/>
                </a:lnTo>
                <a:lnTo>
                  <a:pt x="672009" y="189709"/>
                </a:lnTo>
                <a:lnTo>
                  <a:pt x="675310" y="206145"/>
                </a:lnTo>
                <a:lnTo>
                  <a:pt x="672106" y="222958"/>
                </a:lnTo>
                <a:lnTo>
                  <a:pt x="662656" y="235180"/>
                </a:lnTo>
                <a:lnTo>
                  <a:pt x="647201" y="242640"/>
                </a:lnTo>
                <a:lnTo>
                  <a:pt x="625983" y="245165"/>
                </a:lnTo>
                <a:lnTo>
                  <a:pt x="723328" y="245165"/>
                </a:lnTo>
                <a:lnTo>
                  <a:pt x="725622" y="242163"/>
                </a:lnTo>
                <a:lnTo>
                  <a:pt x="732000" y="210562"/>
                </a:lnTo>
                <a:lnTo>
                  <a:pt x="727295" y="186083"/>
                </a:lnTo>
                <a:lnTo>
                  <a:pt x="715392" y="168045"/>
                </a:lnTo>
                <a:close/>
              </a:path>
              <a:path w="3091179" h="351154">
                <a:moveTo>
                  <a:pt x="714181" y="62395"/>
                </a:moveTo>
                <a:lnTo>
                  <a:pt x="623774" y="62395"/>
                </a:lnTo>
                <a:lnTo>
                  <a:pt x="641107" y="64627"/>
                </a:lnTo>
                <a:lnTo>
                  <a:pt x="653936" y="71138"/>
                </a:lnTo>
                <a:lnTo>
                  <a:pt x="661900" y="81652"/>
                </a:lnTo>
                <a:lnTo>
                  <a:pt x="664635" y="95894"/>
                </a:lnTo>
                <a:lnTo>
                  <a:pt x="661526" y="110918"/>
                </a:lnTo>
                <a:lnTo>
                  <a:pt x="652464" y="122076"/>
                </a:lnTo>
                <a:lnTo>
                  <a:pt x="637846" y="129025"/>
                </a:lnTo>
                <a:lnTo>
                  <a:pt x="618068" y="131417"/>
                </a:lnTo>
                <a:lnTo>
                  <a:pt x="697433" y="131417"/>
                </a:lnTo>
                <a:lnTo>
                  <a:pt x="704921" y="125366"/>
                </a:lnTo>
                <a:lnTo>
                  <a:pt x="715467" y="107918"/>
                </a:lnTo>
                <a:lnTo>
                  <a:pt x="719300" y="87243"/>
                </a:lnTo>
                <a:lnTo>
                  <a:pt x="714181" y="62395"/>
                </a:lnTo>
                <a:close/>
              </a:path>
              <a:path w="3091179" h="351154">
                <a:moveTo>
                  <a:pt x="850718" y="85035"/>
                </a:moveTo>
                <a:lnTo>
                  <a:pt x="811235" y="92403"/>
                </a:lnTo>
                <a:lnTo>
                  <a:pt x="781259" y="113334"/>
                </a:lnTo>
                <a:lnTo>
                  <a:pt x="762223" y="146067"/>
                </a:lnTo>
                <a:lnTo>
                  <a:pt x="755560" y="188844"/>
                </a:lnTo>
                <a:lnTo>
                  <a:pt x="762203" y="231410"/>
                </a:lnTo>
                <a:lnTo>
                  <a:pt x="781374" y="263502"/>
                </a:lnTo>
                <a:lnTo>
                  <a:pt x="811933" y="283757"/>
                </a:lnTo>
                <a:lnTo>
                  <a:pt x="852743" y="290812"/>
                </a:lnTo>
                <a:lnTo>
                  <a:pt x="886555" y="286153"/>
                </a:lnTo>
                <a:lnTo>
                  <a:pt x="913827" y="273004"/>
                </a:lnTo>
                <a:lnTo>
                  <a:pt x="933058" y="252608"/>
                </a:lnTo>
                <a:lnTo>
                  <a:pt x="933628" y="251055"/>
                </a:lnTo>
                <a:lnTo>
                  <a:pt x="853663" y="251055"/>
                </a:lnTo>
                <a:lnTo>
                  <a:pt x="835018" y="247596"/>
                </a:lnTo>
                <a:lnTo>
                  <a:pt x="820740" y="237872"/>
                </a:lnTo>
                <a:lnTo>
                  <a:pt x="811603" y="222868"/>
                </a:lnTo>
                <a:lnTo>
                  <a:pt x="808385" y="203568"/>
                </a:lnTo>
                <a:lnTo>
                  <a:pt x="808385" y="200255"/>
                </a:lnTo>
                <a:lnTo>
                  <a:pt x="944404" y="200255"/>
                </a:lnTo>
                <a:lnTo>
                  <a:pt x="944404" y="183874"/>
                </a:lnTo>
                <a:lnTo>
                  <a:pt x="941736" y="167309"/>
                </a:lnTo>
                <a:lnTo>
                  <a:pt x="808937" y="167309"/>
                </a:lnTo>
                <a:lnTo>
                  <a:pt x="813015" y="150260"/>
                </a:lnTo>
                <a:lnTo>
                  <a:pt x="821959" y="136801"/>
                </a:lnTo>
                <a:lnTo>
                  <a:pt x="834975" y="127966"/>
                </a:lnTo>
                <a:lnTo>
                  <a:pt x="851270" y="124791"/>
                </a:lnTo>
                <a:lnTo>
                  <a:pt x="926818" y="124791"/>
                </a:lnTo>
                <a:lnTo>
                  <a:pt x="919096" y="111953"/>
                </a:lnTo>
                <a:lnTo>
                  <a:pt x="889583" y="92040"/>
                </a:lnTo>
                <a:lnTo>
                  <a:pt x="850718" y="85035"/>
                </a:lnTo>
                <a:close/>
              </a:path>
              <a:path w="3091179" h="351154">
                <a:moveTo>
                  <a:pt x="942747" y="226207"/>
                </a:moveTo>
                <a:lnTo>
                  <a:pt x="893420" y="226207"/>
                </a:lnTo>
                <a:lnTo>
                  <a:pt x="887881" y="236457"/>
                </a:lnTo>
                <a:lnTo>
                  <a:pt x="879063" y="244291"/>
                </a:lnTo>
                <a:lnTo>
                  <a:pt x="867485" y="249295"/>
                </a:lnTo>
                <a:lnTo>
                  <a:pt x="853663" y="251055"/>
                </a:lnTo>
                <a:lnTo>
                  <a:pt x="933628" y="251055"/>
                </a:lnTo>
                <a:lnTo>
                  <a:pt x="942747" y="226207"/>
                </a:lnTo>
                <a:close/>
              </a:path>
              <a:path w="3091179" h="351154">
                <a:moveTo>
                  <a:pt x="926818" y="124791"/>
                </a:moveTo>
                <a:lnTo>
                  <a:pt x="851270" y="124791"/>
                </a:lnTo>
                <a:lnTo>
                  <a:pt x="867680" y="127889"/>
                </a:lnTo>
                <a:lnTo>
                  <a:pt x="880536" y="136594"/>
                </a:lnTo>
                <a:lnTo>
                  <a:pt x="889111" y="150027"/>
                </a:lnTo>
                <a:lnTo>
                  <a:pt x="892683" y="167309"/>
                </a:lnTo>
                <a:lnTo>
                  <a:pt x="941736" y="167309"/>
                </a:lnTo>
                <a:lnTo>
                  <a:pt x="937841" y="143117"/>
                </a:lnTo>
                <a:lnTo>
                  <a:pt x="926818" y="124791"/>
                </a:lnTo>
                <a:close/>
              </a:path>
              <a:path w="3091179" h="351154">
                <a:moveTo>
                  <a:pt x="1153862" y="8834"/>
                </a:moveTo>
                <a:lnTo>
                  <a:pt x="1101958" y="16933"/>
                </a:lnTo>
                <a:lnTo>
                  <a:pt x="1078951" y="17485"/>
                </a:lnTo>
                <a:lnTo>
                  <a:pt x="1039926" y="23911"/>
                </a:lnTo>
                <a:lnTo>
                  <a:pt x="1009312" y="41416"/>
                </a:lnTo>
                <a:lnTo>
                  <a:pt x="987259" y="71316"/>
                </a:lnTo>
                <a:lnTo>
                  <a:pt x="973917" y="114927"/>
                </a:lnTo>
                <a:lnTo>
                  <a:pt x="969436" y="173567"/>
                </a:lnTo>
                <a:lnTo>
                  <a:pt x="976068" y="224421"/>
                </a:lnTo>
                <a:lnTo>
                  <a:pt x="995434" y="261110"/>
                </a:lnTo>
                <a:lnTo>
                  <a:pt x="1026741" y="283337"/>
                </a:lnTo>
                <a:lnTo>
                  <a:pt x="1069196" y="290812"/>
                </a:lnTo>
                <a:lnTo>
                  <a:pt x="1109829" y="283890"/>
                </a:lnTo>
                <a:lnTo>
                  <a:pt x="1140541" y="264008"/>
                </a:lnTo>
                <a:lnTo>
                  <a:pt x="1150115" y="248479"/>
                </a:lnTo>
                <a:lnTo>
                  <a:pt x="1068275" y="248479"/>
                </a:lnTo>
                <a:lnTo>
                  <a:pt x="1049783" y="244748"/>
                </a:lnTo>
                <a:lnTo>
                  <a:pt x="1036019" y="233823"/>
                </a:lnTo>
                <a:lnTo>
                  <a:pt x="1027431" y="216099"/>
                </a:lnTo>
                <a:lnTo>
                  <a:pt x="1024469" y="191973"/>
                </a:lnTo>
                <a:lnTo>
                  <a:pt x="1027457" y="168804"/>
                </a:lnTo>
                <a:lnTo>
                  <a:pt x="1036088" y="151572"/>
                </a:lnTo>
                <a:lnTo>
                  <a:pt x="1049861" y="140827"/>
                </a:lnTo>
                <a:lnTo>
                  <a:pt x="1068275" y="137123"/>
                </a:lnTo>
                <a:lnTo>
                  <a:pt x="1151608" y="137123"/>
                </a:lnTo>
                <a:lnTo>
                  <a:pt x="1149948" y="134362"/>
                </a:lnTo>
                <a:lnTo>
                  <a:pt x="1010849" y="134362"/>
                </a:lnTo>
                <a:lnTo>
                  <a:pt x="1018068" y="101695"/>
                </a:lnTo>
                <a:lnTo>
                  <a:pt x="1031325" y="78708"/>
                </a:lnTo>
                <a:lnTo>
                  <a:pt x="1052521" y="64866"/>
                </a:lnTo>
                <a:lnTo>
                  <a:pt x="1083552" y="59634"/>
                </a:lnTo>
                <a:lnTo>
                  <a:pt x="1105271" y="58898"/>
                </a:lnTo>
                <a:lnTo>
                  <a:pt x="1123864" y="57653"/>
                </a:lnTo>
                <a:lnTo>
                  <a:pt x="1138609" y="55424"/>
                </a:lnTo>
                <a:lnTo>
                  <a:pt x="1148832" y="52816"/>
                </a:lnTo>
                <a:lnTo>
                  <a:pt x="1153862" y="50432"/>
                </a:lnTo>
                <a:lnTo>
                  <a:pt x="1153862" y="8834"/>
                </a:lnTo>
                <a:close/>
              </a:path>
              <a:path w="3091179" h="351154">
                <a:moveTo>
                  <a:pt x="1151608" y="137123"/>
                </a:moveTo>
                <a:lnTo>
                  <a:pt x="1068275" y="137123"/>
                </a:lnTo>
                <a:lnTo>
                  <a:pt x="1086555" y="140827"/>
                </a:lnTo>
                <a:lnTo>
                  <a:pt x="1100209" y="151572"/>
                </a:lnTo>
                <a:lnTo>
                  <a:pt x="1108757" y="168804"/>
                </a:lnTo>
                <a:lnTo>
                  <a:pt x="1111713" y="191973"/>
                </a:lnTo>
                <a:lnTo>
                  <a:pt x="1108757" y="216099"/>
                </a:lnTo>
                <a:lnTo>
                  <a:pt x="1100209" y="233823"/>
                </a:lnTo>
                <a:lnTo>
                  <a:pt x="1086555" y="244748"/>
                </a:lnTo>
                <a:lnTo>
                  <a:pt x="1068275" y="248479"/>
                </a:lnTo>
                <a:lnTo>
                  <a:pt x="1150115" y="248479"/>
                </a:lnTo>
                <a:lnTo>
                  <a:pt x="1159968" y="232497"/>
                </a:lnTo>
                <a:lnTo>
                  <a:pt x="1166747" y="190684"/>
                </a:lnTo>
                <a:lnTo>
                  <a:pt x="1160509" y="151925"/>
                </a:lnTo>
                <a:lnTo>
                  <a:pt x="1151608" y="137123"/>
                </a:lnTo>
                <a:close/>
              </a:path>
              <a:path w="3091179" h="351154">
                <a:moveTo>
                  <a:pt x="1078951" y="97182"/>
                </a:moveTo>
                <a:lnTo>
                  <a:pt x="1056659" y="99679"/>
                </a:lnTo>
                <a:lnTo>
                  <a:pt x="1038113" y="106938"/>
                </a:lnTo>
                <a:lnTo>
                  <a:pt x="1023328" y="118614"/>
                </a:lnTo>
                <a:lnTo>
                  <a:pt x="1012321" y="134362"/>
                </a:lnTo>
                <a:lnTo>
                  <a:pt x="1149948" y="134362"/>
                </a:lnTo>
                <a:lnTo>
                  <a:pt x="1142796" y="122467"/>
                </a:lnTo>
                <a:lnTo>
                  <a:pt x="1115109" y="103742"/>
                </a:lnTo>
                <a:lnTo>
                  <a:pt x="1078951" y="97182"/>
                </a:lnTo>
                <a:close/>
              </a:path>
              <a:path w="3091179" h="351154">
                <a:moveTo>
                  <a:pt x="1322644" y="155161"/>
                </a:moveTo>
                <a:lnTo>
                  <a:pt x="1201718" y="155161"/>
                </a:lnTo>
                <a:lnTo>
                  <a:pt x="1201718" y="202096"/>
                </a:lnTo>
                <a:lnTo>
                  <a:pt x="1322644" y="202096"/>
                </a:lnTo>
                <a:lnTo>
                  <a:pt x="1322644" y="155161"/>
                </a:lnTo>
                <a:close/>
              </a:path>
              <a:path w="3091179" h="351154">
                <a:moveTo>
                  <a:pt x="1579774" y="245902"/>
                </a:moveTo>
                <a:lnTo>
                  <a:pt x="1349333" y="245902"/>
                </a:lnTo>
                <a:lnTo>
                  <a:pt x="1349333" y="337747"/>
                </a:lnTo>
                <a:lnTo>
                  <a:pt x="1398108" y="337747"/>
                </a:lnTo>
                <a:lnTo>
                  <a:pt x="1398108" y="286579"/>
                </a:lnTo>
                <a:lnTo>
                  <a:pt x="1579774" y="286579"/>
                </a:lnTo>
                <a:lnTo>
                  <a:pt x="1579774" y="245902"/>
                </a:lnTo>
                <a:close/>
              </a:path>
              <a:path w="3091179" h="351154">
                <a:moveTo>
                  <a:pt x="1579774" y="286579"/>
                </a:moveTo>
                <a:lnTo>
                  <a:pt x="1530814" y="286579"/>
                </a:lnTo>
                <a:lnTo>
                  <a:pt x="1530814" y="337747"/>
                </a:lnTo>
                <a:lnTo>
                  <a:pt x="1579774" y="337747"/>
                </a:lnTo>
                <a:lnTo>
                  <a:pt x="1579774" y="286579"/>
                </a:lnTo>
                <a:close/>
              </a:path>
              <a:path w="3091179" h="351154">
                <a:moveTo>
                  <a:pt x="1550509" y="89268"/>
                </a:moveTo>
                <a:lnTo>
                  <a:pt x="1392586" y="89268"/>
                </a:lnTo>
                <a:lnTo>
                  <a:pt x="1386144" y="188475"/>
                </a:lnTo>
                <a:lnTo>
                  <a:pt x="1383993" y="207569"/>
                </a:lnTo>
                <a:lnTo>
                  <a:pt x="1379978" y="224160"/>
                </a:lnTo>
                <a:lnTo>
                  <a:pt x="1373617" y="237265"/>
                </a:lnTo>
                <a:lnTo>
                  <a:pt x="1364425" y="245902"/>
                </a:lnTo>
                <a:lnTo>
                  <a:pt x="1419091" y="245902"/>
                </a:lnTo>
                <a:lnTo>
                  <a:pt x="1419091" y="244429"/>
                </a:lnTo>
                <a:lnTo>
                  <a:pt x="1424854" y="233593"/>
                </a:lnTo>
                <a:lnTo>
                  <a:pt x="1429030" y="221100"/>
                </a:lnTo>
                <a:lnTo>
                  <a:pt x="1431825" y="207157"/>
                </a:lnTo>
                <a:lnTo>
                  <a:pt x="1433447" y="191973"/>
                </a:lnTo>
                <a:lnTo>
                  <a:pt x="1437865" y="129577"/>
                </a:lnTo>
                <a:lnTo>
                  <a:pt x="1550509" y="129577"/>
                </a:lnTo>
                <a:lnTo>
                  <a:pt x="1550509" y="89268"/>
                </a:lnTo>
                <a:close/>
              </a:path>
              <a:path w="3091179" h="351154">
                <a:moveTo>
                  <a:pt x="1550509" y="129577"/>
                </a:moveTo>
                <a:lnTo>
                  <a:pt x="1496948" y="129577"/>
                </a:lnTo>
                <a:lnTo>
                  <a:pt x="1496948" y="245902"/>
                </a:lnTo>
                <a:lnTo>
                  <a:pt x="1550509" y="245902"/>
                </a:lnTo>
                <a:lnTo>
                  <a:pt x="1550509" y="129577"/>
                </a:lnTo>
                <a:close/>
              </a:path>
              <a:path w="3091179" h="351154">
                <a:moveTo>
                  <a:pt x="1656526" y="89268"/>
                </a:moveTo>
                <a:lnTo>
                  <a:pt x="1603886" y="89268"/>
                </a:lnTo>
                <a:lnTo>
                  <a:pt x="1603886" y="286579"/>
                </a:lnTo>
                <a:lnTo>
                  <a:pt x="1656526" y="286579"/>
                </a:lnTo>
                <a:lnTo>
                  <a:pt x="1703017" y="212587"/>
                </a:lnTo>
                <a:lnTo>
                  <a:pt x="1656526" y="212587"/>
                </a:lnTo>
                <a:lnTo>
                  <a:pt x="1656526" y="89268"/>
                </a:lnTo>
                <a:close/>
              </a:path>
              <a:path w="3091179" h="351154">
                <a:moveTo>
                  <a:pt x="1789048" y="161787"/>
                </a:moveTo>
                <a:lnTo>
                  <a:pt x="1736408" y="161787"/>
                </a:lnTo>
                <a:lnTo>
                  <a:pt x="1736408" y="286579"/>
                </a:lnTo>
                <a:lnTo>
                  <a:pt x="1789048" y="286579"/>
                </a:lnTo>
                <a:lnTo>
                  <a:pt x="1789048" y="161787"/>
                </a:lnTo>
                <a:close/>
              </a:path>
              <a:path w="3091179" h="351154">
                <a:moveTo>
                  <a:pt x="1789048" y="89268"/>
                </a:moveTo>
                <a:lnTo>
                  <a:pt x="1736408" y="89268"/>
                </a:lnTo>
                <a:lnTo>
                  <a:pt x="1657999" y="212587"/>
                </a:lnTo>
                <a:lnTo>
                  <a:pt x="1703017" y="212587"/>
                </a:lnTo>
                <a:lnTo>
                  <a:pt x="1734935" y="161787"/>
                </a:lnTo>
                <a:lnTo>
                  <a:pt x="1789048" y="161787"/>
                </a:lnTo>
                <a:lnTo>
                  <a:pt x="1789048" y="89268"/>
                </a:lnTo>
                <a:close/>
              </a:path>
              <a:path w="3091179" h="351154">
                <a:moveTo>
                  <a:pt x="1870402" y="223999"/>
                </a:moveTo>
                <a:lnTo>
                  <a:pt x="1819234" y="223999"/>
                </a:lnTo>
                <a:lnTo>
                  <a:pt x="1827396" y="252065"/>
                </a:lnTo>
                <a:lnTo>
                  <a:pt x="1845600" y="273073"/>
                </a:lnTo>
                <a:lnTo>
                  <a:pt x="1872709" y="286248"/>
                </a:lnTo>
                <a:lnTo>
                  <a:pt x="1907582" y="290812"/>
                </a:lnTo>
                <a:lnTo>
                  <a:pt x="1943724" y="286380"/>
                </a:lnTo>
                <a:lnTo>
                  <a:pt x="1971013" y="273718"/>
                </a:lnTo>
                <a:lnTo>
                  <a:pt x="1988260" y="253773"/>
                </a:lnTo>
                <a:lnTo>
                  <a:pt x="1989303" y="249215"/>
                </a:lnTo>
                <a:lnTo>
                  <a:pt x="1907582" y="249215"/>
                </a:lnTo>
                <a:lnTo>
                  <a:pt x="1894034" y="247630"/>
                </a:lnTo>
                <a:lnTo>
                  <a:pt x="1883263" y="242888"/>
                </a:lnTo>
                <a:lnTo>
                  <a:pt x="1875357" y="235005"/>
                </a:lnTo>
                <a:lnTo>
                  <a:pt x="1870402" y="223999"/>
                </a:lnTo>
                <a:close/>
              </a:path>
              <a:path w="3091179" h="351154">
                <a:moveTo>
                  <a:pt x="1983799" y="125527"/>
                </a:moveTo>
                <a:lnTo>
                  <a:pt x="1906662" y="125527"/>
                </a:lnTo>
                <a:lnTo>
                  <a:pt x="1919089" y="127080"/>
                </a:lnTo>
                <a:lnTo>
                  <a:pt x="1927944" y="131463"/>
                </a:lnTo>
                <a:lnTo>
                  <a:pt x="1933244" y="138262"/>
                </a:lnTo>
                <a:lnTo>
                  <a:pt x="1935007" y="147062"/>
                </a:lnTo>
                <a:lnTo>
                  <a:pt x="1933186" y="156213"/>
                </a:lnTo>
                <a:lnTo>
                  <a:pt x="1927760" y="162707"/>
                </a:lnTo>
                <a:lnTo>
                  <a:pt x="1918778" y="166578"/>
                </a:lnTo>
                <a:lnTo>
                  <a:pt x="1906294" y="167861"/>
                </a:lnTo>
                <a:lnTo>
                  <a:pt x="1880526" y="167861"/>
                </a:lnTo>
                <a:lnTo>
                  <a:pt x="1880526" y="202832"/>
                </a:lnTo>
                <a:lnTo>
                  <a:pt x="1907766" y="202832"/>
                </a:lnTo>
                <a:lnTo>
                  <a:pt x="1922154" y="204195"/>
                </a:lnTo>
                <a:lnTo>
                  <a:pt x="1932453" y="208354"/>
                </a:lnTo>
                <a:lnTo>
                  <a:pt x="1938645" y="215411"/>
                </a:lnTo>
                <a:lnTo>
                  <a:pt x="1940713" y="225471"/>
                </a:lnTo>
                <a:lnTo>
                  <a:pt x="1938538" y="235238"/>
                </a:lnTo>
                <a:lnTo>
                  <a:pt x="1932154" y="242727"/>
                </a:lnTo>
                <a:lnTo>
                  <a:pt x="1921766" y="247524"/>
                </a:lnTo>
                <a:lnTo>
                  <a:pt x="1907582" y="249215"/>
                </a:lnTo>
                <a:lnTo>
                  <a:pt x="1989303" y="249215"/>
                </a:lnTo>
                <a:lnTo>
                  <a:pt x="1994274" y="227496"/>
                </a:lnTo>
                <a:lnTo>
                  <a:pt x="1991915" y="212262"/>
                </a:lnTo>
                <a:lnTo>
                  <a:pt x="1984933" y="199634"/>
                </a:lnTo>
                <a:lnTo>
                  <a:pt x="1973464" y="189939"/>
                </a:lnTo>
                <a:lnTo>
                  <a:pt x="1957646" y="183506"/>
                </a:lnTo>
                <a:lnTo>
                  <a:pt x="1957646" y="182033"/>
                </a:lnTo>
                <a:lnTo>
                  <a:pt x="1970041" y="176244"/>
                </a:lnTo>
                <a:lnTo>
                  <a:pt x="1979365" y="167056"/>
                </a:lnTo>
                <a:lnTo>
                  <a:pt x="1985238" y="155141"/>
                </a:lnTo>
                <a:lnTo>
                  <a:pt x="1987279" y="141172"/>
                </a:lnTo>
                <a:lnTo>
                  <a:pt x="1983799" y="125527"/>
                </a:lnTo>
                <a:close/>
              </a:path>
              <a:path w="3091179" h="351154">
                <a:moveTo>
                  <a:pt x="1906294" y="85035"/>
                </a:moveTo>
                <a:lnTo>
                  <a:pt x="1873465" y="89420"/>
                </a:lnTo>
                <a:lnTo>
                  <a:pt x="1847970" y="102037"/>
                </a:lnTo>
                <a:lnTo>
                  <a:pt x="1830792" y="122073"/>
                </a:lnTo>
                <a:lnTo>
                  <a:pt x="1822915" y="148719"/>
                </a:lnTo>
                <a:lnTo>
                  <a:pt x="1873531" y="148719"/>
                </a:lnTo>
                <a:lnTo>
                  <a:pt x="1877077" y="138806"/>
                </a:lnTo>
                <a:lnTo>
                  <a:pt x="1883954" y="131532"/>
                </a:lnTo>
                <a:lnTo>
                  <a:pt x="1893901" y="127055"/>
                </a:lnTo>
                <a:lnTo>
                  <a:pt x="1906662" y="125527"/>
                </a:lnTo>
                <a:lnTo>
                  <a:pt x="1983799" y="125527"/>
                </a:lnTo>
                <a:lnTo>
                  <a:pt x="1982028" y="117570"/>
                </a:lnTo>
                <a:lnTo>
                  <a:pt x="1966527" y="99920"/>
                </a:lnTo>
                <a:lnTo>
                  <a:pt x="1941156" y="88862"/>
                </a:lnTo>
                <a:lnTo>
                  <a:pt x="1906294" y="85035"/>
                </a:lnTo>
                <a:close/>
              </a:path>
              <a:path w="3091179" h="351154">
                <a:moveTo>
                  <a:pt x="2192925" y="125159"/>
                </a:moveTo>
                <a:lnTo>
                  <a:pt x="2112623" y="125159"/>
                </a:lnTo>
                <a:lnTo>
                  <a:pt x="2126341" y="127115"/>
                </a:lnTo>
                <a:lnTo>
                  <a:pt x="2136781" y="132798"/>
                </a:lnTo>
                <a:lnTo>
                  <a:pt x="2143424" y="141932"/>
                </a:lnTo>
                <a:lnTo>
                  <a:pt x="2145754" y="154241"/>
                </a:lnTo>
                <a:lnTo>
                  <a:pt x="2145754" y="167309"/>
                </a:lnTo>
                <a:lnTo>
                  <a:pt x="2096058" y="170254"/>
                </a:lnTo>
                <a:lnTo>
                  <a:pt x="2063333" y="175767"/>
                </a:lnTo>
                <a:lnTo>
                  <a:pt x="2039253" y="187716"/>
                </a:lnTo>
                <a:lnTo>
                  <a:pt x="2024387" y="205843"/>
                </a:lnTo>
                <a:lnTo>
                  <a:pt x="2019306" y="229889"/>
                </a:lnTo>
                <a:lnTo>
                  <a:pt x="2024350" y="254222"/>
                </a:lnTo>
                <a:lnTo>
                  <a:pt x="2038264" y="273119"/>
                </a:lnTo>
                <a:lnTo>
                  <a:pt x="2059218" y="285356"/>
                </a:lnTo>
                <a:lnTo>
                  <a:pt x="2085383" y="289708"/>
                </a:lnTo>
                <a:lnTo>
                  <a:pt x="2103639" y="287453"/>
                </a:lnTo>
                <a:lnTo>
                  <a:pt x="2120584" y="280919"/>
                </a:lnTo>
                <a:lnTo>
                  <a:pt x="2134975" y="270451"/>
                </a:lnTo>
                <a:lnTo>
                  <a:pt x="2145570" y="256393"/>
                </a:lnTo>
                <a:lnTo>
                  <a:pt x="2198579" y="256393"/>
                </a:lnTo>
                <a:lnTo>
                  <a:pt x="2198579" y="250871"/>
                </a:lnTo>
                <a:lnTo>
                  <a:pt x="2103052" y="250871"/>
                </a:lnTo>
                <a:lnTo>
                  <a:pt x="2090620" y="249203"/>
                </a:lnTo>
                <a:lnTo>
                  <a:pt x="2081034" y="244429"/>
                </a:lnTo>
                <a:lnTo>
                  <a:pt x="2074865" y="236894"/>
                </a:lnTo>
                <a:lnTo>
                  <a:pt x="2072683" y="226944"/>
                </a:lnTo>
                <a:lnTo>
                  <a:pt x="2074779" y="217424"/>
                </a:lnTo>
                <a:lnTo>
                  <a:pt x="2080896" y="210010"/>
                </a:lnTo>
                <a:lnTo>
                  <a:pt x="2090775" y="204943"/>
                </a:lnTo>
                <a:lnTo>
                  <a:pt x="2104157" y="202464"/>
                </a:lnTo>
                <a:lnTo>
                  <a:pt x="2145754" y="199887"/>
                </a:lnTo>
                <a:lnTo>
                  <a:pt x="2198579" y="199887"/>
                </a:lnTo>
                <a:lnTo>
                  <a:pt x="2198579" y="150928"/>
                </a:lnTo>
                <a:lnTo>
                  <a:pt x="2192925" y="125159"/>
                </a:lnTo>
                <a:close/>
              </a:path>
              <a:path w="3091179" h="351154">
                <a:moveTo>
                  <a:pt x="2198579" y="256393"/>
                </a:moveTo>
                <a:lnTo>
                  <a:pt x="2146674" y="256393"/>
                </a:lnTo>
                <a:lnTo>
                  <a:pt x="2146674" y="286579"/>
                </a:lnTo>
                <a:lnTo>
                  <a:pt x="2198579" y="286579"/>
                </a:lnTo>
                <a:lnTo>
                  <a:pt x="2198579" y="256393"/>
                </a:lnTo>
                <a:close/>
              </a:path>
              <a:path w="3091179" h="351154">
                <a:moveTo>
                  <a:pt x="2198579" y="199887"/>
                </a:moveTo>
                <a:lnTo>
                  <a:pt x="2145754" y="199887"/>
                </a:lnTo>
                <a:lnTo>
                  <a:pt x="2145754" y="214244"/>
                </a:lnTo>
                <a:lnTo>
                  <a:pt x="2142369" y="228974"/>
                </a:lnTo>
                <a:lnTo>
                  <a:pt x="2133169" y="240564"/>
                </a:lnTo>
                <a:lnTo>
                  <a:pt x="2119586" y="248151"/>
                </a:lnTo>
                <a:lnTo>
                  <a:pt x="2103052" y="250871"/>
                </a:lnTo>
                <a:lnTo>
                  <a:pt x="2198579" y="250871"/>
                </a:lnTo>
                <a:lnTo>
                  <a:pt x="2198579" y="199887"/>
                </a:lnTo>
                <a:close/>
              </a:path>
              <a:path w="3091179" h="351154">
                <a:moveTo>
                  <a:pt x="2115016" y="85035"/>
                </a:moveTo>
                <a:lnTo>
                  <a:pt x="2079674" y="89745"/>
                </a:lnTo>
                <a:lnTo>
                  <a:pt x="2052735" y="102980"/>
                </a:lnTo>
                <a:lnTo>
                  <a:pt x="2035218" y="123393"/>
                </a:lnTo>
                <a:lnTo>
                  <a:pt x="2028140" y="149639"/>
                </a:lnTo>
                <a:lnTo>
                  <a:pt x="2077284" y="149639"/>
                </a:lnTo>
                <a:lnTo>
                  <a:pt x="2081072" y="139680"/>
                </a:lnTo>
                <a:lnTo>
                  <a:pt x="2088397" y="131946"/>
                </a:lnTo>
                <a:lnTo>
                  <a:pt x="2099000" y="126939"/>
                </a:lnTo>
                <a:lnTo>
                  <a:pt x="2112623" y="125159"/>
                </a:lnTo>
                <a:lnTo>
                  <a:pt x="2192925" y="125159"/>
                </a:lnTo>
                <a:lnTo>
                  <a:pt x="2192640" y="123859"/>
                </a:lnTo>
                <a:lnTo>
                  <a:pt x="2175778" y="103072"/>
                </a:lnTo>
                <a:lnTo>
                  <a:pt x="2149426" y="89740"/>
                </a:lnTo>
                <a:lnTo>
                  <a:pt x="2115016" y="85035"/>
                </a:lnTo>
                <a:close/>
              </a:path>
              <a:path w="3091179" h="351154">
                <a:moveTo>
                  <a:pt x="2289320" y="89268"/>
                </a:moveTo>
                <a:lnTo>
                  <a:pt x="2236679" y="89268"/>
                </a:lnTo>
                <a:lnTo>
                  <a:pt x="2236679" y="286579"/>
                </a:lnTo>
                <a:lnTo>
                  <a:pt x="2289320" y="286579"/>
                </a:lnTo>
                <a:lnTo>
                  <a:pt x="2335810" y="212587"/>
                </a:lnTo>
                <a:lnTo>
                  <a:pt x="2289320" y="212587"/>
                </a:lnTo>
                <a:lnTo>
                  <a:pt x="2289320" y="89268"/>
                </a:lnTo>
                <a:close/>
              </a:path>
              <a:path w="3091179" h="351154">
                <a:moveTo>
                  <a:pt x="2421842" y="161787"/>
                </a:moveTo>
                <a:lnTo>
                  <a:pt x="2369201" y="161787"/>
                </a:lnTo>
                <a:lnTo>
                  <a:pt x="2369201" y="286579"/>
                </a:lnTo>
                <a:lnTo>
                  <a:pt x="2421842" y="286579"/>
                </a:lnTo>
                <a:lnTo>
                  <a:pt x="2421842" y="161787"/>
                </a:lnTo>
                <a:close/>
              </a:path>
              <a:path w="3091179" h="351154">
                <a:moveTo>
                  <a:pt x="2421842" y="89268"/>
                </a:moveTo>
                <a:lnTo>
                  <a:pt x="2369201" y="89268"/>
                </a:lnTo>
                <a:lnTo>
                  <a:pt x="2290792" y="212587"/>
                </a:lnTo>
                <a:lnTo>
                  <a:pt x="2335810" y="212587"/>
                </a:lnTo>
                <a:lnTo>
                  <a:pt x="2367728" y="161787"/>
                </a:lnTo>
                <a:lnTo>
                  <a:pt x="2421842" y="161787"/>
                </a:lnTo>
                <a:lnTo>
                  <a:pt x="2421842" y="89268"/>
                </a:lnTo>
                <a:close/>
              </a:path>
              <a:path w="3091179" h="351154">
                <a:moveTo>
                  <a:pt x="2298891" y="0"/>
                </a:moveTo>
                <a:lnTo>
                  <a:pt x="2266128" y="0"/>
                </a:lnTo>
                <a:lnTo>
                  <a:pt x="2270790" y="24758"/>
                </a:lnTo>
                <a:lnTo>
                  <a:pt x="2283959" y="43874"/>
                </a:lnTo>
                <a:lnTo>
                  <a:pt x="2304409" y="56192"/>
                </a:lnTo>
                <a:lnTo>
                  <a:pt x="2330917" y="60555"/>
                </a:lnTo>
                <a:lnTo>
                  <a:pt x="2357346" y="56192"/>
                </a:lnTo>
                <a:lnTo>
                  <a:pt x="2377806" y="43874"/>
                </a:lnTo>
                <a:lnTo>
                  <a:pt x="2384723" y="33866"/>
                </a:lnTo>
                <a:lnTo>
                  <a:pt x="2330917" y="33866"/>
                </a:lnTo>
                <a:lnTo>
                  <a:pt x="2317811" y="31344"/>
                </a:lnTo>
                <a:lnTo>
                  <a:pt x="2307794" y="24318"/>
                </a:lnTo>
                <a:lnTo>
                  <a:pt x="2301332" y="13600"/>
                </a:lnTo>
                <a:lnTo>
                  <a:pt x="2298891" y="0"/>
                </a:lnTo>
                <a:close/>
              </a:path>
              <a:path w="3091179" h="351154">
                <a:moveTo>
                  <a:pt x="2395705" y="0"/>
                </a:moveTo>
                <a:lnTo>
                  <a:pt x="2362759" y="0"/>
                </a:lnTo>
                <a:lnTo>
                  <a:pt x="2360320" y="13600"/>
                </a:lnTo>
                <a:lnTo>
                  <a:pt x="2353878" y="24318"/>
                </a:lnTo>
                <a:lnTo>
                  <a:pt x="2343916" y="31344"/>
                </a:lnTo>
                <a:lnTo>
                  <a:pt x="2330917" y="33866"/>
                </a:lnTo>
                <a:lnTo>
                  <a:pt x="2384723" y="33866"/>
                </a:lnTo>
                <a:lnTo>
                  <a:pt x="2391018" y="24758"/>
                </a:lnTo>
                <a:lnTo>
                  <a:pt x="2395705" y="0"/>
                </a:lnTo>
                <a:close/>
              </a:path>
              <a:path w="3091179" h="351154">
                <a:moveTo>
                  <a:pt x="2514055" y="89268"/>
                </a:moveTo>
                <a:lnTo>
                  <a:pt x="2460494" y="89268"/>
                </a:lnTo>
                <a:lnTo>
                  <a:pt x="2460494" y="286579"/>
                </a:lnTo>
                <a:lnTo>
                  <a:pt x="2514055" y="286579"/>
                </a:lnTo>
                <a:lnTo>
                  <a:pt x="2514055" y="205777"/>
                </a:lnTo>
                <a:lnTo>
                  <a:pt x="2643448" y="205777"/>
                </a:lnTo>
                <a:lnTo>
                  <a:pt x="2643448" y="165100"/>
                </a:lnTo>
                <a:lnTo>
                  <a:pt x="2514055" y="165100"/>
                </a:lnTo>
                <a:lnTo>
                  <a:pt x="2514055" y="89268"/>
                </a:lnTo>
                <a:close/>
              </a:path>
              <a:path w="3091179" h="351154">
                <a:moveTo>
                  <a:pt x="2643448" y="205777"/>
                </a:moveTo>
                <a:lnTo>
                  <a:pt x="2589887" y="205777"/>
                </a:lnTo>
                <a:lnTo>
                  <a:pt x="2589887" y="286579"/>
                </a:lnTo>
                <a:lnTo>
                  <a:pt x="2643448" y="286579"/>
                </a:lnTo>
                <a:lnTo>
                  <a:pt x="2643448" y="205777"/>
                </a:lnTo>
                <a:close/>
              </a:path>
              <a:path w="3091179" h="351154">
                <a:moveTo>
                  <a:pt x="2643448" y="89268"/>
                </a:moveTo>
                <a:lnTo>
                  <a:pt x="2589887" y="89268"/>
                </a:lnTo>
                <a:lnTo>
                  <a:pt x="2589887" y="165100"/>
                </a:lnTo>
                <a:lnTo>
                  <a:pt x="2643448" y="165100"/>
                </a:lnTo>
                <a:lnTo>
                  <a:pt x="2643448" y="89268"/>
                </a:lnTo>
                <a:close/>
              </a:path>
              <a:path w="3091179" h="351154">
                <a:moveTo>
                  <a:pt x="2770080" y="85035"/>
                </a:moveTo>
                <a:lnTo>
                  <a:pt x="2730597" y="92403"/>
                </a:lnTo>
                <a:lnTo>
                  <a:pt x="2700621" y="113334"/>
                </a:lnTo>
                <a:lnTo>
                  <a:pt x="2681586" y="146067"/>
                </a:lnTo>
                <a:lnTo>
                  <a:pt x="2674922" y="188844"/>
                </a:lnTo>
                <a:lnTo>
                  <a:pt x="2681566" y="231410"/>
                </a:lnTo>
                <a:lnTo>
                  <a:pt x="2700736" y="263502"/>
                </a:lnTo>
                <a:lnTo>
                  <a:pt x="2731296" y="283757"/>
                </a:lnTo>
                <a:lnTo>
                  <a:pt x="2772105" y="290812"/>
                </a:lnTo>
                <a:lnTo>
                  <a:pt x="2805917" y="286153"/>
                </a:lnTo>
                <a:lnTo>
                  <a:pt x="2833189" y="273004"/>
                </a:lnTo>
                <a:lnTo>
                  <a:pt x="2852421" y="252608"/>
                </a:lnTo>
                <a:lnTo>
                  <a:pt x="2852991" y="251055"/>
                </a:lnTo>
                <a:lnTo>
                  <a:pt x="2773025" y="251055"/>
                </a:lnTo>
                <a:lnTo>
                  <a:pt x="2754381" y="247596"/>
                </a:lnTo>
                <a:lnTo>
                  <a:pt x="2740102" y="237872"/>
                </a:lnTo>
                <a:lnTo>
                  <a:pt x="2730965" y="222868"/>
                </a:lnTo>
                <a:lnTo>
                  <a:pt x="2727747" y="203568"/>
                </a:lnTo>
                <a:lnTo>
                  <a:pt x="2727747" y="200255"/>
                </a:lnTo>
                <a:lnTo>
                  <a:pt x="2863766" y="200255"/>
                </a:lnTo>
                <a:lnTo>
                  <a:pt x="2863766" y="183874"/>
                </a:lnTo>
                <a:lnTo>
                  <a:pt x="2861099" y="167309"/>
                </a:lnTo>
                <a:lnTo>
                  <a:pt x="2728299" y="167309"/>
                </a:lnTo>
                <a:lnTo>
                  <a:pt x="2732377" y="150260"/>
                </a:lnTo>
                <a:lnTo>
                  <a:pt x="2741321" y="136801"/>
                </a:lnTo>
                <a:lnTo>
                  <a:pt x="2754338" y="127966"/>
                </a:lnTo>
                <a:lnTo>
                  <a:pt x="2770633" y="124791"/>
                </a:lnTo>
                <a:lnTo>
                  <a:pt x="2846180" y="124791"/>
                </a:lnTo>
                <a:lnTo>
                  <a:pt x="2838458" y="111953"/>
                </a:lnTo>
                <a:lnTo>
                  <a:pt x="2808946" y="92040"/>
                </a:lnTo>
                <a:lnTo>
                  <a:pt x="2770080" y="85035"/>
                </a:lnTo>
                <a:close/>
              </a:path>
              <a:path w="3091179" h="351154">
                <a:moveTo>
                  <a:pt x="2862110" y="226207"/>
                </a:moveTo>
                <a:lnTo>
                  <a:pt x="2812782" y="226207"/>
                </a:lnTo>
                <a:lnTo>
                  <a:pt x="2807243" y="236457"/>
                </a:lnTo>
                <a:lnTo>
                  <a:pt x="2798425" y="244291"/>
                </a:lnTo>
                <a:lnTo>
                  <a:pt x="2786847" y="249295"/>
                </a:lnTo>
                <a:lnTo>
                  <a:pt x="2773025" y="251055"/>
                </a:lnTo>
                <a:lnTo>
                  <a:pt x="2852991" y="251055"/>
                </a:lnTo>
                <a:lnTo>
                  <a:pt x="2862110" y="226207"/>
                </a:lnTo>
                <a:close/>
              </a:path>
              <a:path w="3091179" h="351154">
                <a:moveTo>
                  <a:pt x="2846180" y="124791"/>
                </a:moveTo>
                <a:lnTo>
                  <a:pt x="2770633" y="124791"/>
                </a:lnTo>
                <a:lnTo>
                  <a:pt x="2787043" y="127889"/>
                </a:lnTo>
                <a:lnTo>
                  <a:pt x="2799898" y="136594"/>
                </a:lnTo>
                <a:lnTo>
                  <a:pt x="2808474" y="150027"/>
                </a:lnTo>
                <a:lnTo>
                  <a:pt x="2812046" y="167309"/>
                </a:lnTo>
                <a:lnTo>
                  <a:pt x="2861099" y="167309"/>
                </a:lnTo>
                <a:lnTo>
                  <a:pt x="2857203" y="143117"/>
                </a:lnTo>
                <a:lnTo>
                  <a:pt x="2846180" y="124791"/>
                </a:lnTo>
                <a:close/>
              </a:path>
              <a:path w="3091179" h="351154">
                <a:moveTo>
                  <a:pt x="2947881" y="89268"/>
                </a:moveTo>
                <a:lnTo>
                  <a:pt x="2894872" y="89268"/>
                </a:lnTo>
                <a:lnTo>
                  <a:pt x="2894872" y="350999"/>
                </a:lnTo>
                <a:lnTo>
                  <a:pt x="2948617" y="350999"/>
                </a:lnTo>
                <a:lnTo>
                  <a:pt x="2948617" y="253448"/>
                </a:lnTo>
                <a:lnTo>
                  <a:pt x="3074011" y="253448"/>
                </a:lnTo>
                <a:lnTo>
                  <a:pt x="3077484" y="246454"/>
                </a:lnTo>
                <a:lnTo>
                  <a:pt x="2992055" y="246454"/>
                </a:lnTo>
                <a:lnTo>
                  <a:pt x="2974135" y="242330"/>
                </a:lnTo>
                <a:lnTo>
                  <a:pt x="2960374" y="230579"/>
                </a:lnTo>
                <a:lnTo>
                  <a:pt x="2951548" y="212133"/>
                </a:lnTo>
                <a:lnTo>
                  <a:pt x="2948433" y="187923"/>
                </a:lnTo>
                <a:lnTo>
                  <a:pt x="2951548" y="163840"/>
                </a:lnTo>
                <a:lnTo>
                  <a:pt x="2960374" y="145314"/>
                </a:lnTo>
                <a:lnTo>
                  <a:pt x="2974135" y="133413"/>
                </a:lnTo>
                <a:lnTo>
                  <a:pt x="2992055" y="129209"/>
                </a:lnTo>
                <a:lnTo>
                  <a:pt x="3077317" y="129209"/>
                </a:lnTo>
                <a:lnTo>
                  <a:pt x="3074549" y="123687"/>
                </a:lnTo>
                <a:lnTo>
                  <a:pt x="2947881" y="123687"/>
                </a:lnTo>
                <a:lnTo>
                  <a:pt x="2947881" y="89268"/>
                </a:lnTo>
                <a:close/>
              </a:path>
              <a:path w="3091179" h="351154">
                <a:moveTo>
                  <a:pt x="3074011" y="253448"/>
                </a:moveTo>
                <a:lnTo>
                  <a:pt x="2949722" y="253448"/>
                </a:lnTo>
                <a:lnTo>
                  <a:pt x="2959687" y="268509"/>
                </a:lnTo>
                <a:lnTo>
                  <a:pt x="2973534" y="279930"/>
                </a:lnTo>
                <a:lnTo>
                  <a:pt x="2990798" y="287174"/>
                </a:lnTo>
                <a:lnTo>
                  <a:pt x="3011013" y="289708"/>
                </a:lnTo>
                <a:lnTo>
                  <a:pt x="3044305" y="282734"/>
                </a:lnTo>
                <a:lnTo>
                  <a:pt x="3069452" y="262628"/>
                </a:lnTo>
                <a:lnTo>
                  <a:pt x="3074011" y="253448"/>
                </a:lnTo>
                <a:close/>
              </a:path>
              <a:path w="3091179" h="351154">
                <a:moveTo>
                  <a:pt x="3077317" y="129209"/>
                </a:moveTo>
                <a:lnTo>
                  <a:pt x="2992055" y="129209"/>
                </a:lnTo>
                <a:lnTo>
                  <a:pt x="3010237" y="133361"/>
                </a:lnTo>
                <a:lnTo>
                  <a:pt x="3024008" y="145153"/>
                </a:lnTo>
                <a:lnTo>
                  <a:pt x="3024100" y="145314"/>
                </a:lnTo>
                <a:lnTo>
                  <a:pt x="3032795" y="163685"/>
                </a:lnTo>
                <a:lnTo>
                  <a:pt x="3035861" y="187923"/>
                </a:lnTo>
                <a:lnTo>
                  <a:pt x="3032795" y="212210"/>
                </a:lnTo>
                <a:lnTo>
                  <a:pt x="3024035" y="230648"/>
                </a:lnTo>
                <a:lnTo>
                  <a:pt x="3010237" y="242356"/>
                </a:lnTo>
                <a:lnTo>
                  <a:pt x="2992055" y="246454"/>
                </a:lnTo>
                <a:lnTo>
                  <a:pt x="3077484" y="246454"/>
                </a:lnTo>
                <a:lnTo>
                  <a:pt x="3085355" y="230579"/>
                </a:lnTo>
                <a:lnTo>
                  <a:pt x="3090894" y="187923"/>
                </a:lnTo>
                <a:lnTo>
                  <a:pt x="3085309" y="145153"/>
                </a:lnTo>
                <a:lnTo>
                  <a:pt x="3077317" y="129209"/>
                </a:lnTo>
                <a:close/>
              </a:path>
              <a:path w="3091179" h="351154">
                <a:moveTo>
                  <a:pt x="3010093" y="86139"/>
                </a:moveTo>
                <a:lnTo>
                  <a:pt x="2990010" y="88744"/>
                </a:lnTo>
                <a:lnTo>
                  <a:pt x="2972844" y="96216"/>
                </a:lnTo>
                <a:lnTo>
                  <a:pt x="2959025" y="108036"/>
                </a:lnTo>
                <a:lnTo>
                  <a:pt x="2948985" y="123687"/>
                </a:lnTo>
                <a:lnTo>
                  <a:pt x="3074549" y="123687"/>
                </a:lnTo>
                <a:lnTo>
                  <a:pt x="3069268" y="113149"/>
                </a:lnTo>
                <a:lnTo>
                  <a:pt x="3043839" y="93087"/>
                </a:lnTo>
                <a:lnTo>
                  <a:pt x="3010093" y="86139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91411" y="4037017"/>
            <a:ext cx="7220820" cy="177164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42965" y="4037017"/>
            <a:ext cx="7669616" cy="177765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88097" y="7932186"/>
            <a:ext cx="7858297" cy="1777657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1082979" y="1834623"/>
            <a:ext cx="6274435" cy="526415"/>
          </a:xfrm>
          <a:custGeom>
            <a:avLst/>
            <a:gdLst/>
            <a:ahLst/>
            <a:cxnLst/>
            <a:rect l="l" t="t" r="r" b="b"/>
            <a:pathLst>
              <a:path w="6274434" h="526414">
                <a:moveTo>
                  <a:pt x="83378" y="18221"/>
                </a:moveTo>
                <a:lnTo>
                  <a:pt x="0" y="18221"/>
                </a:lnTo>
                <a:lnTo>
                  <a:pt x="0" y="416616"/>
                </a:lnTo>
                <a:lnTo>
                  <a:pt x="83378" y="416616"/>
                </a:lnTo>
                <a:lnTo>
                  <a:pt x="83378" y="248755"/>
                </a:lnTo>
                <a:lnTo>
                  <a:pt x="346214" y="248755"/>
                </a:lnTo>
                <a:lnTo>
                  <a:pt x="346214" y="180009"/>
                </a:lnTo>
                <a:lnTo>
                  <a:pt x="83378" y="180009"/>
                </a:lnTo>
                <a:lnTo>
                  <a:pt x="83378" y="18221"/>
                </a:lnTo>
                <a:close/>
              </a:path>
              <a:path w="6274434" h="526414">
                <a:moveTo>
                  <a:pt x="346214" y="248755"/>
                </a:moveTo>
                <a:lnTo>
                  <a:pt x="262835" y="248755"/>
                </a:lnTo>
                <a:lnTo>
                  <a:pt x="262835" y="416616"/>
                </a:lnTo>
                <a:lnTo>
                  <a:pt x="346214" y="416616"/>
                </a:lnTo>
                <a:lnTo>
                  <a:pt x="346214" y="248755"/>
                </a:lnTo>
                <a:close/>
              </a:path>
              <a:path w="6274434" h="526414">
                <a:moveTo>
                  <a:pt x="346214" y="18221"/>
                </a:moveTo>
                <a:lnTo>
                  <a:pt x="262835" y="18221"/>
                </a:lnTo>
                <a:lnTo>
                  <a:pt x="262835" y="180009"/>
                </a:lnTo>
                <a:lnTo>
                  <a:pt x="346214" y="180009"/>
                </a:lnTo>
                <a:lnTo>
                  <a:pt x="346214" y="18221"/>
                </a:lnTo>
                <a:close/>
              </a:path>
              <a:path w="6274434" h="526414">
                <a:moveTo>
                  <a:pt x="660204" y="174487"/>
                </a:moveTo>
                <a:lnTo>
                  <a:pt x="539751" y="174487"/>
                </a:lnTo>
                <a:lnTo>
                  <a:pt x="560328" y="177420"/>
                </a:lnTo>
                <a:lnTo>
                  <a:pt x="575988" y="185945"/>
                </a:lnTo>
                <a:lnTo>
                  <a:pt x="585953" y="199645"/>
                </a:lnTo>
                <a:lnTo>
                  <a:pt x="589447" y="218109"/>
                </a:lnTo>
                <a:lnTo>
                  <a:pt x="589447" y="237711"/>
                </a:lnTo>
                <a:lnTo>
                  <a:pt x="514903" y="242128"/>
                </a:lnTo>
                <a:lnTo>
                  <a:pt x="465816" y="250398"/>
                </a:lnTo>
                <a:lnTo>
                  <a:pt x="429696" y="268322"/>
                </a:lnTo>
                <a:lnTo>
                  <a:pt x="407397" y="295513"/>
                </a:lnTo>
                <a:lnTo>
                  <a:pt x="399775" y="331581"/>
                </a:lnTo>
                <a:lnTo>
                  <a:pt x="407341" y="368081"/>
                </a:lnTo>
                <a:lnTo>
                  <a:pt x="428212" y="396427"/>
                </a:lnTo>
                <a:lnTo>
                  <a:pt x="459643" y="414783"/>
                </a:lnTo>
                <a:lnTo>
                  <a:pt x="498890" y="421309"/>
                </a:lnTo>
                <a:lnTo>
                  <a:pt x="526275" y="417927"/>
                </a:lnTo>
                <a:lnTo>
                  <a:pt x="551692" y="408126"/>
                </a:lnTo>
                <a:lnTo>
                  <a:pt x="573279" y="392424"/>
                </a:lnTo>
                <a:lnTo>
                  <a:pt x="589171" y="371338"/>
                </a:lnTo>
                <a:lnTo>
                  <a:pt x="668684" y="371338"/>
                </a:lnTo>
                <a:lnTo>
                  <a:pt x="668684" y="363055"/>
                </a:lnTo>
                <a:lnTo>
                  <a:pt x="525395" y="363055"/>
                </a:lnTo>
                <a:lnTo>
                  <a:pt x="506746" y="360553"/>
                </a:lnTo>
                <a:lnTo>
                  <a:pt x="492368" y="353392"/>
                </a:lnTo>
                <a:lnTo>
                  <a:pt x="483114" y="342090"/>
                </a:lnTo>
                <a:lnTo>
                  <a:pt x="479840" y="327164"/>
                </a:lnTo>
                <a:lnTo>
                  <a:pt x="482985" y="312885"/>
                </a:lnTo>
                <a:lnTo>
                  <a:pt x="492161" y="301763"/>
                </a:lnTo>
                <a:lnTo>
                  <a:pt x="506979" y="294162"/>
                </a:lnTo>
                <a:lnTo>
                  <a:pt x="527051" y="290444"/>
                </a:lnTo>
                <a:lnTo>
                  <a:pt x="589447" y="286579"/>
                </a:lnTo>
                <a:lnTo>
                  <a:pt x="668684" y="286579"/>
                </a:lnTo>
                <a:lnTo>
                  <a:pt x="668684" y="213139"/>
                </a:lnTo>
                <a:lnTo>
                  <a:pt x="660204" y="174487"/>
                </a:lnTo>
                <a:close/>
              </a:path>
              <a:path w="6274434" h="526414">
                <a:moveTo>
                  <a:pt x="668684" y="371338"/>
                </a:moveTo>
                <a:lnTo>
                  <a:pt x="590827" y="371338"/>
                </a:lnTo>
                <a:lnTo>
                  <a:pt x="590827" y="416616"/>
                </a:lnTo>
                <a:lnTo>
                  <a:pt x="668684" y="416616"/>
                </a:lnTo>
                <a:lnTo>
                  <a:pt x="668684" y="371338"/>
                </a:lnTo>
                <a:close/>
              </a:path>
              <a:path w="6274434" h="526414">
                <a:moveTo>
                  <a:pt x="668684" y="286579"/>
                </a:moveTo>
                <a:lnTo>
                  <a:pt x="589447" y="286579"/>
                </a:lnTo>
                <a:lnTo>
                  <a:pt x="589447" y="308113"/>
                </a:lnTo>
                <a:lnTo>
                  <a:pt x="584370" y="330209"/>
                </a:lnTo>
                <a:lnTo>
                  <a:pt x="570569" y="347594"/>
                </a:lnTo>
                <a:lnTo>
                  <a:pt x="550195" y="358974"/>
                </a:lnTo>
                <a:lnTo>
                  <a:pt x="525395" y="363055"/>
                </a:lnTo>
                <a:lnTo>
                  <a:pt x="668684" y="363055"/>
                </a:lnTo>
                <a:lnTo>
                  <a:pt x="668684" y="286579"/>
                </a:lnTo>
                <a:close/>
              </a:path>
              <a:path w="6274434" h="526414">
                <a:moveTo>
                  <a:pt x="543340" y="114300"/>
                </a:moveTo>
                <a:lnTo>
                  <a:pt x="490327" y="121366"/>
                </a:lnTo>
                <a:lnTo>
                  <a:pt x="449919" y="141218"/>
                </a:lnTo>
                <a:lnTo>
                  <a:pt x="423643" y="171838"/>
                </a:lnTo>
                <a:lnTo>
                  <a:pt x="413027" y="211207"/>
                </a:lnTo>
                <a:lnTo>
                  <a:pt x="486742" y="211207"/>
                </a:lnTo>
                <a:lnTo>
                  <a:pt x="492424" y="196268"/>
                </a:lnTo>
                <a:lnTo>
                  <a:pt x="503411" y="184668"/>
                </a:lnTo>
                <a:lnTo>
                  <a:pt x="519316" y="177157"/>
                </a:lnTo>
                <a:lnTo>
                  <a:pt x="539751" y="174487"/>
                </a:lnTo>
                <a:lnTo>
                  <a:pt x="660204" y="174487"/>
                </a:lnTo>
                <a:lnTo>
                  <a:pt x="659776" y="172537"/>
                </a:lnTo>
                <a:lnTo>
                  <a:pt x="634484" y="141356"/>
                </a:lnTo>
                <a:lnTo>
                  <a:pt x="594956" y="121357"/>
                </a:lnTo>
                <a:lnTo>
                  <a:pt x="543340" y="114300"/>
                </a:lnTo>
                <a:close/>
              </a:path>
              <a:path w="6274434" h="526414">
                <a:moveTo>
                  <a:pt x="997505" y="120650"/>
                </a:moveTo>
                <a:lnTo>
                  <a:pt x="725834" y="120650"/>
                </a:lnTo>
                <a:lnTo>
                  <a:pt x="725834" y="416616"/>
                </a:lnTo>
                <a:lnTo>
                  <a:pt x="806176" y="416616"/>
                </a:lnTo>
                <a:lnTo>
                  <a:pt x="806176" y="181389"/>
                </a:lnTo>
                <a:lnTo>
                  <a:pt x="997505" y="181389"/>
                </a:lnTo>
                <a:lnTo>
                  <a:pt x="997505" y="120650"/>
                </a:lnTo>
                <a:close/>
              </a:path>
              <a:path w="6274434" h="526414">
                <a:moveTo>
                  <a:pt x="997505" y="181389"/>
                </a:moveTo>
                <a:lnTo>
                  <a:pt x="917163" y="181389"/>
                </a:lnTo>
                <a:lnTo>
                  <a:pt x="917163" y="416616"/>
                </a:lnTo>
                <a:lnTo>
                  <a:pt x="997505" y="416616"/>
                </a:lnTo>
                <a:lnTo>
                  <a:pt x="997505" y="181389"/>
                </a:lnTo>
                <a:close/>
              </a:path>
              <a:path w="6274434" h="526414">
                <a:moveTo>
                  <a:pt x="1134996" y="120650"/>
                </a:moveTo>
                <a:lnTo>
                  <a:pt x="1055483" y="120650"/>
                </a:lnTo>
                <a:lnTo>
                  <a:pt x="1055483" y="513247"/>
                </a:lnTo>
                <a:lnTo>
                  <a:pt x="1136101" y="513247"/>
                </a:lnTo>
                <a:lnTo>
                  <a:pt x="1136101" y="366920"/>
                </a:lnTo>
                <a:lnTo>
                  <a:pt x="1325971" y="366920"/>
                </a:lnTo>
                <a:lnTo>
                  <a:pt x="1328649" y="363523"/>
                </a:lnTo>
                <a:lnTo>
                  <a:pt x="1331242" y="356429"/>
                </a:lnTo>
                <a:lnTo>
                  <a:pt x="1201258" y="356429"/>
                </a:lnTo>
                <a:lnTo>
                  <a:pt x="1174378" y="350243"/>
                </a:lnTo>
                <a:lnTo>
                  <a:pt x="1153736" y="332616"/>
                </a:lnTo>
                <a:lnTo>
                  <a:pt x="1140497" y="304947"/>
                </a:lnTo>
                <a:lnTo>
                  <a:pt x="1135825" y="268633"/>
                </a:lnTo>
                <a:lnTo>
                  <a:pt x="1140497" y="232509"/>
                </a:lnTo>
                <a:lnTo>
                  <a:pt x="1153736" y="204719"/>
                </a:lnTo>
                <a:lnTo>
                  <a:pt x="1174378" y="186868"/>
                </a:lnTo>
                <a:lnTo>
                  <a:pt x="1201258" y="180561"/>
                </a:lnTo>
                <a:lnTo>
                  <a:pt x="1331037" y="180561"/>
                </a:lnTo>
                <a:lnTo>
                  <a:pt x="1328481" y="173623"/>
                </a:lnTo>
                <a:lnTo>
                  <a:pt x="1327409" y="172278"/>
                </a:lnTo>
                <a:lnTo>
                  <a:pt x="1134996" y="172278"/>
                </a:lnTo>
                <a:lnTo>
                  <a:pt x="1134996" y="120650"/>
                </a:lnTo>
                <a:close/>
              </a:path>
              <a:path w="6274434" h="526414">
                <a:moveTo>
                  <a:pt x="1325971" y="366920"/>
                </a:moveTo>
                <a:lnTo>
                  <a:pt x="1137757" y="366920"/>
                </a:lnTo>
                <a:lnTo>
                  <a:pt x="1152705" y="389512"/>
                </a:lnTo>
                <a:lnTo>
                  <a:pt x="1173476" y="406642"/>
                </a:lnTo>
                <a:lnTo>
                  <a:pt x="1199372" y="417509"/>
                </a:lnTo>
                <a:lnTo>
                  <a:pt x="1229695" y="421309"/>
                </a:lnTo>
                <a:lnTo>
                  <a:pt x="1270569" y="414575"/>
                </a:lnTo>
                <a:lnTo>
                  <a:pt x="1303836" y="394999"/>
                </a:lnTo>
                <a:lnTo>
                  <a:pt x="1325971" y="366920"/>
                </a:lnTo>
                <a:close/>
              </a:path>
              <a:path w="6274434" h="526414">
                <a:moveTo>
                  <a:pt x="1331037" y="180561"/>
                </a:moveTo>
                <a:lnTo>
                  <a:pt x="1201258" y="180561"/>
                </a:lnTo>
                <a:lnTo>
                  <a:pt x="1228530" y="186790"/>
                </a:lnTo>
                <a:lnTo>
                  <a:pt x="1249228" y="204512"/>
                </a:lnTo>
                <a:lnTo>
                  <a:pt x="1262368" y="232276"/>
                </a:lnTo>
                <a:lnTo>
                  <a:pt x="1266966" y="268633"/>
                </a:lnTo>
                <a:lnTo>
                  <a:pt x="1262368" y="305064"/>
                </a:lnTo>
                <a:lnTo>
                  <a:pt x="1249228" y="332720"/>
                </a:lnTo>
                <a:lnTo>
                  <a:pt x="1228530" y="350282"/>
                </a:lnTo>
                <a:lnTo>
                  <a:pt x="1201258" y="356429"/>
                </a:lnTo>
                <a:lnTo>
                  <a:pt x="1331242" y="356429"/>
                </a:lnTo>
                <a:lnTo>
                  <a:pt x="1344158" y="321087"/>
                </a:lnTo>
                <a:lnTo>
                  <a:pt x="1349517" y="268633"/>
                </a:lnTo>
                <a:lnTo>
                  <a:pt x="1344121" y="216072"/>
                </a:lnTo>
                <a:lnTo>
                  <a:pt x="1331037" y="180561"/>
                </a:lnTo>
                <a:close/>
              </a:path>
              <a:path w="6274434" h="526414">
                <a:moveTo>
                  <a:pt x="1228314" y="115956"/>
                </a:moveTo>
                <a:lnTo>
                  <a:pt x="1198190" y="119865"/>
                </a:lnTo>
                <a:lnTo>
                  <a:pt x="1172441" y="131072"/>
                </a:lnTo>
                <a:lnTo>
                  <a:pt x="1151713" y="148802"/>
                </a:lnTo>
                <a:lnTo>
                  <a:pt x="1136653" y="172278"/>
                </a:lnTo>
                <a:lnTo>
                  <a:pt x="1327409" y="172278"/>
                </a:lnTo>
                <a:lnTo>
                  <a:pt x="1303419" y="142187"/>
                </a:lnTo>
                <a:lnTo>
                  <a:pt x="1269756" y="122664"/>
                </a:lnTo>
                <a:lnTo>
                  <a:pt x="1228314" y="115956"/>
                </a:lnTo>
                <a:close/>
              </a:path>
              <a:path w="6274434" h="526414">
                <a:moveTo>
                  <a:pt x="1646389" y="174487"/>
                </a:moveTo>
                <a:lnTo>
                  <a:pt x="1525937" y="174487"/>
                </a:lnTo>
                <a:lnTo>
                  <a:pt x="1546514" y="177420"/>
                </a:lnTo>
                <a:lnTo>
                  <a:pt x="1562173" y="185945"/>
                </a:lnTo>
                <a:lnTo>
                  <a:pt x="1572138" y="199645"/>
                </a:lnTo>
                <a:lnTo>
                  <a:pt x="1575633" y="218109"/>
                </a:lnTo>
                <a:lnTo>
                  <a:pt x="1575633" y="237711"/>
                </a:lnTo>
                <a:lnTo>
                  <a:pt x="1501089" y="242128"/>
                </a:lnTo>
                <a:lnTo>
                  <a:pt x="1452001" y="250398"/>
                </a:lnTo>
                <a:lnTo>
                  <a:pt x="1415881" y="268322"/>
                </a:lnTo>
                <a:lnTo>
                  <a:pt x="1393583" y="295513"/>
                </a:lnTo>
                <a:lnTo>
                  <a:pt x="1385960" y="331581"/>
                </a:lnTo>
                <a:lnTo>
                  <a:pt x="1393527" y="368081"/>
                </a:lnTo>
                <a:lnTo>
                  <a:pt x="1414397" y="396427"/>
                </a:lnTo>
                <a:lnTo>
                  <a:pt x="1445828" y="414783"/>
                </a:lnTo>
                <a:lnTo>
                  <a:pt x="1485076" y="421309"/>
                </a:lnTo>
                <a:lnTo>
                  <a:pt x="1512460" y="417927"/>
                </a:lnTo>
                <a:lnTo>
                  <a:pt x="1537878" y="408126"/>
                </a:lnTo>
                <a:lnTo>
                  <a:pt x="1559464" y="392424"/>
                </a:lnTo>
                <a:lnTo>
                  <a:pt x="1575356" y="371338"/>
                </a:lnTo>
                <a:lnTo>
                  <a:pt x="1654870" y="371338"/>
                </a:lnTo>
                <a:lnTo>
                  <a:pt x="1654870" y="363055"/>
                </a:lnTo>
                <a:lnTo>
                  <a:pt x="1511580" y="363055"/>
                </a:lnTo>
                <a:lnTo>
                  <a:pt x="1492931" y="360553"/>
                </a:lnTo>
                <a:lnTo>
                  <a:pt x="1478553" y="353392"/>
                </a:lnTo>
                <a:lnTo>
                  <a:pt x="1469300" y="342090"/>
                </a:lnTo>
                <a:lnTo>
                  <a:pt x="1466026" y="327164"/>
                </a:lnTo>
                <a:lnTo>
                  <a:pt x="1469171" y="312885"/>
                </a:lnTo>
                <a:lnTo>
                  <a:pt x="1478346" y="301763"/>
                </a:lnTo>
                <a:lnTo>
                  <a:pt x="1493164" y="294162"/>
                </a:lnTo>
                <a:lnTo>
                  <a:pt x="1513237" y="290444"/>
                </a:lnTo>
                <a:lnTo>
                  <a:pt x="1575633" y="286579"/>
                </a:lnTo>
                <a:lnTo>
                  <a:pt x="1654870" y="286579"/>
                </a:lnTo>
                <a:lnTo>
                  <a:pt x="1654870" y="213139"/>
                </a:lnTo>
                <a:lnTo>
                  <a:pt x="1646389" y="174487"/>
                </a:lnTo>
                <a:close/>
              </a:path>
              <a:path w="6274434" h="526414">
                <a:moveTo>
                  <a:pt x="1654870" y="371338"/>
                </a:moveTo>
                <a:lnTo>
                  <a:pt x="1577013" y="371338"/>
                </a:lnTo>
                <a:lnTo>
                  <a:pt x="1577013" y="416616"/>
                </a:lnTo>
                <a:lnTo>
                  <a:pt x="1654870" y="416616"/>
                </a:lnTo>
                <a:lnTo>
                  <a:pt x="1654870" y="371338"/>
                </a:lnTo>
                <a:close/>
              </a:path>
              <a:path w="6274434" h="526414">
                <a:moveTo>
                  <a:pt x="1654870" y="286579"/>
                </a:moveTo>
                <a:lnTo>
                  <a:pt x="1575633" y="286579"/>
                </a:lnTo>
                <a:lnTo>
                  <a:pt x="1575633" y="308113"/>
                </a:lnTo>
                <a:lnTo>
                  <a:pt x="1570555" y="330209"/>
                </a:lnTo>
                <a:lnTo>
                  <a:pt x="1556755" y="347594"/>
                </a:lnTo>
                <a:lnTo>
                  <a:pt x="1536381" y="358974"/>
                </a:lnTo>
                <a:lnTo>
                  <a:pt x="1511580" y="363055"/>
                </a:lnTo>
                <a:lnTo>
                  <a:pt x="1654870" y="363055"/>
                </a:lnTo>
                <a:lnTo>
                  <a:pt x="1654870" y="286579"/>
                </a:lnTo>
                <a:close/>
              </a:path>
              <a:path w="6274434" h="526414">
                <a:moveTo>
                  <a:pt x="1529526" y="114300"/>
                </a:moveTo>
                <a:lnTo>
                  <a:pt x="1476513" y="121366"/>
                </a:lnTo>
                <a:lnTo>
                  <a:pt x="1436105" y="141218"/>
                </a:lnTo>
                <a:lnTo>
                  <a:pt x="1409829" y="171838"/>
                </a:lnTo>
                <a:lnTo>
                  <a:pt x="1399212" y="211207"/>
                </a:lnTo>
                <a:lnTo>
                  <a:pt x="1472928" y="211207"/>
                </a:lnTo>
                <a:lnTo>
                  <a:pt x="1478609" y="196268"/>
                </a:lnTo>
                <a:lnTo>
                  <a:pt x="1489597" y="184668"/>
                </a:lnTo>
                <a:lnTo>
                  <a:pt x="1505502" y="177157"/>
                </a:lnTo>
                <a:lnTo>
                  <a:pt x="1525937" y="174487"/>
                </a:lnTo>
                <a:lnTo>
                  <a:pt x="1646389" y="174487"/>
                </a:lnTo>
                <a:lnTo>
                  <a:pt x="1645962" y="172537"/>
                </a:lnTo>
                <a:lnTo>
                  <a:pt x="1620669" y="141356"/>
                </a:lnTo>
                <a:lnTo>
                  <a:pt x="1581141" y="121357"/>
                </a:lnTo>
                <a:lnTo>
                  <a:pt x="1529526" y="114300"/>
                </a:lnTo>
                <a:close/>
              </a:path>
              <a:path w="6274434" h="526414">
                <a:moveTo>
                  <a:pt x="1860279" y="120650"/>
                </a:moveTo>
                <a:lnTo>
                  <a:pt x="1712020" y="120650"/>
                </a:lnTo>
                <a:lnTo>
                  <a:pt x="1712020" y="416616"/>
                </a:lnTo>
                <a:lnTo>
                  <a:pt x="1863040" y="416616"/>
                </a:lnTo>
                <a:lnTo>
                  <a:pt x="1908383" y="410542"/>
                </a:lnTo>
                <a:lnTo>
                  <a:pt x="1942726" y="393287"/>
                </a:lnTo>
                <a:lnTo>
                  <a:pt x="1964653" y="365540"/>
                </a:lnTo>
                <a:lnTo>
                  <a:pt x="1790981" y="365540"/>
                </a:lnTo>
                <a:lnTo>
                  <a:pt x="1790981" y="287131"/>
                </a:lnTo>
                <a:lnTo>
                  <a:pt x="1955515" y="287131"/>
                </a:lnTo>
                <a:lnTo>
                  <a:pt x="1953493" y="284025"/>
                </a:lnTo>
                <a:lnTo>
                  <a:pt x="1932377" y="269064"/>
                </a:lnTo>
                <a:lnTo>
                  <a:pt x="1905281" y="261455"/>
                </a:lnTo>
                <a:lnTo>
                  <a:pt x="1905281" y="259246"/>
                </a:lnTo>
                <a:lnTo>
                  <a:pt x="1926463" y="251723"/>
                </a:lnTo>
                <a:lnTo>
                  <a:pt x="1939775" y="240472"/>
                </a:lnTo>
                <a:lnTo>
                  <a:pt x="1790981" y="240472"/>
                </a:lnTo>
                <a:lnTo>
                  <a:pt x="1790981" y="171726"/>
                </a:lnTo>
                <a:lnTo>
                  <a:pt x="1953792" y="171726"/>
                </a:lnTo>
                <a:lnTo>
                  <a:pt x="1952100" y="163862"/>
                </a:lnTo>
                <a:lnTo>
                  <a:pt x="1932649" y="140425"/>
                </a:lnTo>
                <a:lnTo>
                  <a:pt x="1901653" y="125736"/>
                </a:lnTo>
                <a:lnTo>
                  <a:pt x="1860279" y="120650"/>
                </a:lnTo>
                <a:close/>
              </a:path>
              <a:path w="6274434" h="526414">
                <a:moveTo>
                  <a:pt x="1955515" y="287131"/>
                </a:moveTo>
                <a:lnTo>
                  <a:pt x="1838744" y="287131"/>
                </a:lnTo>
                <a:lnTo>
                  <a:pt x="1861383" y="289603"/>
                </a:lnTo>
                <a:lnTo>
                  <a:pt x="1877811" y="296966"/>
                </a:lnTo>
                <a:lnTo>
                  <a:pt x="1887819" y="309144"/>
                </a:lnTo>
                <a:lnTo>
                  <a:pt x="1891201" y="326059"/>
                </a:lnTo>
                <a:lnTo>
                  <a:pt x="1887991" y="343060"/>
                </a:lnTo>
                <a:lnTo>
                  <a:pt x="1878570" y="355428"/>
                </a:lnTo>
                <a:lnTo>
                  <a:pt x="1863247" y="362982"/>
                </a:lnTo>
                <a:lnTo>
                  <a:pt x="1842333" y="365540"/>
                </a:lnTo>
                <a:lnTo>
                  <a:pt x="1964653" y="365540"/>
                </a:lnTo>
                <a:lnTo>
                  <a:pt x="1972095" y="331029"/>
                </a:lnTo>
                <a:lnTo>
                  <a:pt x="1967207" y="305094"/>
                </a:lnTo>
                <a:lnTo>
                  <a:pt x="1955515" y="287131"/>
                </a:lnTo>
                <a:close/>
              </a:path>
              <a:path w="6274434" h="526414">
                <a:moveTo>
                  <a:pt x="1953792" y="171726"/>
                </a:moveTo>
                <a:lnTo>
                  <a:pt x="1838744" y="171726"/>
                </a:lnTo>
                <a:lnTo>
                  <a:pt x="1856397" y="174004"/>
                </a:lnTo>
                <a:lnTo>
                  <a:pt x="1869390" y="180630"/>
                </a:lnTo>
                <a:lnTo>
                  <a:pt x="1877414" y="191294"/>
                </a:lnTo>
                <a:lnTo>
                  <a:pt x="1880157" y="205685"/>
                </a:lnTo>
                <a:lnTo>
                  <a:pt x="1877194" y="220555"/>
                </a:lnTo>
                <a:lnTo>
                  <a:pt x="1868458" y="231465"/>
                </a:lnTo>
                <a:lnTo>
                  <a:pt x="1854184" y="238181"/>
                </a:lnTo>
                <a:lnTo>
                  <a:pt x="1834603" y="240472"/>
                </a:lnTo>
                <a:lnTo>
                  <a:pt x="1939775" y="240472"/>
                </a:lnTo>
                <a:lnTo>
                  <a:pt x="1943451" y="237366"/>
                </a:lnTo>
                <a:lnTo>
                  <a:pt x="1954744" y="217936"/>
                </a:lnTo>
                <a:lnTo>
                  <a:pt x="1958842" y="195194"/>
                </a:lnTo>
                <a:lnTo>
                  <a:pt x="1953792" y="171726"/>
                </a:lnTo>
                <a:close/>
              </a:path>
              <a:path w="6274434" h="526414">
                <a:moveTo>
                  <a:pt x="1993353" y="348422"/>
                </a:moveTo>
                <a:lnTo>
                  <a:pt x="1993353" y="416340"/>
                </a:lnTo>
                <a:lnTo>
                  <a:pt x="1997365" y="417643"/>
                </a:lnTo>
                <a:lnTo>
                  <a:pt x="2003085" y="418894"/>
                </a:lnTo>
                <a:lnTo>
                  <a:pt x="2010359" y="419834"/>
                </a:lnTo>
                <a:lnTo>
                  <a:pt x="2019030" y="420205"/>
                </a:lnTo>
                <a:lnTo>
                  <a:pt x="2065162" y="409817"/>
                </a:lnTo>
                <a:lnTo>
                  <a:pt x="2095713" y="380379"/>
                </a:lnTo>
                <a:lnTo>
                  <a:pt x="2107367" y="350355"/>
                </a:lnTo>
                <a:lnTo>
                  <a:pt x="2002740" y="350355"/>
                </a:lnTo>
                <a:lnTo>
                  <a:pt x="1996666" y="349251"/>
                </a:lnTo>
                <a:lnTo>
                  <a:pt x="1993353" y="348422"/>
                </a:lnTo>
                <a:close/>
              </a:path>
              <a:path w="6274434" h="526414">
                <a:moveTo>
                  <a:pt x="2282693" y="181389"/>
                </a:moveTo>
                <a:lnTo>
                  <a:pt x="2202352" y="181389"/>
                </a:lnTo>
                <a:lnTo>
                  <a:pt x="2202352" y="416616"/>
                </a:lnTo>
                <a:lnTo>
                  <a:pt x="2282693" y="416616"/>
                </a:lnTo>
                <a:lnTo>
                  <a:pt x="2282693" y="181389"/>
                </a:lnTo>
                <a:close/>
              </a:path>
              <a:path w="6274434" h="526414">
                <a:moveTo>
                  <a:pt x="2282693" y="120650"/>
                </a:moveTo>
                <a:lnTo>
                  <a:pt x="2058234" y="120650"/>
                </a:lnTo>
                <a:lnTo>
                  <a:pt x="2049951" y="269461"/>
                </a:lnTo>
                <a:lnTo>
                  <a:pt x="2046738" y="301785"/>
                </a:lnTo>
                <a:lnTo>
                  <a:pt x="2039978" y="327405"/>
                </a:lnTo>
                <a:lnTo>
                  <a:pt x="2028404" y="344277"/>
                </a:lnTo>
                <a:lnTo>
                  <a:pt x="2010747" y="350355"/>
                </a:lnTo>
                <a:lnTo>
                  <a:pt x="2107367" y="350355"/>
                </a:lnTo>
                <a:lnTo>
                  <a:pt x="2113529" y="334480"/>
                </a:lnTo>
                <a:lnTo>
                  <a:pt x="2121458" y="274707"/>
                </a:lnTo>
                <a:lnTo>
                  <a:pt x="2127256" y="181389"/>
                </a:lnTo>
                <a:lnTo>
                  <a:pt x="2282693" y="181389"/>
                </a:lnTo>
                <a:lnTo>
                  <a:pt x="2282693" y="120650"/>
                </a:lnTo>
                <a:close/>
              </a:path>
              <a:path w="6274434" h="526414">
                <a:moveTo>
                  <a:pt x="2472918" y="114300"/>
                </a:moveTo>
                <a:lnTo>
                  <a:pt x="2424466" y="121430"/>
                </a:lnTo>
                <a:lnTo>
                  <a:pt x="2384866" y="141917"/>
                </a:lnTo>
                <a:lnTo>
                  <a:pt x="2355218" y="174412"/>
                </a:lnTo>
                <a:lnTo>
                  <a:pt x="2336623" y="217561"/>
                </a:lnTo>
                <a:lnTo>
                  <a:pt x="2330181" y="270013"/>
                </a:lnTo>
                <a:lnTo>
                  <a:pt x="2336595" y="322285"/>
                </a:lnTo>
                <a:lnTo>
                  <a:pt x="2355254" y="364762"/>
                </a:lnTo>
                <a:lnTo>
                  <a:pt x="2385283" y="396400"/>
                </a:lnTo>
                <a:lnTo>
                  <a:pt x="2425808" y="416150"/>
                </a:lnTo>
                <a:lnTo>
                  <a:pt x="2475955" y="422966"/>
                </a:lnTo>
                <a:lnTo>
                  <a:pt x="2526673" y="415978"/>
                </a:lnTo>
                <a:lnTo>
                  <a:pt x="2567582" y="396255"/>
                </a:lnTo>
                <a:lnTo>
                  <a:pt x="2596428" y="365661"/>
                </a:lnTo>
                <a:lnTo>
                  <a:pt x="2597283" y="363331"/>
                </a:lnTo>
                <a:lnTo>
                  <a:pt x="2477335" y="363331"/>
                </a:lnTo>
                <a:lnTo>
                  <a:pt x="2449368" y="358141"/>
                </a:lnTo>
                <a:lnTo>
                  <a:pt x="2427950" y="343556"/>
                </a:lnTo>
                <a:lnTo>
                  <a:pt x="2414245" y="321051"/>
                </a:lnTo>
                <a:lnTo>
                  <a:pt x="2409418" y="292100"/>
                </a:lnTo>
                <a:lnTo>
                  <a:pt x="2409418" y="287131"/>
                </a:lnTo>
                <a:lnTo>
                  <a:pt x="2613447" y="287131"/>
                </a:lnTo>
                <a:lnTo>
                  <a:pt x="2613447" y="262559"/>
                </a:lnTo>
                <a:lnTo>
                  <a:pt x="2610292" y="237711"/>
                </a:lnTo>
                <a:lnTo>
                  <a:pt x="2410246" y="237711"/>
                </a:lnTo>
                <a:lnTo>
                  <a:pt x="2416363" y="212138"/>
                </a:lnTo>
                <a:lnTo>
                  <a:pt x="2429779" y="191950"/>
                </a:lnTo>
                <a:lnTo>
                  <a:pt x="2449304" y="178697"/>
                </a:lnTo>
                <a:lnTo>
                  <a:pt x="2473746" y="173935"/>
                </a:lnTo>
                <a:lnTo>
                  <a:pt x="2589878" y="173935"/>
                </a:lnTo>
                <a:lnTo>
                  <a:pt x="2588789" y="171490"/>
                </a:lnTo>
                <a:lnTo>
                  <a:pt x="2559596" y="140566"/>
                </a:lnTo>
                <a:lnTo>
                  <a:pt x="2520610" y="121078"/>
                </a:lnTo>
                <a:lnTo>
                  <a:pt x="2472918" y="114300"/>
                </a:lnTo>
                <a:close/>
              </a:path>
              <a:path w="6274434" h="526414">
                <a:moveTo>
                  <a:pt x="2610962" y="326059"/>
                </a:moveTo>
                <a:lnTo>
                  <a:pt x="2536970" y="326059"/>
                </a:lnTo>
                <a:lnTo>
                  <a:pt x="2528662" y="341434"/>
                </a:lnTo>
                <a:lnTo>
                  <a:pt x="2515435" y="353185"/>
                </a:lnTo>
                <a:lnTo>
                  <a:pt x="2498068" y="360691"/>
                </a:lnTo>
                <a:lnTo>
                  <a:pt x="2477335" y="363331"/>
                </a:lnTo>
                <a:lnTo>
                  <a:pt x="2597283" y="363331"/>
                </a:lnTo>
                <a:lnTo>
                  <a:pt x="2610962" y="326059"/>
                </a:lnTo>
                <a:close/>
              </a:path>
              <a:path w="6274434" h="526414">
                <a:moveTo>
                  <a:pt x="2589878" y="173935"/>
                </a:moveTo>
                <a:lnTo>
                  <a:pt x="2473746" y="173935"/>
                </a:lnTo>
                <a:lnTo>
                  <a:pt x="2498361" y="178581"/>
                </a:lnTo>
                <a:lnTo>
                  <a:pt x="2517644" y="191639"/>
                </a:lnTo>
                <a:lnTo>
                  <a:pt x="2530508" y="211789"/>
                </a:lnTo>
                <a:lnTo>
                  <a:pt x="2535866" y="237711"/>
                </a:lnTo>
                <a:lnTo>
                  <a:pt x="2610292" y="237711"/>
                </a:lnTo>
                <a:lnTo>
                  <a:pt x="2607101" y="212578"/>
                </a:lnTo>
                <a:lnTo>
                  <a:pt x="2589878" y="173935"/>
                </a:lnTo>
                <a:close/>
              </a:path>
              <a:path w="6274434" h="526414">
                <a:moveTo>
                  <a:pt x="2740447" y="120650"/>
                </a:moveTo>
                <a:lnTo>
                  <a:pt x="2660105" y="120650"/>
                </a:lnTo>
                <a:lnTo>
                  <a:pt x="2660105" y="416616"/>
                </a:lnTo>
                <a:lnTo>
                  <a:pt x="2740447" y="416616"/>
                </a:lnTo>
                <a:lnTo>
                  <a:pt x="2740447" y="295413"/>
                </a:lnTo>
                <a:lnTo>
                  <a:pt x="2934537" y="295413"/>
                </a:lnTo>
                <a:lnTo>
                  <a:pt x="2934537" y="234398"/>
                </a:lnTo>
                <a:lnTo>
                  <a:pt x="2740447" y="234398"/>
                </a:lnTo>
                <a:lnTo>
                  <a:pt x="2740447" y="120650"/>
                </a:lnTo>
                <a:close/>
              </a:path>
              <a:path w="6274434" h="526414">
                <a:moveTo>
                  <a:pt x="2934537" y="295413"/>
                </a:moveTo>
                <a:lnTo>
                  <a:pt x="2854195" y="295413"/>
                </a:lnTo>
                <a:lnTo>
                  <a:pt x="2854195" y="416616"/>
                </a:lnTo>
                <a:lnTo>
                  <a:pt x="2934537" y="416616"/>
                </a:lnTo>
                <a:lnTo>
                  <a:pt x="2934537" y="295413"/>
                </a:lnTo>
                <a:close/>
              </a:path>
              <a:path w="6274434" h="526414">
                <a:moveTo>
                  <a:pt x="2934537" y="120650"/>
                </a:moveTo>
                <a:lnTo>
                  <a:pt x="2854195" y="120650"/>
                </a:lnTo>
                <a:lnTo>
                  <a:pt x="2854195" y="234398"/>
                </a:lnTo>
                <a:lnTo>
                  <a:pt x="2934537" y="234398"/>
                </a:lnTo>
                <a:lnTo>
                  <a:pt x="2934537" y="120650"/>
                </a:lnTo>
                <a:close/>
              </a:path>
              <a:path w="6274434" h="526414">
                <a:moveTo>
                  <a:pt x="3071476" y="120650"/>
                </a:moveTo>
                <a:lnTo>
                  <a:pt x="2992515" y="120650"/>
                </a:lnTo>
                <a:lnTo>
                  <a:pt x="2992515" y="416616"/>
                </a:lnTo>
                <a:lnTo>
                  <a:pt x="3071476" y="416616"/>
                </a:lnTo>
                <a:lnTo>
                  <a:pt x="3141212" y="305629"/>
                </a:lnTo>
                <a:lnTo>
                  <a:pt x="3071476" y="305629"/>
                </a:lnTo>
                <a:lnTo>
                  <a:pt x="3071476" y="120650"/>
                </a:lnTo>
                <a:close/>
              </a:path>
              <a:path w="6274434" h="526414">
                <a:moveTo>
                  <a:pt x="3270259" y="229428"/>
                </a:moveTo>
                <a:lnTo>
                  <a:pt x="3191298" y="229428"/>
                </a:lnTo>
                <a:lnTo>
                  <a:pt x="3191298" y="416616"/>
                </a:lnTo>
                <a:lnTo>
                  <a:pt x="3270259" y="416616"/>
                </a:lnTo>
                <a:lnTo>
                  <a:pt x="3270259" y="229428"/>
                </a:lnTo>
                <a:close/>
              </a:path>
              <a:path w="6274434" h="526414">
                <a:moveTo>
                  <a:pt x="3270259" y="120650"/>
                </a:moveTo>
                <a:lnTo>
                  <a:pt x="3191298" y="120650"/>
                </a:lnTo>
                <a:lnTo>
                  <a:pt x="3073685" y="305629"/>
                </a:lnTo>
                <a:lnTo>
                  <a:pt x="3141212" y="305629"/>
                </a:lnTo>
                <a:lnTo>
                  <a:pt x="3189090" y="229428"/>
                </a:lnTo>
                <a:lnTo>
                  <a:pt x="3270259" y="229428"/>
                </a:lnTo>
                <a:lnTo>
                  <a:pt x="3270259" y="120650"/>
                </a:lnTo>
                <a:close/>
              </a:path>
              <a:path w="6274434" h="526414">
                <a:moveTo>
                  <a:pt x="3578097" y="120650"/>
                </a:moveTo>
                <a:lnTo>
                  <a:pt x="3443090" y="120650"/>
                </a:lnTo>
                <a:lnTo>
                  <a:pt x="3394301" y="127845"/>
                </a:lnTo>
                <a:lnTo>
                  <a:pt x="3356951" y="148397"/>
                </a:lnTo>
                <a:lnTo>
                  <a:pt x="3333061" y="180751"/>
                </a:lnTo>
                <a:lnTo>
                  <a:pt x="3324649" y="223355"/>
                </a:lnTo>
                <a:lnTo>
                  <a:pt x="3329161" y="252879"/>
                </a:lnTo>
                <a:lnTo>
                  <a:pt x="3342111" y="277330"/>
                </a:lnTo>
                <a:lnTo>
                  <a:pt x="3362619" y="296190"/>
                </a:lnTo>
                <a:lnTo>
                  <a:pt x="3389805" y="308942"/>
                </a:lnTo>
                <a:lnTo>
                  <a:pt x="3311949" y="416616"/>
                </a:lnTo>
                <a:lnTo>
                  <a:pt x="3401401" y="416616"/>
                </a:lnTo>
                <a:lnTo>
                  <a:pt x="3467110" y="321090"/>
                </a:lnTo>
                <a:lnTo>
                  <a:pt x="3578097" y="321090"/>
                </a:lnTo>
                <a:lnTo>
                  <a:pt x="3578097" y="264492"/>
                </a:lnTo>
                <a:lnTo>
                  <a:pt x="3451097" y="264492"/>
                </a:lnTo>
                <a:lnTo>
                  <a:pt x="3431969" y="261446"/>
                </a:lnTo>
                <a:lnTo>
                  <a:pt x="3417345" y="252965"/>
                </a:lnTo>
                <a:lnTo>
                  <a:pt x="3408001" y="240032"/>
                </a:lnTo>
                <a:lnTo>
                  <a:pt x="3404714" y="223631"/>
                </a:lnTo>
                <a:lnTo>
                  <a:pt x="3407963" y="205836"/>
                </a:lnTo>
                <a:lnTo>
                  <a:pt x="3417242" y="192260"/>
                </a:lnTo>
                <a:lnTo>
                  <a:pt x="3431853" y="183602"/>
                </a:lnTo>
                <a:lnTo>
                  <a:pt x="3451097" y="180561"/>
                </a:lnTo>
                <a:lnTo>
                  <a:pt x="3578097" y="180561"/>
                </a:lnTo>
                <a:lnTo>
                  <a:pt x="3578097" y="120650"/>
                </a:lnTo>
                <a:close/>
              </a:path>
              <a:path w="6274434" h="526414">
                <a:moveTo>
                  <a:pt x="3578097" y="321090"/>
                </a:moveTo>
                <a:lnTo>
                  <a:pt x="3499412" y="321090"/>
                </a:lnTo>
                <a:lnTo>
                  <a:pt x="3499412" y="416616"/>
                </a:lnTo>
                <a:lnTo>
                  <a:pt x="3578097" y="416616"/>
                </a:lnTo>
                <a:lnTo>
                  <a:pt x="3578097" y="321090"/>
                </a:lnTo>
                <a:close/>
              </a:path>
              <a:path w="6274434" h="526414">
                <a:moveTo>
                  <a:pt x="3578097" y="180561"/>
                </a:moveTo>
                <a:lnTo>
                  <a:pt x="3499412" y="180561"/>
                </a:lnTo>
                <a:lnTo>
                  <a:pt x="3499412" y="264492"/>
                </a:lnTo>
                <a:lnTo>
                  <a:pt x="3578097" y="264492"/>
                </a:lnTo>
                <a:lnTo>
                  <a:pt x="3578097" y="180561"/>
                </a:lnTo>
                <a:close/>
              </a:path>
              <a:path w="6274434" h="526414">
                <a:moveTo>
                  <a:pt x="3884279" y="114300"/>
                </a:moveTo>
                <a:lnTo>
                  <a:pt x="3835000" y="121125"/>
                </a:lnTo>
                <a:lnTo>
                  <a:pt x="3794389" y="140937"/>
                </a:lnTo>
                <a:lnTo>
                  <a:pt x="3763756" y="172742"/>
                </a:lnTo>
                <a:lnTo>
                  <a:pt x="3744415" y="215547"/>
                </a:lnTo>
                <a:lnTo>
                  <a:pt x="3737676" y="268357"/>
                </a:lnTo>
                <a:lnTo>
                  <a:pt x="3744335" y="321754"/>
                </a:lnTo>
                <a:lnTo>
                  <a:pt x="3763518" y="364762"/>
                </a:lnTo>
                <a:lnTo>
                  <a:pt x="3794031" y="396532"/>
                </a:lnTo>
                <a:lnTo>
                  <a:pt x="3834682" y="416216"/>
                </a:lnTo>
                <a:lnTo>
                  <a:pt x="3884279" y="422966"/>
                </a:lnTo>
                <a:lnTo>
                  <a:pt x="3933875" y="416243"/>
                </a:lnTo>
                <a:lnTo>
                  <a:pt x="3974526" y="396612"/>
                </a:lnTo>
                <a:lnTo>
                  <a:pt x="4005040" y="364882"/>
                </a:lnTo>
                <a:lnTo>
                  <a:pt x="4006593" y="361398"/>
                </a:lnTo>
                <a:lnTo>
                  <a:pt x="3884279" y="361398"/>
                </a:lnTo>
                <a:lnTo>
                  <a:pt x="3857369" y="355251"/>
                </a:lnTo>
                <a:lnTo>
                  <a:pt x="3836930" y="337275"/>
                </a:lnTo>
                <a:lnTo>
                  <a:pt x="3823945" y="308170"/>
                </a:lnTo>
                <a:lnTo>
                  <a:pt x="3819398" y="268633"/>
                </a:lnTo>
                <a:lnTo>
                  <a:pt x="3824023" y="229329"/>
                </a:lnTo>
                <a:lnTo>
                  <a:pt x="3837137" y="200198"/>
                </a:lnTo>
                <a:lnTo>
                  <a:pt x="3857602" y="182092"/>
                </a:lnTo>
                <a:lnTo>
                  <a:pt x="3884279" y="175867"/>
                </a:lnTo>
                <a:lnTo>
                  <a:pt x="4006267" y="175867"/>
                </a:lnTo>
                <a:lnTo>
                  <a:pt x="4004801" y="172623"/>
                </a:lnTo>
                <a:lnTo>
                  <a:pt x="3974168" y="140857"/>
                </a:lnTo>
                <a:lnTo>
                  <a:pt x="3933557" y="121098"/>
                </a:lnTo>
                <a:lnTo>
                  <a:pt x="3884279" y="114300"/>
                </a:lnTo>
                <a:close/>
              </a:path>
              <a:path w="6274434" h="526414">
                <a:moveTo>
                  <a:pt x="4006267" y="175867"/>
                </a:moveTo>
                <a:lnTo>
                  <a:pt x="3884279" y="175867"/>
                </a:lnTo>
                <a:lnTo>
                  <a:pt x="3910913" y="182092"/>
                </a:lnTo>
                <a:lnTo>
                  <a:pt x="3931283" y="200198"/>
                </a:lnTo>
                <a:lnTo>
                  <a:pt x="3944302" y="229329"/>
                </a:lnTo>
                <a:lnTo>
                  <a:pt x="3948883" y="268633"/>
                </a:lnTo>
                <a:lnTo>
                  <a:pt x="3944341" y="308170"/>
                </a:lnTo>
                <a:lnTo>
                  <a:pt x="3931386" y="337275"/>
                </a:lnTo>
                <a:lnTo>
                  <a:pt x="3911029" y="355251"/>
                </a:lnTo>
                <a:lnTo>
                  <a:pt x="3884279" y="361398"/>
                </a:lnTo>
                <a:lnTo>
                  <a:pt x="4006593" y="361398"/>
                </a:lnTo>
                <a:lnTo>
                  <a:pt x="4024222" y="321860"/>
                </a:lnTo>
                <a:lnTo>
                  <a:pt x="4030881" y="268357"/>
                </a:lnTo>
                <a:lnTo>
                  <a:pt x="4024143" y="215441"/>
                </a:lnTo>
                <a:lnTo>
                  <a:pt x="4006267" y="175867"/>
                </a:lnTo>
                <a:close/>
              </a:path>
              <a:path w="6274434" h="526414">
                <a:moveTo>
                  <a:pt x="4345069" y="0"/>
                </a:moveTo>
                <a:lnTo>
                  <a:pt x="4293976" y="10249"/>
                </a:lnTo>
                <a:lnTo>
                  <a:pt x="4232702" y="12976"/>
                </a:lnTo>
                <a:lnTo>
                  <a:pt x="4189612" y="18251"/>
                </a:lnTo>
                <a:lnTo>
                  <a:pt x="4152926" y="31717"/>
                </a:lnTo>
                <a:lnTo>
                  <a:pt x="4099094" y="86101"/>
                </a:lnTo>
                <a:lnTo>
                  <a:pt x="4082113" y="128458"/>
                </a:lnTo>
                <a:lnTo>
                  <a:pt x="4071864" y="181883"/>
                </a:lnTo>
                <a:lnTo>
                  <a:pt x="4068429" y="247098"/>
                </a:lnTo>
                <a:lnTo>
                  <a:pt x="4072880" y="300292"/>
                </a:lnTo>
                <a:lnTo>
                  <a:pt x="4085997" y="344107"/>
                </a:lnTo>
                <a:lnTo>
                  <a:pt x="4107427" y="378412"/>
                </a:lnTo>
                <a:lnTo>
                  <a:pt x="4136817" y="403077"/>
                </a:lnTo>
                <a:lnTo>
                  <a:pt x="4173816" y="417972"/>
                </a:lnTo>
                <a:lnTo>
                  <a:pt x="4218069" y="422966"/>
                </a:lnTo>
                <a:lnTo>
                  <a:pt x="4267955" y="416278"/>
                </a:lnTo>
                <a:lnTo>
                  <a:pt x="4308577" y="396894"/>
                </a:lnTo>
                <a:lnTo>
                  <a:pt x="4338889" y="365836"/>
                </a:lnTo>
                <a:lnTo>
                  <a:pt x="4341784" y="359466"/>
                </a:lnTo>
                <a:lnTo>
                  <a:pt x="4216688" y="359466"/>
                </a:lnTo>
                <a:lnTo>
                  <a:pt x="4188950" y="353871"/>
                </a:lnTo>
                <a:lnTo>
                  <a:pt x="4168304" y="337482"/>
                </a:lnTo>
                <a:lnTo>
                  <a:pt x="4155423" y="310896"/>
                </a:lnTo>
                <a:lnTo>
                  <a:pt x="4150980" y="274707"/>
                </a:lnTo>
                <a:lnTo>
                  <a:pt x="4155462" y="239954"/>
                </a:lnTo>
                <a:lnTo>
                  <a:pt x="4168408" y="214106"/>
                </a:lnTo>
                <a:lnTo>
                  <a:pt x="4189067" y="197989"/>
                </a:lnTo>
                <a:lnTo>
                  <a:pt x="4216688" y="192433"/>
                </a:lnTo>
                <a:lnTo>
                  <a:pt x="4343746" y="192433"/>
                </a:lnTo>
                <a:lnTo>
                  <a:pt x="4341901" y="188291"/>
                </a:lnTo>
                <a:lnTo>
                  <a:pt x="4130549" y="188291"/>
                </a:lnTo>
                <a:lnTo>
                  <a:pt x="4141377" y="139290"/>
                </a:lnTo>
                <a:lnTo>
                  <a:pt x="4161264" y="104809"/>
                </a:lnTo>
                <a:lnTo>
                  <a:pt x="4193057" y="84047"/>
                </a:lnTo>
                <a:lnTo>
                  <a:pt x="4239604" y="76200"/>
                </a:lnTo>
                <a:lnTo>
                  <a:pt x="4272182" y="75095"/>
                </a:lnTo>
                <a:lnTo>
                  <a:pt x="4300071" y="73227"/>
                </a:lnTo>
                <a:lnTo>
                  <a:pt x="4322188" y="69884"/>
                </a:lnTo>
                <a:lnTo>
                  <a:pt x="4337524" y="65972"/>
                </a:lnTo>
                <a:lnTo>
                  <a:pt x="4345069" y="62395"/>
                </a:lnTo>
                <a:lnTo>
                  <a:pt x="4345069" y="0"/>
                </a:lnTo>
                <a:close/>
              </a:path>
              <a:path w="6274434" h="526414">
                <a:moveTo>
                  <a:pt x="4343746" y="192433"/>
                </a:moveTo>
                <a:lnTo>
                  <a:pt x="4216688" y="192433"/>
                </a:lnTo>
                <a:lnTo>
                  <a:pt x="4244107" y="197989"/>
                </a:lnTo>
                <a:lnTo>
                  <a:pt x="4264590" y="214106"/>
                </a:lnTo>
                <a:lnTo>
                  <a:pt x="4277410" y="239954"/>
                </a:lnTo>
                <a:lnTo>
                  <a:pt x="4281845" y="274707"/>
                </a:lnTo>
                <a:lnTo>
                  <a:pt x="4277410" y="310896"/>
                </a:lnTo>
                <a:lnTo>
                  <a:pt x="4264590" y="337482"/>
                </a:lnTo>
                <a:lnTo>
                  <a:pt x="4244107" y="353871"/>
                </a:lnTo>
                <a:lnTo>
                  <a:pt x="4216688" y="359466"/>
                </a:lnTo>
                <a:lnTo>
                  <a:pt x="4341784" y="359466"/>
                </a:lnTo>
                <a:lnTo>
                  <a:pt x="4357844" y="324122"/>
                </a:lnTo>
                <a:lnTo>
                  <a:pt x="4364395" y="272774"/>
                </a:lnTo>
                <a:lnTo>
                  <a:pt x="4358359" y="225216"/>
                </a:lnTo>
                <a:lnTo>
                  <a:pt x="4343746" y="192433"/>
                </a:lnTo>
                <a:close/>
              </a:path>
              <a:path w="6274434" h="526414">
                <a:moveTo>
                  <a:pt x="4232702" y="132522"/>
                </a:moveTo>
                <a:lnTo>
                  <a:pt x="4199265" y="136266"/>
                </a:lnTo>
                <a:lnTo>
                  <a:pt x="4171445" y="147154"/>
                </a:lnTo>
                <a:lnTo>
                  <a:pt x="4149267" y="164669"/>
                </a:lnTo>
                <a:lnTo>
                  <a:pt x="4132758" y="188291"/>
                </a:lnTo>
                <a:lnTo>
                  <a:pt x="4341901" y="188291"/>
                </a:lnTo>
                <a:lnTo>
                  <a:pt x="4341019" y="186312"/>
                </a:lnTo>
                <a:lnTo>
                  <a:pt x="4313527" y="157162"/>
                </a:lnTo>
                <a:lnTo>
                  <a:pt x="4277037" y="138865"/>
                </a:lnTo>
                <a:lnTo>
                  <a:pt x="4232702" y="132522"/>
                </a:lnTo>
                <a:close/>
              </a:path>
              <a:path w="6274434" h="526414">
                <a:moveTo>
                  <a:pt x="4411883" y="463275"/>
                </a:moveTo>
                <a:lnTo>
                  <a:pt x="4411883" y="525395"/>
                </a:lnTo>
                <a:lnTo>
                  <a:pt x="4417288" y="525757"/>
                </a:lnTo>
                <a:lnTo>
                  <a:pt x="4426964" y="526016"/>
                </a:lnTo>
                <a:lnTo>
                  <a:pt x="4442252" y="526223"/>
                </a:lnTo>
                <a:lnTo>
                  <a:pt x="4492164" y="520809"/>
                </a:lnTo>
                <a:lnTo>
                  <a:pt x="4530117" y="503204"/>
                </a:lnTo>
                <a:lnTo>
                  <a:pt x="4558649" y="471363"/>
                </a:lnTo>
                <a:lnTo>
                  <a:pt x="4562039" y="463827"/>
                </a:lnTo>
                <a:lnTo>
                  <a:pt x="4414367" y="463827"/>
                </a:lnTo>
                <a:lnTo>
                  <a:pt x="4411883" y="463275"/>
                </a:lnTo>
                <a:close/>
              </a:path>
              <a:path w="6274434" h="526414">
                <a:moveTo>
                  <a:pt x="4469861" y="120650"/>
                </a:moveTo>
                <a:lnTo>
                  <a:pt x="4381237" y="120650"/>
                </a:lnTo>
                <a:lnTo>
                  <a:pt x="4484218" y="416892"/>
                </a:lnTo>
                <a:lnTo>
                  <a:pt x="4484770" y="417996"/>
                </a:lnTo>
                <a:lnTo>
                  <a:pt x="4481733" y="429868"/>
                </a:lnTo>
                <a:lnTo>
                  <a:pt x="4481733" y="430973"/>
                </a:lnTo>
                <a:lnTo>
                  <a:pt x="4475793" y="446006"/>
                </a:lnTo>
                <a:lnTo>
                  <a:pt x="4465892" y="456200"/>
                </a:lnTo>
                <a:lnTo>
                  <a:pt x="4451488" y="461994"/>
                </a:lnTo>
                <a:lnTo>
                  <a:pt x="4432037" y="463827"/>
                </a:lnTo>
                <a:lnTo>
                  <a:pt x="4562039" y="463827"/>
                </a:lnTo>
                <a:lnTo>
                  <a:pt x="4580296" y="423242"/>
                </a:lnTo>
                <a:lnTo>
                  <a:pt x="4604278" y="352011"/>
                </a:lnTo>
                <a:lnTo>
                  <a:pt x="4532809" y="352011"/>
                </a:lnTo>
                <a:lnTo>
                  <a:pt x="4469861" y="120650"/>
                </a:lnTo>
                <a:close/>
              </a:path>
              <a:path w="6274434" h="526414">
                <a:moveTo>
                  <a:pt x="4682172" y="120650"/>
                </a:moveTo>
                <a:lnTo>
                  <a:pt x="4597137" y="120650"/>
                </a:lnTo>
                <a:lnTo>
                  <a:pt x="4534189" y="352011"/>
                </a:lnTo>
                <a:lnTo>
                  <a:pt x="4604278" y="352011"/>
                </a:lnTo>
                <a:lnTo>
                  <a:pt x="4682172" y="120650"/>
                </a:lnTo>
                <a:close/>
              </a:path>
              <a:path w="6274434" h="526414">
                <a:moveTo>
                  <a:pt x="4979243" y="293481"/>
                </a:moveTo>
                <a:lnTo>
                  <a:pt x="4898901" y="293481"/>
                </a:lnTo>
                <a:lnTo>
                  <a:pt x="4898901" y="416616"/>
                </a:lnTo>
                <a:lnTo>
                  <a:pt x="4979243" y="416616"/>
                </a:lnTo>
                <a:lnTo>
                  <a:pt x="4979243" y="293481"/>
                </a:lnTo>
                <a:close/>
              </a:path>
              <a:path w="6274434" h="526414">
                <a:moveTo>
                  <a:pt x="4791779" y="120650"/>
                </a:moveTo>
                <a:lnTo>
                  <a:pt x="4711438" y="120650"/>
                </a:lnTo>
                <a:lnTo>
                  <a:pt x="4711438" y="213691"/>
                </a:lnTo>
                <a:lnTo>
                  <a:pt x="4718879" y="259078"/>
                </a:lnTo>
                <a:lnTo>
                  <a:pt x="4740323" y="293515"/>
                </a:lnTo>
                <a:lnTo>
                  <a:pt x="4774451" y="315374"/>
                </a:lnTo>
                <a:lnTo>
                  <a:pt x="4819940" y="323022"/>
                </a:lnTo>
                <a:lnTo>
                  <a:pt x="4843839" y="320891"/>
                </a:lnTo>
                <a:lnTo>
                  <a:pt x="4864528" y="314878"/>
                </a:lnTo>
                <a:lnTo>
                  <a:pt x="4881905" y="305551"/>
                </a:lnTo>
                <a:lnTo>
                  <a:pt x="4895864" y="293481"/>
                </a:lnTo>
                <a:lnTo>
                  <a:pt x="4979243" y="293481"/>
                </a:lnTo>
                <a:lnTo>
                  <a:pt x="4979243" y="256209"/>
                </a:lnTo>
                <a:lnTo>
                  <a:pt x="4843408" y="256209"/>
                </a:lnTo>
                <a:lnTo>
                  <a:pt x="4821597" y="252529"/>
                </a:lnTo>
                <a:lnTo>
                  <a:pt x="4805374" y="241883"/>
                </a:lnTo>
                <a:lnTo>
                  <a:pt x="4795265" y="224877"/>
                </a:lnTo>
                <a:lnTo>
                  <a:pt x="4791779" y="202096"/>
                </a:lnTo>
                <a:lnTo>
                  <a:pt x="4791779" y="120650"/>
                </a:lnTo>
                <a:close/>
              </a:path>
              <a:path w="6274434" h="526414">
                <a:moveTo>
                  <a:pt x="4979243" y="120650"/>
                </a:moveTo>
                <a:lnTo>
                  <a:pt x="4898901" y="120650"/>
                </a:lnTo>
                <a:lnTo>
                  <a:pt x="4898901" y="232742"/>
                </a:lnTo>
                <a:lnTo>
                  <a:pt x="4889835" y="241887"/>
                </a:lnTo>
                <a:lnTo>
                  <a:pt x="4877574" y="249341"/>
                </a:lnTo>
                <a:lnTo>
                  <a:pt x="4862095" y="254367"/>
                </a:lnTo>
                <a:lnTo>
                  <a:pt x="4843408" y="256209"/>
                </a:lnTo>
                <a:lnTo>
                  <a:pt x="4979243" y="256209"/>
                </a:lnTo>
                <a:lnTo>
                  <a:pt x="4979243" y="120650"/>
                </a:lnTo>
                <a:close/>
              </a:path>
              <a:path w="6274434" h="526414">
                <a:moveTo>
                  <a:pt x="5169191" y="114300"/>
                </a:moveTo>
                <a:lnTo>
                  <a:pt x="5120739" y="121430"/>
                </a:lnTo>
                <a:lnTo>
                  <a:pt x="5081139" y="141917"/>
                </a:lnTo>
                <a:lnTo>
                  <a:pt x="5051492" y="174412"/>
                </a:lnTo>
                <a:lnTo>
                  <a:pt x="5032897" y="217561"/>
                </a:lnTo>
                <a:lnTo>
                  <a:pt x="5026454" y="270013"/>
                </a:lnTo>
                <a:lnTo>
                  <a:pt x="5032868" y="322285"/>
                </a:lnTo>
                <a:lnTo>
                  <a:pt x="5051527" y="364762"/>
                </a:lnTo>
                <a:lnTo>
                  <a:pt x="5081557" y="396400"/>
                </a:lnTo>
                <a:lnTo>
                  <a:pt x="5122082" y="416150"/>
                </a:lnTo>
                <a:lnTo>
                  <a:pt x="5172228" y="422966"/>
                </a:lnTo>
                <a:lnTo>
                  <a:pt x="5222947" y="415978"/>
                </a:lnTo>
                <a:lnTo>
                  <a:pt x="5263855" y="396255"/>
                </a:lnTo>
                <a:lnTo>
                  <a:pt x="5292702" y="365661"/>
                </a:lnTo>
                <a:lnTo>
                  <a:pt x="5293557" y="363331"/>
                </a:lnTo>
                <a:lnTo>
                  <a:pt x="5173609" y="363331"/>
                </a:lnTo>
                <a:lnTo>
                  <a:pt x="5145642" y="358141"/>
                </a:lnTo>
                <a:lnTo>
                  <a:pt x="5124224" y="343556"/>
                </a:lnTo>
                <a:lnTo>
                  <a:pt x="5110518" y="321051"/>
                </a:lnTo>
                <a:lnTo>
                  <a:pt x="5105691" y="292100"/>
                </a:lnTo>
                <a:lnTo>
                  <a:pt x="5105691" y="287131"/>
                </a:lnTo>
                <a:lnTo>
                  <a:pt x="5309720" y="287131"/>
                </a:lnTo>
                <a:lnTo>
                  <a:pt x="5309720" y="262559"/>
                </a:lnTo>
                <a:lnTo>
                  <a:pt x="5306565" y="237711"/>
                </a:lnTo>
                <a:lnTo>
                  <a:pt x="5106519" y="237711"/>
                </a:lnTo>
                <a:lnTo>
                  <a:pt x="5112636" y="212138"/>
                </a:lnTo>
                <a:lnTo>
                  <a:pt x="5126053" y="191950"/>
                </a:lnTo>
                <a:lnTo>
                  <a:pt x="5145577" y="178697"/>
                </a:lnTo>
                <a:lnTo>
                  <a:pt x="5170020" y="173935"/>
                </a:lnTo>
                <a:lnTo>
                  <a:pt x="5286152" y="173935"/>
                </a:lnTo>
                <a:lnTo>
                  <a:pt x="5285062" y="171490"/>
                </a:lnTo>
                <a:lnTo>
                  <a:pt x="5255870" y="140566"/>
                </a:lnTo>
                <a:lnTo>
                  <a:pt x="5216884" y="121078"/>
                </a:lnTo>
                <a:lnTo>
                  <a:pt x="5169191" y="114300"/>
                </a:lnTo>
                <a:close/>
              </a:path>
              <a:path w="6274434" h="526414">
                <a:moveTo>
                  <a:pt x="5307235" y="326059"/>
                </a:moveTo>
                <a:lnTo>
                  <a:pt x="5233244" y="326059"/>
                </a:lnTo>
                <a:lnTo>
                  <a:pt x="5224935" y="341434"/>
                </a:lnTo>
                <a:lnTo>
                  <a:pt x="5211709" y="353185"/>
                </a:lnTo>
                <a:lnTo>
                  <a:pt x="5194341" y="360691"/>
                </a:lnTo>
                <a:lnTo>
                  <a:pt x="5173609" y="363331"/>
                </a:lnTo>
                <a:lnTo>
                  <a:pt x="5293557" y="363331"/>
                </a:lnTo>
                <a:lnTo>
                  <a:pt x="5307235" y="326059"/>
                </a:lnTo>
                <a:close/>
              </a:path>
              <a:path w="6274434" h="526414">
                <a:moveTo>
                  <a:pt x="5286152" y="173935"/>
                </a:moveTo>
                <a:lnTo>
                  <a:pt x="5170020" y="173935"/>
                </a:lnTo>
                <a:lnTo>
                  <a:pt x="5194635" y="178581"/>
                </a:lnTo>
                <a:lnTo>
                  <a:pt x="5213918" y="191639"/>
                </a:lnTo>
                <a:lnTo>
                  <a:pt x="5226782" y="211789"/>
                </a:lnTo>
                <a:lnTo>
                  <a:pt x="5232139" y="237711"/>
                </a:lnTo>
                <a:lnTo>
                  <a:pt x="5306565" y="237711"/>
                </a:lnTo>
                <a:lnTo>
                  <a:pt x="5303374" y="212578"/>
                </a:lnTo>
                <a:lnTo>
                  <a:pt x="5286152" y="173935"/>
                </a:lnTo>
                <a:close/>
              </a:path>
              <a:path w="6274434" h="526414">
                <a:moveTo>
                  <a:pt x="5436720" y="120650"/>
                </a:moveTo>
                <a:lnTo>
                  <a:pt x="5356379" y="120650"/>
                </a:lnTo>
                <a:lnTo>
                  <a:pt x="5356379" y="416616"/>
                </a:lnTo>
                <a:lnTo>
                  <a:pt x="5436720" y="416616"/>
                </a:lnTo>
                <a:lnTo>
                  <a:pt x="5436720" y="295413"/>
                </a:lnTo>
                <a:lnTo>
                  <a:pt x="5630810" y="295413"/>
                </a:lnTo>
                <a:lnTo>
                  <a:pt x="5630810" y="234398"/>
                </a:lnTo>
                <a:lnTo>
                  <a:pt x="5436720" y="234398"/>
                </a:lnTo>
                <a:lnTo>
                  <a:pt x="5436720" y="120650"/>
                </a:lnTo>
                <a:close/>
              </a:path>
              <a:path w="6274434" h="526414">
                <a:moveTo>
                  <a:pt x="5630810" y="295413"/>
                </a:moveTo>
                <a:lnTo>
                  <a:pt x="5550469" y="295413"/>
                </a:lnTo>
                <a:lnTo>
                  <a:pt x="5550469" y="416616"/>
                </a:lnTo>
                <a:lnTo>
                  <a:pt x="5630810" y="416616"/>
                </a:lnTo>
                <a:lnTo>
                  <a:pt x="5630810" y="295413"/>
                </a:lnTo>
                <a:close/>
              </a:path>
              <a:path w="6274434" h="526414">
                <a:moveTo>
                  <a:pt x="5630810" y="120650"/>
                </a:moveTo>
                <a:lnTo>
                  <a:pt x="5550469" y="120650"/>
                </a:lnTo>
                <a:lnTo>
                  <a:pt x="5550469" y="234398"/>
                </a:lnTo>
                <a:lnTo>
                  <a:pt x="5630810" y="234398"/>
                </a:lnTo>
                <a:lnTo>
                  <a:pt x="5630810" y="120650"/>
                </a:lnTo>
                <a:close/>
              </a:path>
              <a:path w="6274434" h="526414">
                <a:moveTo>
                  <a:pt x="5767750" y="120650"/>
                </a:moveTo>
                <a:lnTo>
                  <a:pt x="5688789" y="120650"/>
                </a:lnTo>
                <a:lnTo>
                  <a:pt x="5688789" y="416616"/>
                </a:lnTo>
                <a:lnTo>
                  <a:pt x="5767750" y="416616"/>
                </a:lnTo>
                <a:lnTo>
                  <a:pt x="5837485" y="305629"/>
                </a:lnTo>
                <a:lnTo>
                  <a:pt x="5767750" y="305629"/>
                </a:lnTo>
                <a:lnTo>
                  <a:pt x="5767750" y="120650"/>
                </a:lnTo>
                <a:close/>
              </a:path>
              <a:path w="6274434" h="526414">
                <a:moveTo>
                  <a:pt x="5966533" y="229428"/>
                </a:moveTo>
                <a:lnTo>
                  <a:pt x="5887572" y="229428"/>
                </a:lnTo>
                <a:lnTo>
                  <a:pt x="5887572" y="416616"/>
                </a:lnTo>
                <a:lnTo>
                  <a:pt x="5966533" y="416616"/>
                </a:lnTo>
                <a:lnTo>
                  <a:pt x="5966533" y="229428"/>
                </a:lnTo>
                <a:close/>
              </a:path>
              <a:path w="6274434" h="526414">
                <a:moveTo>
                  <a:pt x="5966533" y="120650"/>
                </a:moveTo>
                <a:lnTo>
                  <a:pt x="5887572" y="120650"/>
                </a:lnTo>
                <a:lnTo>
                  <a:pt x="5769958" y="305629"/>
                </a:lnTo>
                <a:lnTo>
                  <a:pt x="5837485" y="305629"/>
                </a:lnTo>
                <a:lnTo>
                  <a:pt x="5885363" y="229428"/>
                </a:lnTo>
                <a:lnTo>
                  <a:pt x="5966533" y="229428"/>
                </a:lnTo>
                <a:lnTo>
                  <a:pt x="5966533" y="120650"/>
                </a:lnTo>
                <a:close/>
              </a:path>
              <a:path w="6274434" h="526414">
                <a:moveTo>
                  <a:pt x="6274371" y="120650"/>
                </a:moveTo>
                <a:lnTo>
                  <a:pt x="6139364" y="120650"/>
                </a:lnTo>
                <a:lnTo>
                  <a:pt x="6090574" y="127845"/>
                </a:lnTo>
                <a:lnTo>
                  <a:pt x="6053224" y="148397"/>
                </a:lnTo>
                <a:lnTo>
                  <a:pt x="6029334" y="180751"/>
                </a:lnTo>
                <a:lnTo>
                  <a:pt x="6020922" y="223355"/>
                </a:lnTo>
                <a:lnTo>
                  <a:pt x="6025435" y="252879"/>
                </a:lnTo>
                <a:lnTo>
                  <a:pt x="6038385" y="277330"/>
                </a:lnTo>
                <a:lnTo>
                  <a:pt x="6058893" y="296190"/>
                </a:lnTo>
                <a:lnTo>
                  <a:pt x="6086079" y="308942"/>
                </a:lnTo>
                <a:lnTo>
                  <a:pt x="6008222" y="416616"/>
                </a:lnTo>
                <a:lnTo>
                  <a:pt x="6097675" y="416616"/>
                </a:lnTo>
                <a:lnTo>
                  <a:pt x="6163383" y="321090"/>
                </a:lnTo>
                <a:lnTo>
                  <a:pt x="6274371" y="321090"/>
                </a:lnTo>
                <a:lnTo>
                  <a:pt x="6274371" y="264492"/>
                </a:lnTo>
                <a:lnTo>
                  <a:pt x="6147370" y="264492"/>
                </a:lnTo>
                <a:lnTo>
                  <a:pt x="6128243" y="261446"/>
                </a:lnTo>
                <a:lnTo>
                  <a:pt x="6113619" y="252965"/>
                </a:lnTo>
                <a:lnTo>
                  <a:pt x="6104275" y="240032"/>
                </a:lnTo>
                <a:lnTo>
                  <a:pt x="6100988" y="223631"/>
                </a:lnTo>
                <a:lnTo>
                  <a:pt x="6104236" y="205836"/>
                </a:lnTo>
                <a:lnTo>
                  <a:pt x="6113515" y="192260"/>
                </a:lnTo>
                <a:lnTo>
                  <a:pt x="6128126" y="183602"/>
                </a:lnTo>
                <a:lnTo>
                  <a:pt x="6147370" y="180561"/>
                </a:lnTo>
                <a:lnTo>
                  <a:pt x="6274371" y="180561"/>
                </a:lnTo>
                <a:lnTo>
                  <a:pt x="6274371" y="120650"/>
                </a:lnTo>
                <a:close/>
              </a:path>
              <a:path w="6274434" h="526414">
                <a:moveTo>
                  <a:pt x="6274371" y="321090"/>
                </a:moveTo>
                <a:lnTo>
                  <a:pt x="6195686" y="321090"/>
                </a:lnTo>
                <a:lnTo>
                  <a:pt x="6195686" y="416616"/>
                </a:lnTo>
                <a:lnTo>
                  <a:pt x="6274371" y="416616"/>
                </a:lnTo>
                <a:lnTo>
                  <a:pt x="6274371" y="321090"/>
                </a:lnTo>
                <a:close/>
              </a:path>
              <a:path w="6274434" h="526414">
                <a:moveTo>
                  <a:pt x="6274371" y="180561"/>
                </a:moveTo>
                <a:lnTo>
                  <a:pt x="6195686" y="180561"/>
                </a:lnTo>
                <a:lnTo>
                  <a:pt x="6195686" y="264492"/>
                </a:lnTo>
                <a:lnTo>
                  <a:pt x="6274371" y="264492"/>
                </a:lnTo>
                <a:lnTo>
                  <a:pt x="6274371" y="180561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18047977" y="523538"/>
            <a:ext cx="1005205" cy="715645"/>
            <a:chOff x="18047977" y="523538"/>
            <a:chExt cx="1005205" cy="715645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047977" y="523538"/>
              <a:ext cx="1005205" cy="71516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215166" y="762237"/>
              <a:ext cx="836875" cy="298923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6190134" y="683526"/>
            <a:ext cx="24130" cy="363855"/>
            <a:chOff x="16190134" y="683526"/>
            <a:chExt cx="24130" cy="363855"/>
          </a:xfrm>
        </p:grpSpPr>
        <p:sp>
          <p:nvSpPr>
            <p:cNvPr id="41" name="object 41"/>
            <p:cNvSpPr/>
            <p:nvPr/>
          </p:nvSpPr>
          <p:spPr>
            <a:xfrm>
              <a:off x="16190134" y="683526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6"/>
                  </a:lnTo>
                  <a:lnTo>
                    <a:pt x="23541" y="90866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67C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190136" y="774410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428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190136" y="865254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2"/>
                  </a:lnTo>
                  <a:lnTo>
                    <a:pt x="23541" y="90862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285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190136" y="956127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DDE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746721" y="670242"/>
            <a:ext cx="344287" cy="37719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308099" y="675745"/>
            <a:ext cx="1221567" cy="373099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13966660" y="617784"/>
            <a:ext cx="531495" cy="356870"/>
          </a:xfrm>
          <a:custGeom>
            <a:avLst/>
            <a:gdLst/>
            <a:ahLst/>
            <a:cxnLst/>
            <a:rect l="l" t="t" r="r" b="b"/>
            <a:pathLst>
              <a:path w="531494" h="356869">
                <a:moveTo>
                  <a:pt x="258914" y="292163"/>
                </a:moveTo>
                <a:lnTo>
                  <a:pt x="109143" y="292163"/>
                </a:lnTo>
                <a:lnTo>
                  <a:pt x="122974" y="268960"/>
                </a:lnTo>
                <a:lnTo>
                  <a:pt x="150825" y="243268"/>
                </a:lnTo>
                <a:lnTo>
                  <a:pt x="182194" y="218325"/>
                </a:lnTo>
                <a:lnTo>
                  <a:pt x="206603" y="197370"/>
                </a:lnTo>
                <a:lnTo>
                  <a:pt x="226364" y="175514"/>
                </a:lnTo>
                <a:lnTo>
                  <a:pt x="240715" y="151053"/>
                </a:lnTo>
                <a:lnTo>
                  <a:pt x="249326" y="124714"/>
                </a:lnTo>
                <a:lnTo>
                  <a:pt x="251879" y="97180"/>
                </a:lnTo>
                <a:lnTo>
                  <a:pt x="242811" y="55905"/>
                </a:lnTo>
                <a:lnTo>
                  <a:pt x="217563" y="25400"/>
                </a:lnTo>
                <a:lnTo>
                  <a:pt x="179146" y="6489"/>
                </a:lnTo>
                <a:lnTo>
                  <a:pt x="130543" y="0"/>
                </a:lnTo>
                <a:lnTo>
                  <a:pt x="70726" y="9867"/>
                </a:lnTo>
                <a:lnTo>
                  <a:pt x="30238" y="36525"/>
                </a:lnTo>
                <a:lnTo>
                  <a:pt x="7264" y="75552"/>
                </a:lnTo>
                <a:lnTo>
                  <a:pt x="0" y="122542"/>
                </a:lnTo>
                <a:lnTo>
                  <a:pt x="90538" y="122542"/>
                </a:lnTo>
                <a:lnTo>
                  <a:pt x="92735" y="94818"/>
                </a:lnTo>
                <a:lnTo>
                  <a:pt x="99377" y="76403"/>
                </a:lnTo>
                <a:lnTo>
                  <a:pt x="110604" y="66154"/>
                </a:lnTo>
                <a:lnTo>
                  <a:pt x="126504" y="62992"/>
                </a:lnTo>
                <a:lnTo>
                  <a:pt x="142709" y="65659"/>
                </a:lnTo>
                <a:lnTo>
                  <a:pt x="152857" y="73202"/>
                </a:lnTo>
                <a:lnTo>
                  <a:pt x="158089" y="84950"/>
                </a:lnTo>
                <a:lnTo>
                  <a:pt x="159588" y="100190"/>
                </a:lnTo>
                <a:lnTo>
                  <a:pt x="158572" y="113957"/>
                </a:lnTo>
                <a:lnTo>
                  <a:pt x="140462" y="151777"/>
                </a:lnTo>
                <a:lnTo>
                  <a:pt x="84721" y="199123"/>
                </a:lnTo>
                <a:lnTo>
                  <a:pt x="53975" y="228803"/>
                </a:lnTo>
                <a:lnTo>
                  <a:pt x="26898" y="264083"/>
                </a:lnTo>
                <a:lnTo>
                  <a:pt x="7683" y="306120"/>
                </a:lnTo>
                <a:lnTo>
                  <a:pt x="520" y="356120"/>
                </a:lnTo>
                <a:lnTo>
                  <a:pt x="258914" y="356120"/>
                </a:lnTo>
                <a:lnTo>
                  <a:pt x="258914" y="292163"/>
                </a:lnTo>
                <a:close/>
              </a:path>
              <a:path w="531494" h="356869">
                <a:moveTo>
                  <a:pt x="531050" y="95770"/>
                </a:moveTo>
                <a:lnTo>
                  <a:pt x="525767" y="60312"/>
                </a:lnTo>
                <a:lnTo>
                  <a:pt x="524903" y="58928"/>
                </a:lnTo>
                <a:lnTo>
                  <a:pt x="506666" y="29667"/>
                </a:lnTo>
                <a:lnTo>
                  <a:pt x="468909" y="8128"/>
                </a:lnTo>
                <a:lnTo>
                  <a:pt x="440296" y="4343"/>
                </a:lnTo>
                <a:lnTo>
                  <a:pt x="440296" y="94272"/>
                </a:lnTo>
                <a:lnTo>
                  <a:pt x="440296" y="262128"/>
                </a:lnTo>
                <a:lnTo>
                  <a:pt x="438505" y="277228"/>
                </a:lnTo>
                <a:lnTo>
                  <a:pt x="432676" y="288302"/>
                </a:lnTo>
                <a:lnTo>
                  <a:pt x="422160" y="295135"/>
                </a:lnTo>
                <a:lnTo>
                  <a:pt x="406298" y="297459"/>
                </a:lnTo>
                <a:lnTo>
                  <a:pt x="391109" y="295160"/>
                </a:lnTo>
                <a:lnTo>
                  <a:pt x="382079" y="288378"/>
                </a:lnTo>
                <a:lnTo>
                  <a:pt x="377748" y="277304"/>
                </a:lnTo>
                <a:lnTo>
                  <a:pt x="376631" y="262128"/>
                </a:lnTo>
                <a:lnTo>
                  <a:pt x="376631" y="94272"/>
                </a:lnTo>
                <a:lnTo>
                  <a:pt x="376948" y="94272"/>
                </a:lnTo>
                <a:lnTo>
                  <a:pt x="377863" y="79133"/>
                </a:lnTo>
                <a:lnTo>
                  <a:pt x="381850" y="68046"/>
                </a:lnTo>
                <a:lnTo>
                  <a:pt x="390728" y="61252"/>
                </a:lnTo>
                <a:lnTo>
                  <a:pt x="406298" y="58928"/>
                </a:lnTo>
                <a:lnTo>
                  <a:pt x="422592" y="61252"/>
                </a:lnTo>
                <a:lnTo>
                  <a:pt x="433057" y="68046"/>
                </a:lnTo>
                <a:lnTo>
                  <a:pt x="438645" y="79133"/>
                </a:lnTo>
                <a:lnTo>
                  <a:pt x="440296" y="94272"/>
                </a:lnTo>
                <a:lnTo>
                  <a:pt x="440296" y="4343"/>
                </a:lnTo>
                <a:lnTo>
                  <a:pt x="348881" y="8064"/>
                </a:lnTo>
                <a:lnTo>
                  <a:pt x="311632" y="29464"/>
                </a:lnTo>
                <a:lnTo>
                  <a:pt x="286397" y="95770"/>
                </a:lnTo>
                <a:lnTo>
                  <a:pt x="286397" y="260096"/>
                </a:lnTo>
                <a:lnTo>
                  <a:pt x="292074" y="295846"/>
                </a:lnTo>
                <a:lnTo>
                  <a:pt x="311632" y="326618"/>
                </a:lnTo>
                <a:lnTo>
                  <a:pt x="348881" y="348170"/>
                </a:lnTo>
                <a:lnTo>
                  <a:pt x="407631" y="356298"/>
                </a:lnTo>
                <a:lnTo>
                  <a:pt x="468909" y="348081"/>
                </a:lnTo>
                <a:lnTo>
                  <a:pt x="506666" y="326390"/>
                </a:lnTo>
                <a:lnTo>
                  <a:pt x="524598" y="297459"/>
                </a:lnTo>
                <a:lnTo>
                  <a:pt x="525767" y="295592"/>
                </a:lnTo>
                <a:lnTo>
                  <a:pt x="531050" y="260096"/>
                </a:lnTo>
                <a:lnTo>
                  <a:pt x="531050" y="9577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701215" y="617784"/>
            <a:ext cx="521970" cy="356235"/>
          </a:xfrm>
          <a:custGeom>
            <a:avLst/>
            <a:gdLst/>
            <a:ahLst/>
            <a:cxnLst/>
            <a:rect l="l" t="t" r="r" b="b"/>
            <a:pathLst>
              <a:path w="521969" h="356234">
                <a:moveTo>
                  <a:pt x="245579" y="253199"/>
                </a:moveTo>
                <a:lnTo>
                  <a:pt x="243370" y="221754"/>
                </a:lnTo>
                <a:lnTo>
                  <a:pt x="234238" y="196634"/>
                </a:lnTo>
                <a:lnTo>
                  <a:pt x="214439" y="176720"/>
                </a:lnTo>
                <a:lnTo>
                  <a:pt x="180263" y="160883"/>
                </a:lnTo>
                <a:lnTo>
                  <a:pt x="209283" y="149250"/>
                </a:lnTo>
                <a:lnTo>
                  <a:pt x="226580" y="132130"/>
                </a:lnTo>
                <a:lnTo>
                  <a:pt x="234937" y="110921"/>
                </a:lnTo>
                <a:lnTo>
                  <a:pt x="237096" y="87020"/>
                </a:lnTo>
                <a:lnTo>
                  <a:pt x="228739" y="51625"/>
                </a:lnTo>
                <a:lnTo>
                  <a:pt x="205193" y="24130"/>
                </a:lnTo>
                <a:lnTo>
                  <a:pt x="168732" y="6337"/>
                </a:lnTo>
                <a:lnTo>
                  <a:pt x="121653" y="0"/>
                </a:lnTo>
                <a:lnTo>
                  <a:pt x="66408" y="8343"/>
                </a:lnTo>
                <a:lnTo>
                  <a:pt x="28613" y="30657"/>
                </a:lnTo>
                <a:lnTo>
                  <a:pt x="6934" y="62915"/>
                </a:lnTo>
                <a:lnTo>
                  <a:pt x="0" y="101066"/>
                </a:lnTo>
                <a:lnTo>
                  <a:pt x="0" y="110794"/>
                </a:lnTo>
                <a:lnTo>
                  <a:pt x="86093" y="110693"/>
                </a:lnTo>
                <a:lnTo>
                  <a:pt x="86093" y="92240"/>
                </a:lnTo>
                <a:lnTo>
                  <a:pt x="88430" y="78397"/>
                </a:lnTo>
                <a:lnTo>
                  <a:pt x="95084" y="67843"/>
                </a:lnTo>
                <a:lnTo>
                  <a:pt x="105638" y="61112"/>
                </a:lnTo>
                <a:lnTo>
                  <a:pt x="119583" y="58750"/>
                </a:lnTo>
                <a:lnTo>
                  <a:pt x="133934" y="61849"/>
                </a:lnTo>
                <a:lnTo>
                  <a:pt x="143535" y="70027"/>
                </a:lnTo>
                <a:lnTo>
                  <a:pt x="148920" y="81673"/>
                </a:lnTo>
                <a:lnTo>
                  <a:pt x="150596" y="95148"/>
                </a:lnTo>
                <a:lnTo>
                  <a:pt x="147421" y="118770"/>
                </a:lnTo>
                <a:lnTo>
                  <a:pt x="137172" y="132829"/>
                </a:lnTo>
                <a:lnTo>
                  <a:pt x="118719" y="139598"/>
                </a:lnTo>
                <a:lnTo>
                  <a:pt x="90957" y="141351"/>
                </a:lnTo>
                <a:lnTo>
                  <a:pt x="77203" y="141351"/>
                </a:lnTo>
                <a:lnTo>
                  <a:pt x="77203" y="196392"/>
                </a:lnTo>
                <a:lnTo>
                  <a:pt x="97155" y="196392"/>
                </a:lnTo>
                <a:lnTo>
                  <a:pt x="124447" y="198259"/>
                </a:lnTo>
                <a:lnTo>
                  <a:pt x="142354" y="205181"/>
                </a:lnTo>
                <a:lnTo>
                  <a:pt x="152158" y="219125"/>
                </a:lnTo>
                <a:lnTo>
                  <a:pt x="155143" y="242074"/>
                </a:lnTo>
                <a:lnTo>
                  <a:pt x="153339" y="265925"/>
                </a:lnTo>
                <a:lnTo>
                  <a:pt x="147434" y="281863"/>
                </a:lnTo>
                <a:lnTo>
                  <a:pt x="136740" y="290791"/>
                </a:lnTo>
                <a:lnTo>
                  <a:pt x="120510" y="293573"/>
                </a:lnTo>
                <a:lnTo>
                  <a:pt x="104368" y="289483"/>
                </a:lnTo>
                <a:lnTo>
                  <a:pt x="93853" y="278511"/>
                </a:lnTo>
                <a:lnTo>
                  <a:pt x="88138" y="262559"/>
                </a:lnTo>
                <a:lnTo>
                  <a:pt x="86410" y="243573"/>
                </a:lnTo>
                <a:lnTo>
                  <a:pt x="86410" y="230403"/>
                </a:lnTo>
                <a:lnTo>
                  <a:pt x="0" y="230403"/>
                </a:lnTo>
                <a:lnTo>
                  <a:pt x="0" y="247370"/>
                </a:lnTo>
                <a:lnTo>
                  <a:pt x="9004" y="296354"/>
                </a:lnTo>
                <a:lnTo>
                  <a:pt x="34061" y="330212"/>
                </a:lnTo>
                <a:lnTo>
                  <a:pt x="72212" y="349872"/>
                </a:lnTo>
                <a:lnTo>
                  <a:pt x="120510" y="356209"/>
                </a:lnTo>
                <a:lnTo>
                  <a:pt x="172935" y="350367"/>
                </a:lnTo>
                <a:lnTo>
                  <a:pt x="212267" y="332041"/>
                </a:lnTo>
                <a:lnTo>
                  <a:pt x="236994" y="300050"/>
                </a:lnTo>
                <a:lnTo>
                  <a:pt x="245579" y="253199"/>
                </a:lnTo>
                <a:close/>
              </a:path>
              <a:path w="521969" h="356234">
                <a:moveTo>
                  <a:pt x="521957" y="225907"/>
                </a:moveTo>
                <a:lnTo>
                  <a:pt x="515988" y="175298"/>
                </a:lnTo>
                <a:lnTo>
                  <a:pt x="498309" y="138811"/>
                </a:lnTo>
                <a:lnTo>
                  <a:pt x="428929" y="109283"/>
                </a:lnTo>
                <a:lnTo>
                  <a:pt x="418782" y="109270"/>
                </a:lnTo>
                <a:lnTo>
                  <a:pt x="408736" y="110299"/>
                </a:lnTo>
                <a:lnTo>
                  <a:pt x="372198" y="124510"/>
                </a:lnTo>
                <a:lnTo>
                  <a:pt x="358025" y="136855"/>
                </a:lnTo>
                <a:lnTo>
                  <a:pt x="365988" y="61849"/>
                </a:lnTo>
                <a:lnTo>
                  <a:pt x="506971" y="61849"/>
                </a:lnTo>
                <a:lnTo>
                  <a:pt x="506971" y="3009"/>
                </a:lnTo>
                <a:lnTo>
                  <a:pt x="295186" y="3009"/>
                </a:lnTo>
                <a:lnTo>
                  <a:pt x="283298" y="193395"/>
                </a:lnTo>
                <a:lnTo>
                  <a:pt x="365988" y="193395"/>
                </a:lnTo>
                <a:lnTo>
                  <a:pt x="369468" y="183172"/>
                </a:lnTo>
                <a:lnTo>
                  <a:pt x="375323" y="175094"/>
                </a:lnTo>
                <a:lnTo>
                  <a:pt x="384429" y="169773"/>
                </a:lnTo>
                <a:lnTo>
                  <a:pt x="397611" y="167855"/>
                </a:lnTo>
                <a:lnTo>
                  <a:pt x="412673" y="170738"/>
                </a:lnTo>
                <a:lnTo>
                  <a:pt x="422833" y="180619"/>
                </a:lnTo>
                <a:lnTo>
                  <a:pt x="428574" y="199351"/>
                </a:lnTo>
                <a:lnTo>
                  <a:pt x="430377" y="228815"/>
                </a:lnTo>
                <a:lnTo>
                  <a:pt x="428586" y="262940"/>
                </a:lnTo>
                <a:lnTo>
                  <a:pt x="422973" y="283845"/>
                </a:lnTo>
                <a:lnTo>
                  <a:pt x="413156" y="294322"/>
                </a:lnTo>
                <a:lnTo>
                  <a:pt x="398754" y="297192"/>
                </a:lnTo>
                <a:lnTo>
                  <a:pt x="384238" y="294538"/>
                </a:lnTo>
                <a:lnTo>
                  <a:pt x="374154" y="285572"/>
                </a:lnTo>
                <a:lnTo>
                  <a:pt x="368173" y="268757"/>
                </a:lnTo>
                <a:lnTo>
                  <a:pt x="365988" y="242595"/>
                </a:lnTo>
                <a:lnTo>
                  <a:pt x="279069" y="242595"/>
                </a:lnTo>
                <a:lnTo>
                  <a:pt x="286080" y="294373"/>
                </a:lnTo>
                <a:lnTo>
                  <a:pt x="307987" y="329653"/>
                </a:lnTo>
                <a:lnTo>
                  <a:pt x="346087" y="349808"/>
                </a:lnTo>
                <a:lnTo>
                  <a:pt x="401650" y="356209"/>
                </a:lnTo>
                <a:lnTo>
                  <a:pt x="444004" y="352247"/>
                </a:lnTo>
                <a:lnTo>
                  <a:pt x="477570" y="339090"/>
                </a:lnTo>
                <a:lnTo>
                  <a:pt x="501992" y="314896"/>
                </a:lnTo>
                <a:lnTo>
                  <a:pt x="516902" y="277787"/>
                </a:lnTo>
                <a:lnTo>
                  <a:pt x="521957" y="225907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564900" y="904023"/>
            <a:ext cx="73660" cy="62865"/>
          </a:xfrm>
          <a:custGeom>
            <a:avLst/>
            <a:gdLst/>
            <a:ahLst/>
            <a:cxnLst/>
            <a:rect l="l" t="t" r="r" b="b"/>
            <a:pathLst>
              <a:path w="73659" h="62865">
                <a:moveTo>
                  <a:pt x="73382" y="0"/>
                </a:moveTo>
                <a:lnTo>
                  <a:pt x="0" y="0"/>
                </a:lnTo>
                <a:lnTo>
                  <a:pt x="0" y="62727"/>
                </a:lnTo>
                <a:lnTo>
                  <a:pt x="73382" y="62727"/>
                </a:lnTo>
                <a:lnTo>
                  <a:pt x="73382" y="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969045" y="1059952"/>
            <a:ext cx="1245244" cy="89407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631732" y="649194"/>
            <a:ext cx="811391" cy="230480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11863406" y="655248"/>
            <a:ext cx="669925" cy="461645"/>
            <a:chOff x="11863406" y="655248"/>
            <a:chExt cx="669925" cy="461645"/>
          </a:xfrm>
        </p:grpSpPr>
        <p:sp>
          <p:nvSpPr>
            <p:cNvPr id="53" name="object 53"/>
            <p:cNvSpPr/>
            <p:nvPr/>
          </p:nvSpPr>
          <p:spPr>
            <a:xfrm>
              <a:off x="11863406" y="655248"/>
              <a:ext cx="669925" cy="461645"/>
            </a:xfrm>
            <a:custGeom>
              <a:avLst/>
              <a:gdLst/>
              <a:ahLst/>
              <a:cxnLst/>
              <a:rect l="l" t="t" r="r" b="b"/>
              <a:pathLst>
                <a:path w="669925" h="461644">
                  <a:moveTo>
                    <a:pt x="663926" y="0"/>
                  </a:moveTo>
                  <a:lnTo>
                    <a:pt x="214545" y="8"/>
                  </a:lnTo>
                  <a:lnTo>
                    <a:pt x="160" y="454253"/>
                  </a:lnTo>
                  <a:lnTo>
                    <a:pt x="0" y="455409"/>
                  </a:lnTo>
                  <a:lnTo>
                    <a:pt x="352" y="457664"/>
                  </a:lnTo>
                  <a:lnTo>
                    <a:pt x="858" y="458717"/>
                  </a:lnTo>
                  <a:lnTo>
                    <a:pt x="2401" y="460399"/>
                  </a:lnTo>
                  <a:lnTo>
                    <a:pt x="3404" y="460996"/>
                  </a:lnTo>
                  <a:lnTo>
                    <a:pt x="5622" y="461547"/>
                  </a:lnTo>
                  <a:lnTo>
                    <a:pt x="6787" y="461485"/>
                  </a:lnTo>
                  <a:lnTo>
                    <a:pt x="667024" y="221195"/>
                  </a:lnTo>
                  <a:lnTo>
                    <a:pt x="667978" y="220442"/>
                  </a:lnTo>
                  <a:lnTo>
                    <a:pt x="669323" y="218480"/>
                  </a:lnTo>
                  <a:lnTo>
                    <a:pt x="669681" y="217316"/>
                  </a:lnTo>
                  <a:lnTo>
                    <a:pt x="669681" y="5039"/>
                  </a:lnTo>
                  <a:lnTo>
                    <a:pt x="668966" y="2879"/>
                  </a:lnTo>
                  <a:lnTo>
                    <a:pt x="667476" y="1160"/>
                  </a:lnTo>
                  <a:lnTo>
                    <a:pt x="665436" y="148"/>
                  </a:lnTo>
                  <a:lnTo>
                    <a:pt x="663926" y="0"/>
                  </a:lnTo>
                  <a:close/>
                </a:path>
              </a:pathLst>
            </a:custGeom>
            <a:solidFill>
              <a:srgbClr val="548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084955" y="666189"/>
              <a:ext cx="435609" cy="198755"/>
            </a:xfrm>
            <a:custGeom>
              <a:avLst/>
              <a:gdLst/>
              <a:ahLst/>
              <a:cxnLst/>
              <a:rect l="l" t="t" r="r" b="b"/>
              <a:pathLst>
                <a:path w="435609" h="198755">
                  <a:moveTo>
                    <a:pt x="28542" y="33883"/>
                  </a:moveTo>
                  <a:lnTo>
                    <a:pt x="19282" y="33883"/>
                  </a:lnTo>
                  <a:lnTo>
                    <a:pt x="19282" y="58713"/>
                  </a:lnTo>
                  <a:lnTo>
                    <a:pt x="28542" y="58713"/>
                  </a:lnTo>
                  <a:lnTo>
                    <a:pt x="28542" y="33883"/>
                  </a:lnTo>
                  <a:close/>
                </a:path>
                <a:path w="435609" h="198755">
                  <a:moveTo>
                    <a:pt x="9259" y="662"/>
                  </a:moveTo>
                  <a:lnTo>
                    <a:pt x="0" y="662"/>
                  </a:lnTo>
                  <a:lnTo>
                    <a:pt x="0" y="58610"/>
                  </a:lnTo>
                  <a:lnTo>
                    <a:pt x="9107" y="58610"/>
                  </a:lnTo>
                  <a:lnTo>
                    <a:pt x="9107" y="33883"/>
                  </a:lnTo>
                  <a:lnTo>
                    <a:pt x="28542" y="33883"/>
                  </a:lnTo>
                  <a:lnTo>
                    <a:pt x="28542" y="25487"/>
                  </a:lnTo>
                  <a:lnTo>
                    <a:pt x="9259" y="25487"/>
                  </a:lnTo>
                  <a:lnTo>
                    <a:pt x="9259" y="662"/>
                  </a:lnTo>
                  <a:close/>
                </a:path>
                <a:path w="435609" h="198755">
                  <a:moveTo>
                    <a:pt x="28542" y="662"/>
                  </a:moveTo>
                  <a:lnTo>
                    <a:pt x="19434" y="662"/>
                  </a:lnTo>
                  <a:lnTo>
                    <a:pt x="19434" y="25487"/>
                  </a:lnTo>
                  <a:lnTo>
                    <a:pt x="28542" y="25487"/>
                  </a:lnTo>
                  <a:lnTo>
                    <a:pt x="28542" y="662"/>
                  </a:lnTo>
                  <a:close/>
                </a:path>
                <a:path w="435609" h="198755">
                  <a:moveTo>
                    <a:pt x="403406" y="662"/>
                  </a:moveTo>
                  <a:lnTo>
                    <a:pt x="394146" y="662"/>
                  </a:lnTo>
                  <a:lnTo>
                    <a:pt x="394146" y="58610"/>
                  </a:lnTo>
                  <a:lnTo>
                    <a:pt x="403254" y="58610"/>
                  </a:lnTo>
                  <a:lnTo>
                    <a:pt x="403406" y="662"/>
                  </a:lnTo>
                  <a:close/>
                </a:path>
                <a:path w="435609" h="198755">
                  <a:moveTo>
                    <a:pt x="57084" y="662"/>
                  </a:moveTo>
                  <a:lnTo>
                    <a:pt x="43754" y="662"/>
                  </a:lnTo>
                  <a:lnTo>
                    <a:pt x="34494" y="58610"/>
                  </a:lnTo>
                  <a:lnTo>
                    <a:pt x="43092" y="58610"/>
                  </a:lnTo>
                  <a:lnTo>
                    <a:pt x="44670" y="48079"/>
                  </a:lnTo>
                  <a:lnTo>
                    <a:pt x="64869" y="48079"/>
                  </a:lnTo>
                  <a:lnTo>
                    <a:pt x="63582" y="40243"/>
                  </a:lnTo>
                  <a:lnTo>
                    <a:pt x="45586" y="40243"/>
                  </a:lnTo>
                  <a:lnTo>
                    <a:pt x="49961" y="10937"/>
                  </a:lnTo>
                  <a:lnTo>
                    <a:pt x="58771" y="10937"/>
                  </a:lnTo>
                  <a:lnTo>
                    <a:pt x="57084" y="662"/>
                  </a:lnTo>
                  <a:close/>
                </a:path>
                <a:path w="435609" h="198755">
                  <a:moveTo>
                    <a:pt x="64869" y="48079"/>
                  </a:moveTo>
                  <a:lnTo>
                    <a:pt x="55863" y="48079"/>
                  </a:lnTo>
                  <a:lnTo>
                    <a:pt x="57440" y="58610"/>
                  </a:lnTo>
                  <a:lnTo>
                    <a:pt x="66598" y="58610"/>
                  </a:lnTo>
                  <a:lnTo>
                    <a:pt x="64869" y="48079"/>
                  </a:lnTo>
                  <a:close/>
                </a:path>
                <a:path w="435609" h="198755">
                  <a:moveTo>
                    <a:pt x="58771" y="10937"/>
                  </a:moveTo>
                  <a:lnTo>
                    <a:pt x="49961" y="10937"/>
                  </a:lnTo>
                  <a:lnTo>
                    <a:pt x="54388" y="40243"/>
                  </a:lnTo>
                  <a:lnTo>
                    <a:pt x="63582" y="40243"/>
                  </a:lnTo>
                  <a:lnTo>
                    <a:pt x="58771" y="10937"/>
                  </a:lnTo>
                  <a:close/>
                </a:path>
                <a:path w="435609" h="198755">
                  <a:moveTo>
                    <a:pt x="119409" y="662"/>
                  </a:moveTo>
                  <a:lnTo>
                    <a:pt x="111116" y="662"/>
                  </a:lnTo>
                  <a:lnTo>
                    <a:pt x="111116" y="58610"/>
                  </a:lnTo>
                  <a:lnTo>
                    <a:pt x="120426" y="58610"/>
                  </a:lnTo>
                  <a:lnTo>
                    <a:pt x="126538" y="37343"/>
                  </a:lnTo>
                  <a:lnTo>
                    <a:pt x="119409" y="37343"/>
                  </a:lnTo>
                  <a:lnTo>
                    <a:pt x="119409" y="662"/>
                  </a:lnTo>
                  <a:close/>
                </a:path>
                <a:path w="435609" h="198755">
                  <a:moveTo>
                    <a:pt x="139760" y="17807"/>
                  </a:moveTo>
                  <a:lnTo>
                    <a:pt x="131772" y="17807"/>
                  </a:lnTo>
                  <a:lnTo>
                    <a:pt x="131772" y="58507"/>
                  </a:lnTo>
                  <a:lnTo>
                    <a:pt x="139760" y="58507"/>
                  </a:lnTo>
                  <a:lnTo>
                    <a:pt x="139760" y="17807"/>
                  </a:lnTo>
                  <a:close/>
                </a:path>
                <a:path w="435609" h="198755">
                  <a:moveTo>
                    <a:pt x="139760" y="662"/>
                  </a:moveTo>
                  <a:lnTo>
                    <a:pt x="129584" y="662"/>
                  </a:lnTo>
                  <a:lnTo>
                    <a:pt x="122512" y="24574"/>
                  </a:lnTo>
                  <a:lnTo>
                    <a:pt x="119409" y="37343"/>
                  </a:lnTo>
                  <a:lnTo>
                    <a:pt x="126538" y="37343"/>
                  </a:lnTo>
                  <a:lnTo>
                    <a:pt x="128058" y="32053"/>
                  </a:lnTo>
                  <a:lnTo>
                    <a:pt x="131772" y="17807"/>
                  </a:lnTo>
                  <a:lnTo>
                    <a:pt x="139760" y="17807"/>
                  </a:lnTo>
                  <a:lnTo>
                    <a:pt x="139760" y="662"/>
                  </a:lnTo>
                  <a:close/>
                </a:path>
                <a:path w="435609" h="198755">
                  <a:moveTo>
                    <a:pt x="285268" y="662"/>
                  </a:moveTo>
                  <a:lnTo>
                    <a:pt x="259525" y="662"/>
                  </a:lnTo>
                  <a:lnTo>
                    <a:pt x="258062" y="44060"/>
                  </a:lnTo>
                  <a:lnTo>
                    <a:pt x="258049" y="49860"/>
                  </a:lnTo>
                  <a:lnTo>
                    <a:pt x="256522" y="50420"/>
                  </a:lnTo>
                  <a:lnTo>
                    <a:pt x="252401" y="50420"/>
                  </a:lnTo>
                  <a:lnTo>
                    <a:pt x="252401" y="58713"/>
                  </a:lnTo>
                  <a:lnTo>
                    <a:pt x="262936" y="58713"/>
                  </a:lnTo>
                  <a:lnTo>
                    <a:pt x="266955" y="54591"/>
                  </a:lnTo>
                  <a:lnTo>
                    <a:pt x="266955" y="44060"/>
                  </a:lnTo>
                  <a:lnTo>
                    <a:pt x="267971" y="9058"/>
                  </a:lnTo>
                  <a:lnTo>
                    <a:pt x="285268" y="9058"/>
                  </a:lnTo>
                  <a:lnTo>
                    <a:pt x="285268" y="662"/>
                  </a:lnTo>
                  <a:close/>
                </a:path>
                <a:path w="435609" h="198755">
                  <a:moveTo>
                    <a:pt x="285268" y="9058"/>
                  </a:moveTo>
                  <a:lnTo>
                    <a:pt x="275906" y="9058"/>
                  </a:lnTo>
                  <a:lnTo>
                    <a:pt x="275906" y="58713"/>
                  </a:lnTo>
                  <a:lnTo>
                    <a:pt x="285268" y="58713"/>
                  </a:lnTo>
                  <a:lnTo>
                    <a:pt x="285268" y="9058"/>
                  </a:lnTo>
                  <a:close/>
                </a:path>
                <a:path w="435609" h="198755">
                  <a:moveTo>
                    <a:pt x="371151" y="662"/>
                  </a:moveTo>
                  <a:lnTo>
                    <a:pt x="362093" y="662"/>
                  </a:lnTo>
                  <a:lnTo>
                    <a:pt x="362093" y="58610"/>
                  </a:lnTo>
                  <a:lnTo>
                    <a:pt x="384632" y="58610"/>
                  </a:lnTo>
                  <a:lnTo>
                    <a:pt x="389058" y="53575"/>
                  </a:lnTo>
                  <a:lnTo>
                    <a:pt x="389058" y="50165"/>
                  </a:lnTo>
                  <a:lnTo>
                    <a:pt x="371151" y="50165"/>
                  </a:lnTo>
                  <a:lnTo>
                    <a:pt x="371151" y="30526"/>
                  </a:lnTo>
                  <a:lnTo>
                    <a:pt x="389058" y="30526"/>
                  </a:lnTo>
                  <a:lnTo>
                    <a:pt x="389058" y="27474"/>
                  </a:lnTo>
                  <a:lnTo>
                    <a:pt x="384582" y="22435"/>
                  </a:lnTo>
                  <a:lnTo>
                    <a:pt x="371151" y="22435"/>
                  </a:lnTo>
                  <a:lnTo>
                    <a:pt x="371151" y="662"/>
                  </a:lnTo>
                  <a:close/>
                </a:path>
                <a:path w="435609" h="198755">
                  <a:moveTo>
                    <a:pt x="389058" y="30526"/>
                  </a:moveTo>
                  <a:lnTo>
                    <a:pt x="378375" y="30526"/>
                  </a:lnTo>
                  <a:lnTo>
                    <a:pt x="379950" y="31847"/>
                  </a:lnTo>
                  <a:lnTo>
                    <a:pt x="379950" y="48791"/>
                  </a:lnTo>
                  <a:lnTo>
                    <a:pt x="378375" y="50165"/>
                  </a:lnTo>
                  <a:lnTo>
                    <a:pt x="389058" y="50165"/>
                  </a:lnTo>
                  <a:lnTo>
                    <a:pt x="389058" y="30526"/>
                  </a:lnTo>
                  <a:close/>
                </a:path>
                <a:path w="435609" h="198755">
                  <a:moveTo>
                    <a:pt x="301805" y="662"/>
                  </a:moveTo>
                  <a:lnTo>
                    <a:pt x="292697" y="662"/>
                  </a:lnTo>
                  <a:lnTo>
                    <a:pt x="292697" y="58610"/>
                  </a:lnTo>
                  <a:lnTo>
                    <a:pt x="315186" y="58610"/>
                  </a:lnTo>
                  <a:lnTo>
                    <a:pt x="319662" y="53575"/>
                  </a:lnTo>
                  <a:lnTo>
                    <a:pt x="319662" y="50165"/>
                  </a:lnTo>
                  <a:lnTo>
                    <a:pt x="301805" y="50165"/>
                  </a:lnTo>
                  <a:lnTo>
                    <a:pt x="301805" y="30526"/>
                  </a:lnTo>
                  <a:lnTo>
                    <a:pt x="319662" y="30526"/>
                  </a:lnTo>
                  <a:lnTo>
                    <a:pt x="319662" y="27474"/>
                  </a:lnTo>
                  <a:lnTo>
                    <a:pt x="315186" y="22435"/>
                  </a:lnTo>
                  <a:lnTo>
                    <a:pt x="301805" y="22435"/>
                  </a:lnTo>
                  <a:lnTo>
                    <a:pt x="301805" y="662"/>
                  </a:lnTo>
                  <a:close/>
                </a:path>
                <a:path w="435609" h="198755">
                  <a:moveTo>
                    <a:pt x="319662" y="30526"/>
                  </a:moveTo>
                  <a:lnTo>
                    <a:pt x="308979" y="30526"/>
                  </a:lnTo>
                  <a:lnTo>
                    <a:pt x="310554" y="31847"/>
                  </a:lnTo>
                  <a:lnTo>
                    <a:pt x="310554" y="48791"/>
                  </a:lnTo>
                  <a:lnTo>
                    <a:pt x="308979" y="50165"/>
                  </a:lnTo>
                  <a:lnTo>
                    <a:pt x="319662" y="50165"/>
                  </a:lnTo>
                  <a:lnTo>
                    <a:pt x="319662" y="30526"/>
                  </a:lnTo>
                  <a:close/>
                </a:path>
                <a:path w="435609" h="198755">
                  <a:moveTo>
                    <a:pt x="335232" y="662"/>
                  </a:moveTo>
                  <a:lnTo>
                    <a:pt x="326124" y="662"/>
                  </a:lnTo>
                  <a:lnTo>
                    <a:pt x="326124" y="58610"/>
                  </a:lnTo>
                  <a:lnTo>
                    <a:pt x="335232" y="58610"/>
                  </a:lnTo>
                  <a:lnTo>
                    <a:pt x="335232" y="33579"/>
                  </a:lnTo>
                  <a:lnTo>
                    <a:pt x="354718" y="33579"/>
                  </a:lnTo>
                  <a:lnTo>
                    <a:pt x="354718" y="25487"/>
                  </a:lnTo>
                  <a:lnTo>
                    <a:pt x="335232" y="25487"/>
                  </a:lnTo>
                  <a:lnTo>
                    <a:pt x="335232" y="662"/>
                  </a:lnTo>
                  <a:close/>
                </a:path>
                <a:path w="435609" h="198755">
                  <a:moveTo>
                    <a:pt x="354718" y="33579"/>
                  </a:moveTo>
                  <a:lnTo>
                    <a:pt x="345405" y="33579"/>
                  </a:lnTo>
                  <a:lnTo>
                    <a:pt x="345405" y="58408"/>
                  </a:lnTo>
                  <a:lnTo>
                    <a:pt x="354718" y="58408"/>
                  </a:lnTo>
                  <a:lnTo>
                    <a:pt x="354718" y="33579"/>
                  </a:lnTo>
                  <a:close/>
                </a:path>
                <a:path w="435609" h="198755">
                  <a:moveTo>
                    <a:pt x="354718" y="662"/>
                  </a:moveTo>
                  <a:lnTo>
                    <a:pt x="345405" y="662"/>
                  </a:lnTo>
                  <a:lnTo>
                    <a:pt x="345405" y="25487"/>
                  </a:lnTo>
                  <a:lnTo>
                    <a:pt x="354718" y="25487"/>
                  </a:lnTo>
                  <a:lnTo>
                    <a:pt x="354718" y="662"/>
                  </a:lnTo>
                  <a:close/>
                </a:path>
                <a:path w="435609" h="198755">
                  <a:moveTo>
                    <a:pt x="81403" y="662"/>
                  </a:moveTo>
                  <a:lnTo>
                    <a:pt x="72144" y="662"/>
                  </a:lnTo>
                  <a:lnTo>
                    <a:pt x="72144" y="58610"/>
                  </a:lnTo>
                  <a:lnTo>
                    <a:pt x="95954" y="58610"/>
                  </a:lnTo>
                  <a:lnTo>
                    <a:pt x="95954" y="66393"/>
                  </a:lnTo>
                  <a:lnTo>
                    <a:pt x="104807" y="66393"/>
                  </a:lnTo>
                  <a:lnTo>
                    <a:pt x="104807" y="50522"/>
                  </a:lnTo>
                  <a:lnTo>
                    <a:pt x="100838" y="50522"/>
                  </a:lnTo>
                  <a:lnTo>
                    <a:pt x="100838" y="50366"/>
                  </a:lnTo>
                  <a:lnTo>
                    <a:pt x="81403" y="50366"/>
                  </a:lnTo>
                  <a:lnTo>
                    <a:pt x="81403" y="662"/>
                  </a:lnTo>
                  <a:close/>
                </a:path>
                <a:path w="435609" h="198755">
                  <a:moveTo>
                    <a:pt x="100838" y="662"/>
                  </a:moveTo>
                  <a:lnTo>
                    <a:pt x="91579" y="662"/>
                  </a:lnTo>
                  <a:lnTo>
                    <a:pt x="91579" y="50366"/>
                  </a:lnTo>
                  <a:lnTo>
                    <a:pt x="100838" y="50366"/>
                  </a:lnTo>
                  <a:lnTo>
                    <a:pt x="100838" y="662"/>
                  </a:lnTo>
                  <a:close/>
                </a:path>
                <a:path w="435609" h="198755">
                  <a:moveTo>
                    <a:pt x="238361" y="662"/>
                  </a:moveTo>
                  <a:lnTo>
                    <a:pt x="225082" y="662"/>
                  </a:lnTo>
                  <a:lnTo>
                    <a:pt x="216078" y="58610"/>
                  </a:lnTo>
                  <a:lnTo>
                    <a:pt x="224420" y="58610"/>
                  </a:lnTo>
                  <a:lnTo>
                    <a:pt x="225996" y="48079"/>
                  </a:lnTo>
                  <a:lnTo>
                    <a:pt x="245978" y="48079"/>
                  </a:lnTo>
                  <a:lnTo>
                    <a:pt x="244720" y="40243"/>
                  </a:lnTo>
                  <a:lnTo>
                    <a:pt x="226864" y="40243"/>
                  </a:lnTo>
                  <a:lnTo>
                    <a:pt x="231339" y="10937"/>
                  </a:lnTo>
                  <a:lnTo>
                    <a:pt x="240012" y="10937"/>
                  </a:lnTo>
                  <a:lnTo>
                    <a:pt x="238361" y="662"/>
                  </a:lnTo>
                  <a:close/>
                </a:path>
                <a:path w="435609" h="198755">
                  <a:moveTo>
                    <a:pt x="245978" y="48079"/>
                  </a:moveTo>
                  <a:lnTo>
                    <a:pt x="237139" y="48079"/>
                  </a:lnTo>
                  <a:lnTo>
                    <a:pt x="238460" y="58610"/>
                  </a:lnTo>
                  <a:lnTo>
                    <a:pt x="247670" y="58610"/>
                  </a:lnTo>
                  <a:lnTo>
                    <a:pt x="245978" y="48079"/>
                  </a:lnTo>
                  <a:close/>
                </a:path>
                <a:path w="435609" h="198755">
                  <a:moveTo>
                    <a:pt x="240012" y="10937"/>
                  </a:moveTo>
                  <a:lnTo>
                    <a:pt x="231339" y="10937"/>
                  </a:lnTo>
                  <a:lnTo>
                    <a:pt x="235716" y="40243"/>
                  </a:lnTo>
                  <a:lnTo>
                    <a:pt x="244720" y="40243"/>
                  </a:lnTo>
                  <a:lnTo>
                    <a:pt x="240012" y="10937"/>
                  </a:lnTo>
                  <a:close/>
                </a:path>
                <a:path w="435609" h="198755">
                  <a:moveTo>
                    <a:pt x="435459" y="662"/>
                  </a:moveTo>
                  <a:lnTo>
                    <a:pt x="410629" y="662"/>
                  </a:lnTo>
                  <a:lnTo>
                    <a:pt x="410629" y="58610"/>
                  </a:lnTo>
                  <a:lnTo>
                    <a:pt x="435459" y="58610"/>
                  </a:lnTo>
                  <a:lnTo>
                    <a:pt x="435459" y="50366"/>
                  </a:lnTo>
                  <a:lnTo>
                    <a:pt x="419737" y="50366"/>
                  </a:lnTo>
                  <a:lnTo>
                    <a:pt x="419737" y="33373"/>
                  </a:lnTo>
                  <a:lnTo>
                    <a:pt x="432254" y="33373"/>
                  </a:lnTo>
                  <a:lnTo>
                    <a:pt x="432254" y="25080"/>
                  </a:lnTo>
                  <a:lnTo>
                    <a:pt x="419737" y="25080"/>
                  </a:lnTo>
                  <a:lnTo>
                    <a:pt x="419737" y="8955"/>
                  </a:lnTo>
                  <a:lnTo>
                    <a:pt x="435459" y="8955"/>
                  </a:lnTo>
                  <a:lnTo>
                    <a:pt x="435459" y="662"/>
                  </a:lnTo>
                  <a:close/>
                </a:path>
                <a:path w="435609" h="198755">
                  <a:moveTo>
                    <a:pt x="169472" y="0"/>
                  </a:moveTo>
                  <a:lnTo>
                    <a:pt x="151767" y="0"/>
                  </a:lnTo>
                  <a:lnTo>
                    <a:pt x="146883" y="5088"/>
                  </a:lnTo>
                  <a:lnTo>
                    <a:pt x="146805" y="45282"/>
                  </a:lnTo>
                  <a:lnTo>
                    <a:pt x="146620" y="46623"/>
                  </a:lnTo>
                  <a:lnTo>
                    <a:pt x="158655" y="59461"/>
                  </a:lnTo>
                  <a:lnTo>
                    <a:pt x="160568" y="59321"/>
                  </a:lnTo>
                  <a:lnTo>
                    <a:pt x="169472" y="59321"/>
                  </a:lnTo>
                  <a:lnTo>
                    <a:pt x="174356" y="54233"/>
                  </a:lnTo>
                  <a:lnTo>
                    <a:pt x="174356" y="51028"/>
                  </a:lnTo>
                  <a:lnTo>
                    <a:pt x="157872" y="51028"/>
                  </a:lnTo>
                  <a:lnTo>
                    <a:pt x="155990" y="49453"/>
                  </a:lnTo>
                  <a:lnTo>
                    <a:pt x="155990" y="9868"/>
                  </a:lnTo>
                  <a:lnTo>
                    <a:pt x="157821" y="8292"/>
                  </a:lnTo>
                  <a:lnTo>
                    <a:pt x="174356" y="8292"/>
                  </a:lnTo>
                  <a:lnTo>
                    <a:pt x="174356" y="5343"/>
                  </a:lnTo>
                  <a:lnTo>
                    <a:pt x="169472" y="0"/>
                  </a:lnTo>
                  <a:close/>
                </a:path>
                <a:path w="435609" h="198755">
                  <a:moveTo>
                    <a:pt x="174356" y="8292"/>
                  </a:moveTo>
                  <a:lnTo>
                    <a:pt x="163621" y="8292"/>
                  </a:lnTo>
                  <a:lnTo>
                    <a:pt x="165402" y="9868"/>
                  </a:lnTo>
                  <a:lnTo>
                    <a:pt x="165402" y="49453"/>
                  </a:lnTo>
                  <a:lnTo>
                    <a:pt x="163570" y="51028"/>
                  </a:lnTo>
                  <a:lnTo>
                    <a:pt x="174356" y="51028"/>
                  </a:lnTo>
                  <a:lnTo>
                    <a:pt x="174356" y="8292"/>
                  </a:lnTo>
                  <a:close/>
                </a:path>
                <a:path w="435609" h="198755">
                  <a:moveTo>
                    <a:pt x="209768" y="33883"/>
                  </a:moveTo>
                  <a:lnTo>
                    <a:pt x="200454" y="33883"/>
                  </a:lnTo>
                  <a:lnTo>
                    <a:pt x="200454" y="58713"/>
                  </a:lnTo>
                  <a:lnTo>
                    <a:pt x="209768" y="58713"/>
                  </a:lnTo>
                  <a:lnTo>
                    <a:pt x="209768" y="33883"/>
                  </a:lnTo>
                  <a:close/>
                </a:path>
                <a:path w="435609" h="198755">
                  <a:moveTo>
                    <a:pt x="190635" y="662"/>
                  </a:moveTo>
                  <a:lnTo>
                    <a:pt x="181174" y="662"/>
                  </a:lnTo>
                  <a:lnTo>
                    <a:pt x="181174" y="58610"/>
                  </a:lnTo>
                  <a:lnTo>
                    <a:pt x="190282" y="58610"/>
                  </a:lnTo>
                  <a:lnTo>
                    <a:pt x="190282" y="33883"/>
                  </a:lnTo>
                  <a:lnTo>
                    <a:pt x="209768" y="33883"/>
                  </a:lnTo>
                  <a:lnTo>
                    <a:pt x="209768" y="25487"/>
                  </a:lnTo>
                  <a:lnTo>
                    <a:pt x="190635" y="25487"/>
                  </a:lnTo>
                  <a:lnTo>
                    <a:pt x="190635" y="662"/>
                  </a:lnTo>
                  <a:close/>
                </a:path>
                <a:path w="435609" h="198755">
                  <a:moveTo>
                    <a:pt x="209768" y="662"/>
                  </a:moveTo>
                  <a:lnTo>
                    <a:pt x="200812" y="662"/>
                  </a:lnTo>
                  <a:lnTo>
                    <a:pt x="200812" y="25487"/>
                  </a:lnTo>
                  <a:lnTo>
                    <a:pt x="209768" y="25487"/>
                  </a:lnTo>
                  <a:lnTo>
                    <a:pt x="209768" y="662"/>
                  </a:lnTo>
                  <a:close/>
                </a:path>
                <a:path w="435609" h="198755">
                  <a:moveTo>
                    <a:pt x="317831" y="70210"/>
                  </a:moveTo>
                  <a:lnTo>
                    <a:pt x="293002" y="70210"/>
                  </a:lnTo>
                  <a:lnTo>
                    <a:pt x="293002" y="128158"/>
                  </a:lnTo>
                  <a:lnTo>
                    <a:pt x="317831" y="128158"/>
                  </a:lnTo>
                  <a:lnTo>
                    <a:pt x="317831" y="119865"/>
                  </a:lnTo>
                  <a:lnTo>
                    <a:pt x="302109" y="119865"/>
                  </a:lnTo>
                  <a:lnTo>
                    <a:pt x="302109" y="102872"/>
                  </a:lnTo>
                  <a:lnTo>
                    <a:pt x="314627" y="102872"/>
                  </a:lnTo>
                  <a:lnTo>
                    <a:pt x="314627" y="94632"/>
                  </a:lnTo>
                  <a:lnTo>
                    <a:pt x="302109" y="94632"/>
                  </a:lnTo>
                  <a:lnTo>
                    <a:pt x="302109" y="78503"/>
                  </a:lnTo>
                  <a:lnTo>
                    <a:pt x="317831" y="78503"/>
                  </a:lnTo>
                  <a:lnTo>
                    <a:pt x="317831" y="70210"/>
                  </a:lnTo>
                  <a:close/>
                </a:path>
                <a:path w="435609" h="198755">
                  <a:moveTo>
                    <a:pt x="333500" y="70210"/>
                  </a:moveTo>
                  <a:lnTo>
                    <a:pt x="324392" y="70210"/>
                  </a:lnTo>
                  <a:lnTo>
                    <a:pt x="324392" y="128158"/>
                  </a:lnTo>
                  <a:lnTo>
                    <a:pt x="333500" y="128158"/>
                  </a:lnTo>
                  <a:lnTo>
                    <a:pt x="333500" y="110198"/>
                  </a:lnTo>
                  <a:lnTo>
                    <a:pt x="336297" y="105114"/>
                  </a:lnTo>
                  <a:lnTo>
                    <a:pt x="345434" y="105114"/>
                  </a:lnTo>
                  <a:lnTo>
                    <a:pt x="341846" y="96006"/>
                  </a:lnTo>
                  <a:lnTo>
                    <a:pt x="342022" y="95648"/>
                  </a:lnTo>
                  <a:lnTo>
                    <a:pt x="333500" y="95648"/>
                  </a:lnTo>
                  <a:lnTo>
                    <a:pt x="333500" y="70210"/>
                  </a:lnTo>
                  <a:close/>
                </a:path>
                <a:path w="435609" h="198755">
                  <a:moveTo>
                    <a:pt x="345434" y="105114"/>
                  </a:moveTo>
                  <a:lnTo>
                    <a:pt x="336297" y="105114"/>
                  </a:lnTo>
                  <a:lnTo>
                    <a:pt x="345154" y="128158"/>
                  </a:lnTo>
                  <a:lnTo>
                    <a:pt x="354512" y="128158"/>
                  </a:lnTo>
                  <a:lnTo>
                    <a:pt x="345434" y="105114"/>
                  </a:lnTo>
                  <a:close/>
                </a:path>
                <a:path w="435609" h="198755">
                  <a:moveTo>
                    <a:pt x="354512" y="70210"/>
                  </a:moveTo>
                  <a:lnTo>
                    <a:pt x="345405" y="70210"/>
                  </a:lnTo>
                  <a:lnTo>
                    <a:pt x="333500" y="95648"/>
                  </a:lnTo>
                  <a:lnTo>
                    <a:pt x="342022" y="95648"/>
                  </a:lnTo>
                  <a:lnTo>
                    <a:pt x="354512" y="70210"/>
                  </a:lnTo>
                  <a:close/>
                </a:path>
                <a:path w="435609" h="198755">
                  <a:moveTo>
                    <a:pt x="377815" y="78503"/>
                  </a:moveTo>
                  <a:lnTo>
                    <a:pt x="368708" y="78503"/>
                  </a:lnTo>
                  <a:lnTo>
                    <a:pt x="368708" y="128158"/>
                  </a:lnTo>
                  <a:lnTo>
                    <a:pt x="377815" y="128158"/>
                  </a:lnTo>
                  <a:lnTo>
                    <a:pt x="377815" y="78503"/>
                  </a:lnTo>
                  <a:close/>
                </a:path>
                <a:path w="435609" h="198755">
                  <a:moveTo>
                    <a:pt x="387330" y="70210"/>
                  </a:moveTo>
                  <a:lnTo>
                    <a:pt x="359193" y="70210"/>
                  </a:lnTo>
                  <a:lnTo>
                    <a:pt x="359193" y="78503"/>
                  </a:lnTo>
                  <a:lnTo>
                    <a:pt x="387330" y="78503"/>
                  </a:lnTo>
                  <a:lnTo>
                    <a:pt x="387330" y="70210"/>
                  </a:lnTo>
                  <a:close/>
                </a:path>
                <a:path w="435609" h="198755">
                  <a:moveTo>
                    <a:pt x="402238" y="70210"/>
                  </a:moveTo>
                  <a:lnTo>
                    <a:pt x="393130" y="70210"/>
                  </a:lnTo>
                  <a:lnTo>
                    <a:pt x="393130" y="128158"/>
                  </a:lnTo>
                  <a:lnTo>
                    <a:pt x="415771" y="128158"/>
                  </a:lnTo>
                  <a:lnTo>
                    <a:pt x="420247" y="123123"/>
                  </a:lnTo>
                  <a:lnTo>
                    <a:pt x="420247" y="119663"/>
                  </a:lnTo>
                  <a:lnTo>
                    <a:pt x="402390" y="119663"/>
                  </a:lnTo>
                  <a:lnTo>
                    <a:pt x="402390" y="100025"/>
                  </a:lnTo>
                  <a:lnTo>
                    <a:pt x="420095" y="100025"/>
                  </a:lnTo>
                  <a:lnTo>
                    <a:pt x="420095" y="97022"/>
                  </a:lnTo>
                  <a:lnTo>
                    <a:pt x="415615" y="91987"/>
                  </a:lnTo>
                  <a:lnTo>
                    <a:pt x="402238" y="91987"/>
                  </a:lnTo>
                  <a:lnTo>
                    <a:pt x="402238" y="70210"/>
                  </a:lnTo>
                  <a:close/>
                </a:path>
                <a:path w="435609" h="198755">
                  <a:moveTo>
                    <a:pt x="420095" y="100025"/>
                  </a:moveTo>
                  <a:lnTo>
                    <a:pt x="409564" y="100025"/>
                  </a:lnTo>
                  <a:lnTo>
                    <a:pt x="411139" y="101346"/>
                  </a:lnTo>
                  <a:lnTo>
                    <a:pt x="411139" y="118339"/>
                  </a:lnTo>
                  <a:lnTo>
                    <a:pt x="409564" y="119663"/>
                  </a:lnTo>
                  <a:lnTo>
                    <a:pt x="420247" y="119663"/>
                  </a:lnTo>
                  <a:lnTo>
                    <a:pt x="420247" y="113814"/>
                  </a:lnTo>
                  <a:lnTo>
                    <a:pt x="420095" y="113814"/>
                  </a:lnTo>
                  <a:lnTo>
                    <a:pt x="420095" y="100025"/>
                  </a:lnTo>
                  <a:close/>
                </a:path>
                <a:path w="435609" h="198755">
                  <a:moveTo>
                    <a:pt x="248686" y="70465"/>
                  </a:moveTo>
                  <a:lnTo>
                    <a:pt x="226251" y="70465"/>
                  </a:lnTo>
                  <a:lnTo>
                    <a:pt x="226251" y="128158"/>
                  </a:lnTo>
                  <a:lnTo>
                    <a:pt x="235358" y="128158"/>
                  </a:lnTo>
                  <a:lnTo>
                    <a:pt x="235358" y="106385"/>
                  </a:lnTo>
                  <a:lnTo>
                    <a:pt x="248686" y="106385"/>
                  </a:lnTo>
                  <a:lnTo>
                    <a:pt x="253166" y="101346"/>
                  </a:lnTo>
                  <a:lnTo>
                    <a:pt x="253166" y="98092"/>
                  </a:lnTo>
                  <a:lnTo>
                    <a:pt x="235255" y="98092"/>
                  </a:lnTo>
                  <a:lnTo>
                    <a:pt x="235255" y="78503"/>
                  </a:lnTo>
                  <a:lnTo>
                    <a:pt x="253166" y="78503"/>
                  </a:lnTo>
                  <a:lnTo>
                    <a:pt x="253166" y="75500"/>
                  </a:lnTo>
                  <a:lnTo>
                    <a:pt x="248686" y="70465"/>
                  </a:lnTo>
                  <a:close/>
                </a:path>
                <a:path w="435609" h="198755">
                  <a:moveTo>
                    <a:pt x="253166" y="78503"/>
                  </a:moveTo>
                  <a:lnTo>
                    <a:pt x="242483" y="78503"/>
                  </a:lnTo>
                  <a:lnTo>
                    <a:pt x="244058" y="79774"/>
                  </a:lnTo>
                  <a:lnTo>
                    <a:pt x="244058" y="96767"/>
                  </a:lnTo>
                  <a:lnTo>
                    <a:pt x="242483" y="98092"/>
                  </a:lnTo>
                  <a:lnTo>
                    <a:pt x="253166" y="98092"/>
                  </a:lnTo>
                  <a:lnTo>
                    <a:pt x="253166" y="78503"/>
                  </a:lnTo>
                  <a:close/>
                </a:path>
                <a:path w="435609" h="198755">
                  <a:moveTo>
                    <a:pt x="218723" y="70210"/>
                  </a:moveTo>
                  <a:lnTo>
                    <a:pt x="190179" y="70210"/>
                  </a:lnTo>
                  <a:lnTo>
                    <a:pt x="190179" y="128158"/>
                  </a:lnTo>
                  <a:lnTo>
                    <a:pt x="199286" y="128158"/>
                  </a:lnTo>
                  <a:lnTo>
                    <a:pt x="199286" y="78503"/>
                  </a:lnTo>
                  <a:lnTo>
                    <a:pt x="218723" y="78503"/>
                  </a:lnTo>
                  <a:lnTo>
                    <a:pt x="218723" y="70210"/>
                  </a:lnTo>
                  <a:close/>
                </a:path>
                <a:path w="435609" h="198755">
                  <a:moveTo>
                    <a:pt x="218723" y="78503"/>
                  </a:moveTo>
                  <a:lnTo>
                    <a:pt x="209463" y="78503"/>
                  </a:lnTo>
                  <a:lnTo>
                    <a:pt x="209463" y="128158"/>
                  </a:lnTo>
                  <a:lnTo>
                    <a:pt x="218723" y="128158"/>
                  </a:lnTo>
                  <a:lnTo>
                    <a:pt x="218723" y="78503"/>
                  </a:lnTo>
                  <a:close/>
                </a:path>
                <a:path w="435609" h="198755">
                  <a:moveTo>
                    <a:pt x="434542" y="70210"/>
                  </a:moveTo>
                  <a:lnTo>
                    <a:pt x="425438" y="70210"/>
                  </a:lnTo>
                  <a:lnTo>
                    <a:pt x="425438" y="128158"/>
                  </a:lnTo>
                  <a:lnTo>
                    <a:pt x="434542" y="128158"/>
                  </a:lnTo>
                  <a:lnTo>
                    <a:pt x="434542" y="70210"/>
                  </a:lnTo>
                  <a:close/>
                </a:path>
                <a:path w="435609" h="198755">
                  <a:moveTo>
                    <a:pt x="270628" y="69334"/>
                  </a:moveTo>
                  <a:lnTo>
                    <a:pt x="258452" y="82139"/>
                  </a:lnTo>
                  <a:lnTo>
                    <a:pt x="258711" y="84048"/>
                  </a:lnTo>
                  <a:lnTo>
                    <a:pt x="258642" y="114781"/>
                  </a:lnTo>
                  <a:lnTo>
                    <a:pt x="258452" y="116179"/>
                  </a:lnTo>
                  <a:lnTo>
                    <a:pt x="258629" y="118125"/>
                  </a:lnTo>
                  <a:lnTo>
                    <a:pt x="259813" y="121790"/>
                  </a:lnTo>
                  <a:lnTo>
                    <a:pt x="270628" y="128985"/>
                  </a:lnTo>
                  <a:lnTo>
                    <a:pt x="272549" y="128820"/>
                  </a:lnTo>
                  <a:lnTo>
                    <a:pt x="281504" y="128820"/>
                  </a:lnTo>
                  <a:lnTo>
                    <a:pt x="286338" y="123732"/>
                  </a:lnTo>
                  <a:lnTo>
                    <a:pt x="286338" y="120478"/>
                  </a:lnTo>
                  <a:lnTo>
                    <a:pt x="269649" y="120478"/>
                  </a:lnTo>
                  <a:lnTo>
                    <a:pt x="267818" y="118898"/>
                  </a:lnTo>
                  <a:lnTo>
                    <a:pt x="267818" y="79367"/>
                  </a:lnTo>
                  <a:lnTo>
                    <a:pt x="269649" y="77841"/>
                  </a:lnTo>
                  <a:lnTo>
                    <a:pt x="286338" y="77841"/>
                  </a:lnTo>
                  <a:lnTo>
                    <a:pt x="286338" y="74842"/>
                  </a:lnTo>
                  <a:lnTo>
                    <a:pt x="281504" y="69498"/>
                  </a:lnTo>
                  <a:lnTo>
                    <a:pt x="272549" y="69498"/>
                  </a:lnTo>
                  <a:lnTo>
                    <a:pt x="270628" y="69334"/>
                  </a:lnTo>
                  <a:close/>
                </a:path>
                <a:path w="435609" h="198755">
                  <a:moveTo>
                    <a:pt x="286338" y="77841"/>
                  </a:moveTo>
                  <a:lnTo>
                    <a:pt x="275449" y="77841"/>
                  </a:lnTo>
                  <a:lnTo>
                    <a:pt x="277230" y="79367"/>
                  </a:lnTo>
                  <a:lnTo>
                    <a:pt x="277230" y="118898"/>
                  </a:lnTo>
                  <a:lnTo>
                    <a:pt x="275449" y="120478"/>
                  </a:lnTo>
                  <a:lnTo>
                    <a:pt x="286338" y="120478"/>
                  </a:lnTo>
                  <a:lnTo>
                    <a:pt x="286338" y="77841"/>
                  </a:lnTo>
                  <a:close/>
                </a:path>
                <a:path w="435609" h="198755">
                  <a:moveTo>
                    <a:pt x="434542" y="157006"/>
                  </a:moveTo>
                  <a:lnTo>
                    <a:pt x="426351" y="157006"/>
                  </a:lnTo>
                  <a:lnTo>
                    <a:pt x="426351" y="197710"/>
                  </a:lnTo>
                  <a:lnTo>
                    <a:pt x="434542" y="197710"/>
                  </a:lnTo>
                  <a:lnTo>
                    <a:pt x="434542" y="157006"/>
                  </a:lnTo>
                  <a:close/>
                </a:path>
                <a:path w="435609" h="198755">
                  <a:moveTo>
                    <a:pt x="413784" y="139709"/>
                  </a:moveTo>
                  <a:lnTo>
                    <a:pt x="405697" y="139709"/>
                  </a:lnTo>
                  <a:lnTo>
                    <a:pt x="405697" y="197657"/>
                  </a:lnTo>
                  <a:lnTo>
                    <a:pt x="415006" y="197657"/>
                  </a:lnTo>
                  <a:lnTo>
                    <a:pt x="421166" y="176340"/>
                  </a:lnTo>
                  <a:lnTo>
                    <a:pt x="413784" y="176340"/>
                  </a:lnTo>
                  <a:lnTo>
                    <a:pt x="413784" y="139709"/>
                  </a:lnTo>
                  <a:close/>
                </a:path>
                <a:path w="435609" h="198755">
                  <a:moveTo>
                    <a:pt x="434542" y="139758"/>
                  </a:moveTo>
                  <a:lnTo>
                    <a:pt x="424369" y="139758"/>
                  </a:lnTo>
                  <a:lnTo>
                    <a:pt x="417092" y="163621"/>
                  </a:lnTo>
                  <a:lnTo>
                    <a:pt x="413784" y="176340"/>
                  </a:lnTo>
                  <a:lnTo>
                    <a:pt x="421166" y="176340"/>
                  </a:lnTo>
                  <a:lnTo>
                    <a:pt x="422637" y="171252"/>
                  </a:lnTo>
                  <a:lnTo>
                    <a:pt x="426351" y="157006"/>
                  </a:lnTo>
                  <a:lnTo>
                    <a:pt x="434542" y="157006"/>
                  </a:lnTo>
                  <a:lnTo>
                    <a:pt x="434542" y="139758"/>
                  </a:lnTo>
                  <a:close/>
                </a:path>
                <a:path w="435609" h="198755">
                  <a:moveTo>
                    <a:pt x="291476" y="139047"/>
                  </a:moveTo>
                  <a:lnTo>
                    <a:pt x="273569" y="139047"/>
                  </a:lnTo>
                  <a:lnTo>
                    <a:pt x="268682" y="144135"/>
                  </a:lnTo>
                  <a:lnTo>
                    <a:pt x="268682" y="187439"/>
                  </a:lnTo>
                  <a:lnTo>
                    <a:pt x="270143" y="190960"/>
                  </a:lnTo>
                  <a:lnTo>
                    <a:pt x="275330" y="196151"/>
                  </a:lnTo>
                  <a:lnTo>
                    <a:pt x="278851" y="197607"/>
                  </a:lnTo>
                  <a:lnTo>
                    <a:pt x="286194" y="197607"/>
                  </a:lnTo>
                  <a:lnTo>
                    <a:pt x="289711" y="196151"/>
                  </a:lnTo>
                  <a:lnTo>
                    <a:pt x="294902" y="190960"/>
                  </a:lnTo>
                  <a:lnTo>
                    <a:pt x="295268" y="190076"/>
                  </a:lnTo>
                  <a:lnTo>
                    <a:pt x="279620" y="190076"/>
                  </a:lnTo>
                  <a:lnTo>
                    <a:pt x="277790" y="188500"/>
                  </a:lnTo>
                  <a:lnTo>
                    <a:pt x="277790" y="148919"/>
                  </a:lnTo>
                  <a:lnTo>
                    <a:pt x="279620" y="147340"/>
                  </a:lnTo>
                  <a:lnTo>
                    <a:pt x="296358" y="147340"/>
                  </a:lnTo>
                  <a:lnTo>
                    <a:pt x="296358" y="144390"/>
                  </a:lnTo>
                  <a:lnTo>
                    <a:pt x="291476" y="139047"/>
                  </a:lnTo>
                  <a:close/>
                </a:path>
                <a:path w="435609" h="198755">
                  <a:moveTo>
                    <a:pt x="296358" y="147340"/>
                  </a:moveTo>
                  <a:lnTo>
                    <a:pt x="285420" y="147340"/>
                  </a:lnTo>
                  <a:lnTo>
                    <a:pt x="287255" y="148919"/>
                  </a:lnTo>
                  <a:lnTo>
                    <a:pt x="287255" y="188500"/>
                  </a:lnTo>
                  <a:lnTo>
                    <a:pt x="285420" y="190076"/>
                  </a:lnTo>
                  <a:lnTo>
                    <a:pt x="295268" y="190076"/>
                  </a:lnTo>
                  <a:lnTo>
                    <a:pt x="296358" y="187439"/>
                  </a:lnTo>
                  <a:lnTo>
                    <a:pt x="296358" y="147340"/>
                  </a:lnTo>
                  <a:close/>
                </a:path>
                <a:path w="435609" h="198755">
                  <a:moveTo>
                    <a:pt x="258662" y="139758"/>
                  </a:moveTo>
                  <a:lnTo>
                    <a:pt x="236428" y="139758"/>
                  </a:lnTo>
                  <a:lnTo>
                    <a:pt x="236428" y="197657"/>
                  </a:lnTo>
                  <a:lnTo>
                    <a:pt x="245535" y="197657"/>
                  </a:lnTo>
                  <a:lnTo>
                    <a:pt x="245535" y="175884"/>
                  </a:lnTo>
                  <a:lnTo>
                    <a:pt x="258912" y="175884"/>
                  </a:lnTo>
                  <a:lnTo>
                    <a:pt x="263392" y="170795"/>
                  </a:lnTo>
                  <a:lnTo>
                    <a:pt x="263392" y="167640"/>
                  </a:lnTo>
                  <a:lnTo>
                    <a:pt x="245280" y="167640"/>
                  </a:lnTo>
                  <a:lnTo>
                    <a:pt x="245280" y="148002"/>
                  </a:lnTo>
                  <a:lnTo>
                    <a:pt x="263225" y="148002"/>
                  </a:lnTo>
                  <a:lnTo>
                    <a:pt x="263137" y="144797"/>
                  </a:lnTo>
                  <a:lnTo>
                    <a:pt x="258662" y="139758"/>
                  </a:lnTo>
                  <a:close/>
                </a:path>
                <a:path w="435609" h="198755">
                  <a:moveTo>
                    <a:pt x="263225" y="148002"/>
                  </a:moveTo>
                  <a:lnTo>
                    <a:pt x="252454" y="148002"/>
                  </a:lnTo>
                  <a:lnTo>
                    <a:pt x="254030" y="149326"/>
                  </a:lnTo>
                  <a:lnTo>
                    <a:pt x="254030" y="166320"/>
                  </a:lnTo>
                  <a:lnTo>
                    <a:pt x="252454" y="167640"/>
                  </a:lnTo>
                  <a:lnTo>
                    <a:pt x="263392" y="167640"/>
                  </a:lnTo>
                  <a:lnTo>
                    <a:pt x="263392" y="154057"/>
                  </a:lnTo>
                  <a:lnTo>
                    <a:pt x="263225" y="148002"/>
                  </a:lnTo>
                  <a:close/>
                </a:path>
                <a:path w="435609" h="198755">
                  <a:moveTo>
                    <a:pt x="325158" y="139047"/>
                  </a:moveTo>
                  <a:lnTo>
                    <a:pt x="307300" y="139047"/>
                  </a:lnTo>
                  <a:lnTo>
                    <a:pt x="302669" y="144135"/>
                  </a:lnTo>
                  <a:lnTo>
                    <a:pt x="302669" y="193029"/>
                  </a:lnTo>
                  <a:lnTo>
                    <a:pt x="307300" y="198319"/>
                  </a:lnTo>
                  <a:lnTo>
                    <a:pt x="325207" y="198319"/>
                  </a:lnTo>
                  <a:lnTo>
                    <a:pt x="329785" y="193231"/>
                  </a:lnTo>
                  <a:lnTo>
                    <a:pt x="329785" y="190232"/>
                  </a:lnTo>
                  <a:lnTo>
                    <a:pt x="313557" y="190232"/>
                  </a:lnTo>
                  <a:lnTo>
                    <a:pt x="311776" y="188755"/>
                  </a:lnTo>
                  <a:lnTo>
                    <a:pt x="311776" y="148919"/>
                  </a:lnTo>
                  <a:lnTo>
                    <a:pt x="313557" y="147340"/>
                  </a:lnTo>
                  <a:lnTo>
                    <a:pt x="329785" y="147340"/>
                  </a:lnTo>
                  <a:lnTo>
                    <a:pt x="329785" y="144390"/>
                  </a:lnTo>
                  <a:lnTo>
                    <a:pt x="325158" y="139047"/>
                  </a:lnTo>
                  <a:close/>
                </a:path>
                <a:path w="435609" h="198755">
                  <a:moveTo>
                    <a:pt x="329785" y="176340"/>
                  </a:moveTo>
                  <a:lnTo>
                    <a:pt x="321188" y="176340"/>
                  </a:lnTo>
                  <a:lnTo>
                    <a:pt x="321188" y="188755"/>
                  </a:lnTo>
                  <a:lnTo>
                    <a:pt x="319357" y="190232"/>
                  </a:lnTo>
                  <a:lnTo>
                    <a:pt x="329785" y="190232"/>
                  </a:lnTo>
                  <a:lnTo>
                    <a:pt x="329785" y="176340"/>
                  </a:lnTo>
                  <a:close/>
                </a:path>
                <a:path w="435609" h="198755">
                  <a:moveTo>
                    <a:pt x="329785" y="147340"/>
                  </a:moveTo>
                  <a:lnTo>
                    <a:pt x="319357" y="147340"/>
                  </a:lnTo>
                  <a:lnTo>
                    <a:pt x="321188" y="148919"/>
                  </a:lnTo>
                  <a:lnTo>
                    <a:pt x="321188" y="159298"/>
                  </a:lnTo>
                  <a:lnTo>
                    <a:pt x="329785" y="159298"/>
                  </a:lnTo>
                  <a:lnTo>
                    <a:pt x="329785" y="147340"/>
                  </a:lnTo>
                  <a:close/>
                </a:path>
                <a:path w="435609" h="198755">
                  <a:moveTo>
                    <a:pt x="358531" y="139047"/>
                  </a:moveTo>
                  <a:lnTo>
                    <a:pt x="340571" y="139047"/>
                  </a:lnTo>
                  <a:lnTo>
                    <a:pt x="335943" y="144135"/>
                  </a:lnTo>
                  <a:lnTo>
                    <a:pt x="335943" y="193029"/>
                  </a:lnTo>
                  <a:lnTo>
                    <a:pt x="340571" y="198319"/>
                  </a:lnTo>
                  <a:lnTo>
                    <a:pt x="358482" y="198319"/>
                  </a:lnTo>
                  <a:lnTo>
                    <a:pt x="363109" y="193231"/>
                  </a:lnTo>
                  <a:lnTo>
                    <a:pt x="363109" y="190232"/>
                  </a:lnTo>
                  <a:lnTo>
                    <a:pt x="346881" y="190232"/>
                  </a:lnTo>
                  <a:lnTo>
                    <a:pt x="345051" y="188755"/>
                  </a:lnTo>
                  <a:lnTo>
                    <a:pt x="345051" y="148919"/>
                  </a:lnTo>
                  <a:lnTo>
                    <a:pt x="346881" y="147340"/>
                  </a:lnTo>
                  <a:lnTo>
                    <a:pt x="363109" y="147340"/>
                  </a:lnTo>
                  <a:lnTo>
                    <a:pt x="363109" y="144390"/>
                  </a:lnTo>
                  <a:lnTo>
                    <a:pt x="358531" y="139047"/>
                  </a:lnTo>
                  <a:close/>
                </a:path>
                <a:path w="435609" h="198755">
                  <a:moveTo>
                    <a:pt x="363109" y="176340"/>
                  </a:moveTo>
                  <a:lnTo>
                    <a:pt x="354512" y="176340"/>
                  </a:lnTo>
                  <a:lnTo>
                    <a:pt x="354512" y="188755"/>
                  </a:lnTo>
                  <a:lnTo>
                    <a:pt x="352681" y="190232"/>
                  </a:lnTo>
                  <a:lnTo>
                    <a:pt x="363109" y="190232"/>
                  </a:lnTo>
                  <a:lnTo>
                    <a:pt x="363109" y="176340"/>
                  </a:lnTo>
                  <a:close/>
                </a:path>
                <a:path w="435609" h="198755">
                  <a:moveTo>
                    <a:pt x="363109" y="147340"/>
                  </a:moveTo>
                  <a:lnTo>
                    <a:pt x="352681" y="147340"/>
                  </a:lnTo>
                  <a:lnTo>
                    <a:pt x="354512" y="148919"/>
                  </a:lnTo>
                  <a:lnTo>
                    <a:pt x="354512" y="159298"/>
                  </a:lnTo>
                  <a:lnTo>
                    <a:pt x="363109" y="159298"/>
                  </a:lnTo>
                  <a:lnTo>
                    <a:pt x="363109" y="147340"/>
                  </a:lnTo>
                  <a:close/>
                </a:path>
                <a:path w="435609" h="198755">
                  <a:moveTo>
                    <a:pt x="377713" y="139758"/>
                  </a:moveTo>
                  <a:lnTo>
                    <a:pt x="369625" y="139758"/>
                  </a:lnTo>
                  <a:lnTo>
                    <a:pt x="369625" y="197657"/>
                  </a:lnTo>
                  <a:lnTo>
                    <a:pt x="378885" y="197657"/>
                  </a:lnTo>
                  <a:lnTo>
                    <a:pt x="384996" y="176390"/>
                  </a:lnTo>
                  <a:lnTo>
                    <a:pt x="377713" y="176390"/>
                  </a:lnTo>
                  <a:lnTo>
                    <a:pt x="377713" y="139758"/>
                  </a:lnTo>
                  <a:close/>
                </a:path>
                <a:path w="435609" h="198755">
                  <a:moveTo>
                    <a:pt x="398420" y="156854"/>
                  </a:moveTo>
                  <a:lnTo>
                    <a:pt x="390230" y="156854"/>
                  </a:lnTo>
                  <a:lnTo>
                    <a:pt x="390230" y="197558"/>
                  </a:lnTo>
                  <a:lnTo>
                    <a:pt x="398420" y="197558"/>
                  </a:lnTo>
                  <a:lnTo>
                    <a:pt x="398420" y="156854"/>
                  </a:lnTo>
                  <a:close/>
                </a:path>
                <a:path w="435609" h="198755">
                  <a:moveTo>
                    <a:pt x="398420" y="139758"/>
                  </a:moveTo>
                  <a:lnTo>
                    <a:pt x="388243" y="139758"/>
                  </a:lnTo>
                  <a:lnTo>
                    <a:pt x="381020" y="163670"/>
                  </a:lnTo>
                  <a:lnTo>
                    <a:pt x="377713" y="176390"/>
                  </a:lnTo>
                  <a:lnTo>
                    <a:pt x="384996" y="176390"/>
                  </a:lnTo>
                  <a:lnTo>
                    <a:pt x="386516" y="171100"/>
                  </a:lnTo>
                  <a:lnTo>
                    <a:pt x="390230" y="156854"/>
                  </a:lnTo>
                  <a:lnTo>
                    <a:pt x="398420" y="156854"/>
                  </a:lnTo>
                  <a:lnTo>
                    <a:pt x="398420" y="1397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047088" y="670393"/>
            <a:ext cx="374650" cy="374650"/>
            <a:chOff x="1047088" y="670393"/>
            <a:chExt cx="374650" cy="374650"/>
          </a:xfrm>
        </p:grpSpPr>
        <p:pic>
          <p:nvPicPr>
            <p:cNvPr id="56" name="object 5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9502" y="745350"/>
              <a:ext cx="112226" cy="22465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047076" y="67040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374459" y="53416"/>
                  </a:moveTo>
                  <a:lnTo>
                    <a:pt x="320967" y="53416"/>
                  </a:lnTo>
                  <a:lnTo>
                    <a:pt x="320967" y="321119"/>
                  </a:lnTo>
                  <a:lnTo>
                    <a:pt x="374459" y="321119"/>
                  </a:lnTo>
                  <a:lnTo>
                    <a:pt x="374459" y="53416"/>
                  </a:lnTo>
                  <a:close/>
                </a:path>
                <a:path w="374650" h="374650">
                  <a:moveTo>
                    <a:pt x="374459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321310"/>
                  </a:lnTo>
                  <a:lnTo>
                    <a:pt x="0" y="374650"/>
                  </a:lnTo>
                  <a:lnTo>
                    <a:pt x="374459" y="374650"/>
                  </a:lnTo>
                  <a:lnTo>
                    <a:pt x="374459" y="321310"/>
                  </a:lnTo>
                  <a:lnTo>
                    <a:pt x="53505" y="321310"/>
                  </a:lnTo>
                  <a:lnTo>
                    <a:pt x="53505" y="53340"/>
                  </a:lnTo>
                  <a:lnTo>
                    <a:pt x="374459" y="53340"/>
                  </a:lnTo>
                  <a:lnTo>
                    <a:pt x="374459" y="0"/>
                  </a:lnTo>
                  <a:close/>
                </a:path>
              </a:pathLst>
            </a:custGeom>
            <a:solidFill>
              <a:srgbClr val="FF0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/>
          <p:nvPr/>
        </p:nvSpPr>
        <p:spPr>
          <a:xfrm>
            <a:off x="1495485" y="670136"/>
            <a:ext cx="1592580" cy="377190"/>
          </a:xfrm>
          <a:custGeom>
            <a:avLst/>
            <a:gdLst/>
            <a:ahLst/>
            <a:cxnLst/>
            <a:rect l="l" t="t" r="r" b="b"/>
            <a:pathLst>
              <a:path w="1592580" h="377190">
                <a:moveTo>
                  <a:pt x="18983" y="101546"/>
                </a:moveTo>
                <a:lnTo>
                  <a:pt x="18983" y="133200"/>
                </a:lnTo>
                <a:lnTo>
                  <a:pt x="23297" y="134634"/>
                </a:lnTo>
                <a:lnTo>
                  <a:pt x="26784" y="135556"/>
                </a:lnTo>
                <a:lnTo>
                  <a:pt x="30899" y="135974"/>
                </a:lnTo>
                <a:lnTo>
                  <a:pt x="35611" y="135974"/>
                </a:lnTo>
                <a:lnTo>
                  <a:pt x="73987" y="115856"/>
                </a:lnTo>
                <a:lnTo>
                  <a:pt x="81570" y="103389"/>
                </a:lnTo>
                <a:lnTo>
                  <a:pt x="27297" y="103389"/>
                </a:lnTo>
                <a:lnTo>
                  <a:pt x="24627" y="103085"/>
                </a:lnTo>
                <a:lnTo>
                  <a:pt x="22166" y="102468"/>
                </a:lnTo>
                <a:lnTo>
                  <a:pt x="21245" y="102363"/>
                </a:lnTo>
                <a:lnTo>
                  <a:pt x="20219" y="102059"/>
                </a:lnTo>
                <a:lnTo>
                  <a:pt x="18983" y="101546"/>
                </a:lnTo>
                <a:close/>
              </a:path>
              <a:path w="1592580" h="377190">
                <a:moveTo>
                  <a:pt x="44961" y="3811"/>
                </a:moveTo>
                <a:lnTo>
                  <a:pt x="5947" y="3811"/>
                </a:lnTo>
                <a:lnTo>
                  <a:pt x="50605" y="90342"/>
                </a:lnTo>
                <a:lnTo>
                  <a:pt x="49684" y="92185"/>
                </a:lnTo>
                <a:lnTo>
                  <a:pt x="46092" y="99693"/>
                </a:lnTo>
                <a:lnTo>
                  <a:pt x="39621" y="103389"/>
                </a:lnTo>
                <a:lnTo>
                  <a:pt x="81570" y="103389"/>
                </a:lnTo>
                <a:lnTo>
                  <a:pt x="83055" y="100614"/>
                </a:lnTo>
                <a:lnTo>
                  <a:pt x="103229" y="57767"/>
                </a:lnTo>
                <a:lnTo>
                  <a:pt x="68783" y="57767"/>
                </a:lnTo>
                <a:lnTo>
                  <a:pt x="44961" y="3811"/>
                </a:lnTo>
                <a:close/>
              </a:path>
              <a:path w="1592580" h="377190">
                <a:moveTo>
                  <a:pt x="128634" y="3811"/>
                </a:moveTo>
                <a:lnTo>
                  <a:pt x="89620" y="3811"/>
                </a:lnTo>
                <a:lnTo>
                  <a:pt x="69495" y="57767"/>
                </a:lnTo>
                <a:lnTo>
                  <a:pt x="103229" y="57767"/>
                </a:lnTo>
                <a:lnTo>
                  <a:pt x="128634" y="3811"/>
                </a:lnTo>
                <a:close/>
              </a:path>
              <a:path w="1592580" h="377190">
                <a:moveTo>
                  <a:pt x="273729" y="84793"/>
                </a:moveTo>
                <a:lnTo>
                  <a:pt x="238411" y="84793"/>
                </a:lnTo>
                <a:lnTo>
                  <a:pt x="238411" y="134121"/>
                </a:lnTo>
                <a:lnTo>
                  <a:pt x="273729" y="134121"/>
                </a:lnTo>
                <a:lnTo>
                  <a:pt x="273729" y="84793"/>
                </a:lnTo>
                <a:close/>
              </a:path>
              <a:path w="1592580" h="377190">
                <a:moveTo>
                  <a:pt x="190967" y="3811"/>
                </a:moveTo>
                <a:lnTo>
                  <a:pt x="155649" y="3811"/>
                </a:lnTo>
                <a:lnTo>
                  <a:pt x="155649" y="134111"/>
                </a:lnTo>
                <a:lnTo>
                  <a:pt x="190978" y="134111"/>
                </a:lnTo>
                <a:lnTo>
                  <a:pt x="190978" y="84793"/>
                </a:lnTo>
                <a:lnTo>
                  <a:pt x="273729" y="84793"/>
                </a:lnTo>
                <a:lnTo>
                  <a:pt x="273729" y="51286"/>
                </a:lnTo>
                <a:lnTo>
                  <a:pt x="190967" y="51286"/>
                </a:lnTo>
                <a:lnTo>
                  <a:pt x="190967" y="3811"/>
                </a:lnTo>
                <a:close/>
              </a:path>
              <a:path w="1592580" h="377190">
                <a:moveTo>
                  <a:pt x="273729" y="3811"/>
                </a:moveTo>
                <a:lnTo>
                  <a:pt x="238401" y="3811"/>
                </a:lnTo>
                <a:lnTo>
                  <a:pt x="238401" y="51286"/>
                </a:lnTo>
                <a:lnTo>
                  <a:pt x="273729" y="51286"/>
                </a:lnTo>
                <a:lnTo>
                  <a:pt x="273729" y="3811"/>
                </a:lnTo>
                <a:close/>
              </a:path>
              <a:path w="1592580" h="377190">
                <a:moveTo>
                  <a:pt x="352690" y="3811"/>
                </a:moveTo>
                <a:lnTo>
                  <a:pt x="317372" y="3811"/>
                </a:lnTo>
                <a:lnTo>
                  <a:pt x="317372" y="134121"/>
                </a:lnTo>
                <a:lnTo>
                  <a:pt x="348083" y="134121"/>
                </a:lnTo>
                <a:lnTo>
                  <a:pt x="393765" y="75432"/>
                </a:lnTo>
                <a:lnTo>
                  <a:pt x="352690" y="75432"/>
                </a:lnTo>
                <a:lnTo>
                  <a:pt x="352690" y="3811"/>
                </a:lnTo>
                <a:close/>
              </a:path>
              <a:path w="1592580" h="377190">
                <a:moveTo>
                  <a:pt x="439138" y="62500"/>
                </a:moveTo>
                <a:lnTo>
                  <a:pt x="403830" y="62500"/>
                </a:lnTo>
                <a:lnTo>
                  <a:pt x="403830" y="134121"/>
                </a:lnTo>
                <a:lnTo>
                  <a:pt x="439138" y="134121"/>
                </a:lnTo>
                <a:lnTo>
                  <a:pt x="439138" y="62500"/>
                </a:lnTo>
                <a:close/>
              </a:path>
              <a:path w="1592580" h="377190">
                <a:moveTo>
                  <a:pt x="439138" y="3821"/>
                </a:moveTo>
                <a:lnTo>
                  <a:pt x="408437" y="3821"/>
                </a:lnTo>
                <a:lnTo>
                  <a:pt x="352690" y="75432"/>
                </a:lnTo>
                <a:lnTo>
                  <a:pt x="393765" y="75432"/>
                </a:lnTo>
                <a:lnTo>
                  <a:pt x="403830" y="62500"/>
                </a:lnTo>
                <a:lnTo>
                  <a:pt x="439138" y="62500"/>
                </a:lnTo>
                <a:lnTo>
                  <a:pt x="439138" y="3821"/>
                </a:lnTo>
                <a:close/>
              </a:path>
              <a:path w="1592580" h="377190">
                <a:moveTo>
                  <a:pt x="540454" y="3811"/>
                </a:moveTo>
                <a:lnTo>
                  <a:pt x="482864" y="3811"/>
                </a:lnTo>
                <a:lnTo>
                  <a:pt x="482864" y="134111"/>
                </a:lnTo>
                <a:lnTo>
                  <a:pt x="545187" y="134111"/>
                </a:lnTo>
                <a:lnTo>
                  <a:pt x="555679" y="133473"/>
                </a:lnTo>
                <a:lnTo>
                  <a:pt x="589463" y="112025"/>
                </a:lnTo>
                <a:lnTo>
                  <a:pt x="591509" y="106164"/>
                </a:lnTo>
                <a:lnTo>
                  <a:pt x="518172" y="106164"/>
                </a:lnTo>
                <a:lnTo>
                  <a:pt x="518172" y="80060"/>
                </a:lnTo>
                <a:lnTo>
                  <a:pt x="587013" y="80060"/>
                </a:lnTo>
                <a:lnTo>
                  <a:pt x="585301" y="77512"/>
                </a:lnTo>
                <a:lnTo>
                  <a:pt x="579584" y="72154"/>
                </a:lnTo>
                <a:lnTo>
                  <a:pt x="575678" y="69275"/>
                </a:lnTo>
                <a:lnTo>
                  <a:pt x="571364" y="67013"/>
                </a:lnTo>
                <a:lnTo>
                  <a:pt x="566537" y="65265"/>
                </a:lnTo>
                <a:lnTo>
                  <a:pt x="570443" y="63725"/>
                </a:lnTo>
                <a:lnTo>
                  <a:pt x="573731" y="61977"/>
                </a:lnTo>
                <a:lnTo>
                  <a:pt x="576202" y="59820"/>
                </a:lnTo>
                <a:lnTo>
                  <a:pt x="582767" y="54270"/>
                </a:lnTo>
                <a:lnTo>
                  <a:pt x="582858" y="54071"/>
                </a:lnTo>
                <a:lnTo>
                  <a:pt x="518183" y="54071"/>
                </a:lnTo>
                <a:lnTo>
                  <a:pt x="518183" y="31663"/>
                </a:lnTo>
                <a:lnTo>
                  <a:pt x="585328" y="31663"/>
                </a:lnTo>
                <a:lnTo>
                  <a:pt x="585278" y="31209"/>
                </a:lnTo>
                <a:lnTo>
                  <a:pt x="550570" y="4427"/>
                </a:lnTo>
                <a:lnTo>
                  <a:pt x="540454" y="3811"/>
                </a:lnTo>
                <a:close/>
              </a:path>
              <a:path w="1592580" h="377190">
                <a:moveTo>
                  <a:pt x="587013" y="80060"/>
                </a:moveTo>
                <a:lnTo>
                  <a:pt x="546412" y="80060"/>
                </a:lnTo>
                <a:lnTo>
                  <a:pt x="549805" y="81295"/>
                </a:lnTo>
                <a:lnTo>
                  <a:pt x="552370" y="83767"/>
                </a:lnTo>
                <a:lnTo>
                  <a:pt x="554935" y="86332"/>
                </a:lnTo>
                <a:lnTo>
                  <a:pt x="556276" y="89421"/>
                </a:lnTo>
                <a:lnTo>
                  <a:pt x="556276" y="96918"/>
                </a:lnTo>
                <a:lnTo>
                  <a:pt x="554935" y="99996"/>
                </a:lnTo>
                <a:lnTo>
                  <a:pt x="552370" y="102468"/>
                </a:lnTo>
                <a:lnTo>
                  <a:pt x="549700" y="104939"/>
                </a:lnTo>
                <a:lnTo>
                  <a:pt x="546412" y="106164"/>
                </a:lnTo>
                <a:lnTo>
                  <a:pt x="591509" y="106164"/>
                </a:lnTo>
                <a:lnTo>
                  <a:pt x="591831" y="105241"/>
                </a:lnTo>
                <a:lnTo>
                  <a:pt x="592620" y="97839"/>
                </a:lnTo>
                <a:lnTo>
                  <a:pt x="591810" y="90344"/>
                </a:lnTo>
                <a:lnTo>
                  <a:pt x="589373" y="83572"/>
                </a:lnTo>
                <a:lnTo>
                  <a:pt x="587013" y="80060"/>
                </a:lnTo>
                <a:close/>
              </a:path>
              <a:path w="1592580" h="377190">
                <a:moveTo>
                  <a:pt x="585328" y="31663"/>
                </a:moveTo>
                <a:lnTo>
                  <a:pt x="541386" y="31663"/>
                </a:lnTo>
                <a:lnTo>
                  <a:pt x="544360" y="32690"/>
                </a:lnTo>
                <a:lnTo>
                  <a:pt x="548674" y="36794"/>
                </a:lnTo>
                <a:lnTo>
                  <a:pt x="549805" y="39475"/>
                </a:lnTo>
                <a:lnTo>
                  <a:pt x="549805" y="46249"/>
                </a:lnTo>
                <a:lnTo>
                  <a:pt x="548674" y="48930"/>
                </a:lnTo>
                <a:lnTo>
                  <a:pt x="544360" y="53035"/>
                </a:lnTo>
                <a:lnTo>
                  <a:pt x="541386" y="54061"/>
                </a:lnTo>
                <a:lnTo>
                  <a:pt x="518183" y="54061"/>
                </a:lnTo>
                <a:lnTo>
                  <a:pt x="582862" y="54061"/>
                </a:lnTo>
                <a:lnTo>
                  <a:pt x="586044" y="47077"/>
                </a:lnTo>
                <a:lnTo>
                  <a:pt x="586044" y="38239"/>
                </a:lnTo>
                <a:lnTo>
                  <a:pt x="585328" y="31663"/>
                </a:lnTo>
                <a:close/>
              </a:path>
              <a:path w="1592580" h="377190">
                <a:moveTo>
                  <a:pt x="727433" y="3811"/>
                </a:moveTo>
                <a:lnTo>
                  <a:pt x="627949" y="3811"/>
                </a:lnTo>
                <a:lnTo>
                  <a:pt x="627949" y="134121"/>
                </a:lnTo>
                <a:lnTo>
                  <a:pt x="729286" y="134121"/>
                </a:lnTo>
                <a:lnTo>
                  <a:pt x="729286" y="102468"/>
                </a:lnTo>
                <a:lnTo>
                  <a:pt x="663267" y="102468"/>
                </a:lnTo>
                <a:lnTo>
                  <a:pt x="663267" y="83871"/>
                </a:lnTo>
                <a:lnTo>
                  <a:pt x="712554" y="83871"/>
                </a:lnTo>
                <a:lnTo>
                  <a:pt x="712554" y="54061"/>
                </a:lnTo>
                <a:lnTo>
                  <a:pt x="663267" y="54061"/>
                </a:lnTo>
                <a:lnTo>
                  <a:pt x="663267" y="35464"/>
                </a:lnTo>
                <a:lnTo>
                  <a:pt x="727433" y="35464"/>
                </a:lnTo>
                <a:lnTo>
                  <a:pt x="727433" y="3811"/>
                </a:lnTo>
                <a:close/>
              </a:path>
              <a:path w="1592580" h="377190">
                <a:moveTo>
                  <a:pt x="824058" y="3811"/>
                </a:moveTo>
                <a:lnTo>
                  <a:pt x="765526" y="3811"/>
                </a:lnTo>
                <a:lnTo>
                  <a:pt x="765526" y="134121"/>
                </a:lnTo>
                <a:lnTo>
                  <a:pt x="800855" y="134121"/>
                </a:lnTo>
                <a:lnTo>
                  <a:pt x="800855" y="95065"/>
                </a:lnTo>
                <a:lnTo>
                  <a:pt x="824058" y="95065"/>
                </a:lnTo>
                <a:lnTo>
                  <a:pt x="864837" y="75221"/>
                </a:lnTo>
                <a:lnTo>
                  <a:pt x="870226" y="63442"/>
                </a:lnTo>
                <a:lnTo>
                  <a:pt x="824142" y="63442"/>
                </a:lnTo>
                <a:lnTo>
                  <a:pt x="822864" y="63422"/>
                </a:lnTo>
                <a:lnTo>
                  <a:pt x="800855" y="63422"/>
                </a:lnTo>
                <a:lnTo>
                  <a:pt x="800855" y="35464"/>
                </a:lnTo>
                <a:lnTo>
                  <a:pt x="822205" y="35464"/>
                </a:lnTo>
                <a:lnTo>
                  <a:pt x="824141" y="35443"/>
                </a:lnTo>
                <a:lnTo>
                  <a:pt x="870254" y="35443"/>
                </a:lnTo>
                <a:lnTo>
                  <a:pt x="869075" y="31402"/>
                </a:lnTo>
                <a:lnTo>
                  <a:pt x="834263" y="4620"/>
                </a:lnTo>
                <a:lnTo>
                  <a:pt x="824058" y="3811"/>
                </a:lnTo>
                <a:close/>
              </a:path>
              <a:path w="1592580" h="377190">
                <a:moveTo>
                  <a:pt x="870254" y="35443"/>
                </a:moveTo>
                <a:lnTo>
                  <a:pt x="824141" y="35443"/>
                </a:lnTo>
                <a:lnTo>
                  <a:pt x="826063" y="35804"/>
                </a:lnTo>
                <a:lnTo>
                  <a:pt x="829656" y="37249"/>
                </a:lnTo>
                <a:lnTo>
                  <a:pt x="831293" y="38318"/>
                </a:lnTo>
                <a:lnTo>
                  <a:pt x="832676" y="39674"/>
                </a:lnTo>
                <a:lnTo>
                  <a:pt x="835660" y="42448"/>
                </a:lnTo>
                <a:lnTo>
                  <a:pt x="837094" y="45736"/>
                </a:lnTo>
                <a:lnTo>
                  <a:pt x="837094" y="53139"/>
                </a:lnTo>
                <a:lnTo>
                  <a:pt x="835555" y="56427"/>
                </a:lnTo>
                <a:lnTo>
                  <a:pt x="832676" y="59202"/>
                </a:lnTo>
                <a:lnTo>
                  <a:pt x="831299" y="60565"/>
                </a:lnTo>
                <a:lnTo>
                  <a:pt x="829663" y="61640"/>
                </a:lnTo>
                <a:lnTo>
                  <a:pt x="826067" y="63086"/>
                </a:lnTo>
                <a:lnTo>
                  <a:pt x="824142" y="63442"/>
                </a:lnTo>
                <a:lnTo>
                  <a:pt x="870226" y="63442"/>
                </a:lnTo>
                <a:lnTo>
                  <a:pt x="871568" y="58878"/>
                </a:lnTo>
                <a:lnTo>
                  <a:pt x="872413" y="49433"/>
                </a:lnTo>
                <a:lnTo>
                  <a:pt x="871581" y="39993"/>
                </a:lnTo>
                <a:lnTo>
                  <a:pt x="870254" y="35443"/>
                </a:lnTo>
                <a:close/>
              </a:path>
              <a:path w="1592580" h="377190">
                <a:moveTo>
                  <a:pt x="822205" y="63411"/>
                </a:moveTo>
                <a:lnTo>
                  <a:pt x="800855" y="63411"/>
                </a:lnTo>
                <a:lnTo>
                  <a:pt x="822864" y="63422"/>
                </a:lnTo>
                <a:lnTo>
                  <a:pt x="822205" y="63411"/>
                </a:lnTo>
                <a:close/>
              </a:path>
              <a:path w="1592580" h="377190">
                <a:moveTo>
                  <a:pt x="973739" y="0"/>
                </a:moveTo>
                <a:lnTo>
                  <a:pt x="933024" y="11277"/>
                </a:lnTo>
                <a:lnTo>
                  <a:pt x="906422" y="42214"/>
                </a:lnTo>
                <a:lnTo>
                  <a:pt x="901250" y="68856"/>
                </a:lnTo>
                <a:lnTo>
                  <a:pt x="902541" y="82710"/>
                </a:lnTo>
                <a:lnTo>
                  <a:pt x="921992" y="117671"/>
                </a:lnTo>
                <a:lnTo>
                  <a:pt x="958838" y="136460"/>
                </a:lnTo>
                <a:lnTo>
                  <a:pt x="973739" y="137713"/>
                </a:lnTo>
                <a:lnTo>
                  <a:pt x="985388" y="136940"/>
                </a:lnTo>
                <a:lnTo>
                  <a:pt x="1021315" y="121736"/>
                </a:lnTo>
                <a:lnTo>
                  <a:pt x="1030418" y="112635"/>
                </a:lnTo>
                <a:lnTo>
                  <a:pt x="1023786" y="105138"/>
                </a:lnTo>
                <a:lnTo>
                  <a:pt x="973739" y="105138"/>
                </a:lnTo>
                <a:lnTo>
                  <a:pt x="966404" y="104482"/>
                </a:lnTo>
                <a:lnTo>
                  <a:pt x="938145" y="76197"/>
                </a:lnTo>
                <a:lnTo>
                  <a:pt x="937489" y="68856"/>
                </a:lnTo>
                <a:lnTo>
                  <a:pt x="938145" y="61515"/>
                </a:lnTo>
                <a:lnTo>
                  <a:pt x="966404" y="33230"/>
                </a:lnTo>
                <a:lnTo>
                  <a:pt x="973739" y="32574"/>
                </a:lnTo>
                <a:lnTo>
                  <a:pt x="1022857" y="32574"/>
                </a:lnTo>
                <a:lnTo>
                  <a:pt x="1029486" y="25077"/>
                </a:lnTo>
                <a:lnTo>
                  <a:pt x="995902" y="3162"/>
                </a:lnTo>
                <a:lnTo>
                  <a:pt x="985133" y="790"/>
                </a:lnTo>
                <a:lnTo>
                  <a:pt x="973739" y="0"/>
                </a:lnTo>
                <a:close/>
              </a:path>
              <a:path w="1592580" h="377190">
                <a:moveTo>
                  <a:pt x="1009058" y="88489"/>
                </a:moveTo>
                <a:lnTo>
                  <a:pt x="973739" y="105138"/>
                </a:lnTo>
                <a:lnTo>
                  <a:pt x="1023786" y="105138"/>
                </a:lnTo>
                <a:lnTo>
                  <a:pt x="1009058" y="88489"/>
                </a:lnTo>
                <a:close/>
              </a:path>
              <a:path w="1592580" h="377190">
                <a:moveTo>
                  <a:pt x="1022857" y="32574"/>
                </a:moveTo>
                <a:lnTo>
                  <a:pt x="973739" y="32574"/>
                </a:lnTo>
                <a:lnTo>
                  <a:pt x="980152" y="33095"/>
                </a:lnTo>
                <a:lnTo>
                  <a:pt x="986447" y="34656"/>
                </a:lnTo>
                <a:lnTo>
                  <a:pt x="1008136" y="49223"/>
                </a:lnTo>
                <a:lnTo>
                  <a:pt x="1022857" y="32574"/>
                </a:lnTo>
                <a:close/>
              </a:path>
              <a:path w="1592580" h="377190">
                <a:moveTo>
                  <a:pt x="1098291" y="3811"/>
                </a:moveTo>
                <a:lnTo>
                  <a:pt x="1062972" y="3811"/>
                </a:lnTo>
                <a:lnTo>
                  <a:pt x="1062972" y="134121"/>
                </a:lnTo>
                <a:lnTo>
                  <a:pt x="1093673" y="134121"/>
                </a:lnTo>
                <a:lnTo>
                  <a:pt x="1139355" y="75432"/>
                </a:lnTo>
                <a:lnTo>
                  <a:pt x="1098291" y="75432"/>
                </a:lnTo>
                <a:lnTo>
                  <a:pt x="1098291" y="3811"/>
                </a:lnTo>
                <a:close/>
              </a:path>
              <a:path w="1592580" h="377190">
                <a:moveTo>
                  <a:pt x="1184738" y="62500"/>
                </a:moveTo>
                <a:lnTo>
                  <a:pt x="1149420" y="62500"/>
                </a:lnTo>
                <a:lnTo>
                  <a:pt x="1149420" y="134121"/>
                </a:lnTo>
                <a:lnTo>
                  <a:pt x="1184738" y="134121"/>
                </a:lnTo>
                <a:lnTo>
                  <a:pt x="1184738" y="62500"/>
                </a:lnTo>
                <a:close/>
              </a:path>
              <a:path w="1592580" h="377190">
                <a:moveTo>
                  <a:pt x="1184738" y="3811"/>
                </a:moveTo>
                <a:lnTo>
                  <a:pt x="1154038" y="3811"/>
                </a:lnTo>
                <a:lnTo>
                  <a:pt x="1098291" y="75432"/>
                </a:lnTo>
                <a:lnTo>
                  <a:pt x="1139355" y="75432"/>
                </a:lnTo>
                <a:lnTo>
                  <a:pt x="1149420" y="62500"/>
                </a:lnTo>
                <a:lnTo>
                  <a:pt x="1184738" y="62500"/>
                </a:lnTo>
                <a:lnTo>
                  <a:pt x="1184738" y="3811"/>
                </a:lnTo>
                <a:close/>
              </a:path>
              <a:path w="1592580" h="377190">
                <a:moveTo>
                  <a:pt x="1288871" y="35464"/>
                </a:moveTo>
                <a:lnTo>
                  <a:pt x="1253542" y="35464"/>
                </a:lnTo>
                <a:lnTo>
                  <a:pt x="1253542" y="134121"/>
                </a:lnTo>
                <a:lnTo>
                  <a:pt x="1288871" y="134121"/>
                </a:lnTo>
                <a:lnTo>
                  <a:pt x="1288871" y="35464"/>
                </a:lnTo>
                <a:close/>
              </a:path>
              <a:path w="1592580" h="377190">
                <a:moveTo>
                  <a:pt x="1325111" y="3811"/>
                </a:moveTo>
                <a:lnTo>
                  <a:pt x="1217303" y="3811"/>
                </a:lnTo>
                <a:lnTo>
                  <a:pt x="1217303" y="35464"/>
                </a:lnTo>
                <a:lnTo>
                  <a:pt x="1325111" y="35464"/>
                </a:lnTo>
                <a:lnTo>
                  <a:pt x="1325111" y="3811"/>
                </a:lnTo>
                <a:close/>
              </a:path>
              <a:path w="1592580" h="377190">
                <a:moveTo>
                  <a:pt x="1457138" y="3811"/>
                </a:moveTo>
                <a:lnTo>
                  <a:pt x="1357644" y="3811"/>
                </a:lnTo>
                <a:lnTo>
                  <a:pt x="1357644" y="134121"/>
                </a:lnTo>
                <a:lnTo>
                  <a:pt x="1458981" y="134121"/>
                </a:lnTo>
                <a:lnTo>
                  <a:pt x="1458981" y="102468"/>
                </a:lnTo>
                <a:lnTo>
                  <a:pt x="1392962" y="102468"/>
                </a:lnTo>
                <a:lnTo>
                  <a:pt x="1392962" y="83871"/>
                </a:lnTo>
                <a:lnTo>
                  <a:pt x="1442249" y="83871"/>
                </a:lnTo>
                <a:lnTo>
                  <a:pt x="1442249" y="54061"/>
                </a:lnTo>
                <a:lnTo>
                  <a:pt x="1392962" y="54061"/>
                </a:lnTo>
                <a:lnTo>
                  <a:pt x="1392962" y="35464"/>
                </a:lnTo>
                <a:lnTo>
                  <a:pt x="1457138" y="35464"/>
                </a:lnTo>
                <a:lnTo>
                  <a:pt x="1457138" y="3811"/>
                </a:lnTo>
                <a:close/>
              </a:path>
              <a:path w="1592580" h="377190">
                <a:moveTo>
                  <a:pt x="1555680" y="35464"/>
                </a:moveTo>
                <a:lnTo>
                  <a:pt x="1520362" y="35464"/>
                </a:lnTo>
                <a:lnTo>
                  <a:pt x="1520362" y="134121"/>
                </a:lnTo>
                <a:lnTo>
                  <a:pt x="1555680" y="134121"/>
                </a:lnTo>
                <a:lnTo>
                  <a:pt x="1555680" y="35464"/>
                </a:lnTo>
                <a:close/>
              </a:path>
              <a:path w="1592580" h="377190">
                <a:moveTo>
                  <a:pt x="1591930" y="3811"/>
                </a:moveTo>
                <a:lnTo>
                  <a:pt x="1484122" y="3811"/>
                </a:lnTo>
                <a:lnTo>
                  <a:pt x="1484122" y="35464"/>
                </a:lnTo>
                <a:lnTo>
                  <a:pt x="1591930" y="35464"/>
                </a:lnTo>
                <a:lnTo>
                  <a:pt x="1591930" y="3811"/>
                </a:lnTo>
                <a:close/>
              </a:path>
              <a:path w="1592580" h="377190">
                <a:moveTo>
                  <a:pt x="110781" y="166675"/>
                </a:moveTo>
                <a:lnTo>
                  <a:pt x="67275" y="174307"/>
                </a:lnTo>
                <a:lnTo>
                  <a:pt x="31622" y="197198"/>
                </a:lnTo>
                <a:lnTo>
                  <a:pt x="7918" y="231113"/>
                </a:lnTo>
                <a:lnTo>
                  <a:pt x="0" y="271813"/>
                </a:lnTo>
                <a:lnTo>
                  <a:pt x="1966" y="293009"/>
                </a:lnTo>
                <a:lnTo>
                  <a:pt x="17757" y="330311"/>
                </a:lnTo>
                <a:lnTo>
                  <a:pt x="48467" y="359770"/>
                </a:lnTo>
                <a:lnTo>
                  <a:pt x="88047" y="375033"/>
                </a:lnTo>
                <a:lnTo>
                  <a:pt x="110781" y="376941"/>
                </a:lnTo>
                <a:lnTo>
                  <a:pt x="128553" y="375762"/>
                </a:lnTo>
                <a:lnTo>
                  <a:pt x="175261" y="357926"/>
                </a:lnTo>
                <a:lnTo>
                  <a:pt x="197439" y="338607"/>
                </a:lnTo>
                <a:lnTo>
                  <a:pt x="187375" y="327204"/>
                </a:lnTo>
                <a:lnTo>
                  <a:pt x="110886" y="327204"/>
                </a:lnTo>
                <a:lnTo>
                  <a:pt x="99701" y="326201"/>
                </a:lnTo>
                <a:lnTo>
                  <a:pt x="64549" y="302689"/>
                </a:lnTo>
                <a:lnTo>
                  <a:pt x="55537" y="271813"/>
                </a:lnTo>
                <a:lnTo>
                  <a:pt x="56538" y="260614"/>
                </a:lnTo>
                <a:lnTo>
                  <a:pt x="80029" y="225434"/>
                </a:lnTo>
                <a:lnTo>
                  <a:pt x="110886" y="216422"/>
                </a:lnTo>
                <a:lnTo>
                  <a:pt x="186036" y="216422"/>
                </a:lnTo>
                <a:lnTo>
                  <a:pt x="196109" y="205009"/>
                </a:lnTo>
                <a:lnTo>
                  <a:pt x="160183" y="177560"/>
                </a:lnTo>
                <a:lnTo>
                  <a:pt x="128184" y="167888"/>
                </a:lnTo>
                <a:lnTo>
                  <a:pt x="110781" y="166675"/>
                </a:lnTo>
                <a:close/>
              </a:path>
              <a:path w="1592580" h="377190">
                <a:moveTo>
                  <a:pt x="164790" y="301613"/>
                </a:moveTo>
                <a:lnTo>
                  <a:pt x="130189" y="324029"/>
                </a:lnTo>
                <a:lnTo>
                  <a:pt x="110886" y="327204"/>
                </a:lnTo>
                <a:lnTo>
                  <a:pt x="187375" y="327204"/>
                </a:lnTo>
                <a:lnTo>
                  <a:pt x="164790" y="301613"/>
                </a:lnTo>
                <a:close/>
              </a:path>
              <a:path w="1592580" h="377190">
                <a:moveTo>
                  <a:pt x="186036" y="216422"/>
                </a:moveTo>
                <a:lnTo>
                  <a:pt x="110886" y="216422"/>
                </a:lnTo>
                <a:lnTo>
                  <a:pt x="120649" y="217213"/>
                </a:lnTo>
                <a:lnTo>
                  <a:pt x="130239" y="219592"/>
                </a:lnTo>
                <a:lnTo>
                  <a:pt x="163460" y="242003"/>
                </a:lnTo>
                <a:lnTo>
                  <a:pt x="186036" y="216422"/>
                </a:lnTo>
                <a:close/>
              </a:path>
              <a:path w="1592580" h="377190">
                <a:moveTo>
                  <a:pt x="275080" y="172246"/>
                </a:moveTo>
                <a:lnTo>
                  <a:pt x="221071" y="172246"/>
                </a:lnTo>
                <a:lnTo>
                  <a:pt x="221071" y="371297"/>
                </a:lnTo>
                <a:lnTo>
                  <a:pt x="267887" y="371287"/>
                </a:lnTo>
                <a:lnTo>
                  <a:pt x="337671" y="281687"/>
                </a:lnTo>
                <a:lnTo>
                  <a:pt x="275080" y="281687"/>
                </a:lnTo>
                <a:lnTo>
                  <a:pt x="275080" y="172246"/>
                </a:lnTo>
                <a:close/>
              </a:path>
              <a:path w="1592580" h="377190">
                <a:moveTo>
                  <a:pt x="407118" y="261866"/>
                </a:moveTo>
                <a:lnTo>
                  <a:pt x="353109" y="261866"/>
                </a:lnTo>
                <a:lnTo>
                  <a:pt x="353109" y="371297"/>
                </a:lnTo>
                <a:lnTo>
                  <a:pt x="407118" y="371297"/>
                </a:lnTo>
                <a:lnTo>
                  <a:pt x="407118" y="261866"/>
                </a:lnTo>
                <a:close/>
              </a:path>
              <a:path w="1592580" h="377190">
                <a:moveTo>
                  <a:pt x="407118" y="172235"/>
                </a:moveTo>
                <a:lnTo>
                  <a:pt x="360295" y="172246"/>
                </a:lnTo>
                <a:lnTo>
                  <a:pt x="275080" y="281687"/>
                </a:lnTo>
                <a:lnTo>
                  <a:pt x="337671" y="281687"/>
                </a:lnTo>
                <a:lnTo>
                  <a:pt x="353109" y="261866"/>
                </a:lnTo>
                <a:lnTo>
                  <a:pt x="407118" y="261866"/>
                </a:lnTo>
                <a:lnTo>
                  <a:pt x="407118" y="172235"/>
                </a:lnTo>
                <a:close/>
              </a:path>
              <a:path w="1592580" h="377190">
                <a:moveTo>
                  <a:pt x="501660" y="172246"/>
                </a:moveTo>
                <a:lnTo>
                  <a:pt x="447651" y="172246"/>
                </a:lnTo>
                <a:lnTo>
                  <a:pt x="447651" y="371297"/>
                </a:lnTo>
                <a:lnTo>
                  <a:pt x="501660" y="371297"/>
                </a:lnTo>
                <a:lnTo>
                  <a:pt x="501660" y="295970"/>
                </a:lnTo>
                <a:lnTo>
                  <a:pt x="628043" y="295970"/>
                </a:lnTo>
                <a:lnTo>
                  <a:pt x="628043" y="244798"/>
                </a:lnTo>
                <a:lnTo>
                  <a:pt x="501660" y="244798"/>
                </a:lnTo>
                <a:lnTo>
                  <a:pt x="501660" y="172246"/>
                </a:lnTo>
                <a:close/>
              </a:path>
              <a:path w="1592580" h="377190">
                <a:moveTo>
                  <a:pt x="628043" y="295970"/>
                </a:moveTo>
                <a:lnTo>
                  <a:pt x="574045" y="295970"/>
                </a:lnTo>
                <a:lnTo>
                  <a:pt x="574045" y="371297"/>
                </a:lnTo>
                <a:lnTo>
                  <a:pt x="628043" y="371297"/>
                </a:lnTo>
                <a:lnTo>
                  <a:pt x="628043" y="295970"/>
                </a:lnTo>
                <a:close/>
              </a:path>
              <a:path w="1592580" h="377190">
                <a:moveTo>
                  <a:pt x="628043" y="172235"/>
                </a:moveTo>
                <a:lnTo>
                  <a:pt x="574045" y="172235"/>
                </a:lnTo>
                <a:lnTo>
                  <a:pt x="574045" y="244798"/>
                </a:lnTo>
                <a:lnTo>
                  <a:pt x="628043" y="244798"/>
                </a:lnTo>
                <a:lnTo>
                  <a:pt x="628043" y="172235"/>
                </a:lnTo>
                <a:close/>
              </a:path>
              <a:path w="1592580" h="377190">
                <a:moveTo>
                  <a:pt x="820676" y="172246"/>
                </a:moveTo>
                <a:lnTo>
                  <a:pt x="668723" y="172246"/>
                </a:lnTo>
                <a:lnTo>
                  <a:pt x="668723" y="371297"/>
                </a:lnTo>
                <a:lnTo>
                  <a:pt x="823556" y="371297"/>
                </a:lnTo>
                <a:lnTo>
                  <a:pt x="823556" y="322995"/>
                </a:lnTo>
                <a:lnTo>
                  <a:pt x="722731" y="322995"/>
                </a:lnTo>
                <a:lnTo>
                  <a:pt x="722731" y="294535"/>
                </a:lnTo>
                <a:lnTo>
                  <a:pt x="797986" y="294535"/>
                </a:lnTo>
                <a:lnTo>
                  <a:pt x="797986" y="249008"/>
                </a:lnTo>
                <a:lnTo>
                  <a:pt x="722731" y="249008"/>
                </a:lnTo>
                <a:lnTo>
                  <a:pt x="722731" y="220537"/>
                </a:lnTo>
                <a:lnTo>
                  <a:pt x="820676" y="220537"/>
                </a:lnTo>
                <a:lnTo>
                  <a:pt x="820676" y="172246"/>
                </a:lnTo>
                <a:close/>
              </a:path>
              <a:path w="1592580" h="377190">
                <a:moveTo>
                  <a:pt x="942254" y="172246"/>
                </a:moveTo>
                <a:lnTo>
                  <a:pt x="852822" y="172246"/>
                </a:lnTo>
                <a:lnTo>
                  <a:pt x="852822" y="371297"/>
                </a:lnTo>
                <a:lnTo>
                  <a:pt x="906726" y="371297"/>
                </a:lnTo>
                <a:lnTo>
                  <a:pt x="906726" y="311592"/>
                </a:lnTo>
                <a:lnTo>
                  <a:pt x="942254" y="311592"/>
                </a:lnTo>
                <a:lnTo>
                  <a:pt x="984471" y="300496"/>
                </a:lnTo>
                <a:lnTo>
                  <a:pt x="1011018" y="269472"/>
                </a:lnTo>
                <a:lnTo>
                  <a:pt x="1012873" y="263185"/>
                </a:lnTo>
                <a:lnTo>
                  <a:pt x="906726" y="263185"/>
                </a:lnTo>
                <a:lnTo>
                  <a:pt x="906726" y="220642"/>
                </a:lnTo>
                <a:lnTo>
                  <a:pt x="1012879" y="220642"/>
                </a:lnTo>
                <a:lnTo>
                  <a:pt x="1011018" y="214323"/>
                </a:lnTo>
                <a:lnTo>
                  <a:pt x="984471" y="183342"/>
                </a:lnTo>
                <a:lnTo>
                  <a:pt x="957829" y="173478"/>
                </a:lnTo>
                <a:lnTo>
                  <a:pt x="942254" y="172246"/>
                </a:lnTo>
                <a:close/>
              </a:path>
              <a:path w="1592580" h="377190">
                <a:moveTo>
                  <a:pt x="1012879" y="220642"/>
                </a:moveTo>
                <a:lnTo>
                  <a:pt x="945636" y="220642"/>
                </a:lnTo>
                <a:lnTo>
                  <a:pt x="950976" y="222694"/>
                </a:lnTo>
                <a:lnTo>
                  <a:pt x="955394" y="227019"/>
                </a:lnTo>
                <a:lnTo>
                  <a:pt x="959813" y="231239"/>
                </a:lnTo>
                <a:lnTo>
                  <a:pt x="962064" y="236265"/>
                </a:lnTo>
                <a:lnTo>
                  <a:pt x="962064" y="247573"/>
                </a:lnTo>
                <a:lnTo>
                  <a:pt x="959813" y="252505"/>
                </a:lnTo>
                <a:lnTo>
                  <a:pt x="955394" y="256819"/>
                </a:lnTo>
                <a:lnTo>
                  <a:pt x="950976" y="261028"/>
                </a:lnTo>
                <a:lnTo>
                  <a:pt x="945636" y="263185"/>
                </a:lnTo>
                <a:lnTo>
                  <a:pt x="1012873" y="263185"/>
                </a:lnTo>
                <a:lnTo>
                  <a:pt x="1014888" y="256353"/>
                </a:lnTo>
                <a:lnTo>
                  <a:pt x="1016178" y="241919"/>
                </a:lnTo>
                <a:lnTo>
                  <a:pt x="1014888" y="227465"/>
                </a:lnTo>
                <a:lnTo>
                  <a:pt x="1012879" y="220642"/>
                </a:lnTo>
                <a:close/>
              </a:path>
              <a:path w="1592580" h="377190">
                <a:moveTo>
                  <a:pt x="1184571" y="172246"/>
                </a:moveTo>
                <a:lnTo>
                  <a:pt x="1045350" y="172246"/>
                </a:lnTo>
                <a:lnTo>
                  <a:pt x="1045350" y="371297"/>
                </a:lnTo>
                <a:lnTo>
                  <a:pt x="1099359" y="371297"/>
                </a:lnTo>
                <a:lnTo>
                  <a:pt x="1099359" y="223417"/>
                </a:lnTo>
                <a:lnTo>
                  <a:pt x="1184571" y="223417"/>
                </a:lnTo>
                <a:lnTo>
                  <a:pt x="1184571" y="172246"/>
                </a:lnTo>
                <a:close/>
              </a:path>
              <a:path w="1592580" h="377190">
                <a:moveTo>
                  <a:pt x="1262181" y="172246"/>
                </a:moveTo>
                <a:lnTo>
                  <a:pt x="1208183" y="172246"/>
                </a:lnTo>
                <a:lnTo>
                  <a:pt x="1208183" y="371308"/>
                </a:lnTo>
                <a:lnTo>
                  <a:pt x="1255006" y="371297"/>
                </a:lnTo>
                <a:lnTo>
                  <a:pt x="1324785" y="281687"/>
                </a:lnTo>
                <a:lnTo>
                  <a:pt x="1262181" y="281687"/>
                </a:lnTo>
                <a:lnTo>
                  <a:pt x="1262181" y="172246"/>
                </a:lnTo>
                <a:close/>
              </a:path>
              <a:path w="1592580" h="377190">
                <a:moveTo>
                  <a:pt x="1394219" y="261866"/>
                </a:moveTo>
                <a:lnTo>
                  <a:pt x="1340220" y="261866"/>
                </a:lnTo>
                <a:lnTo>
                  <a:pt x="1340220" y="371297"/>
                </a:lnTo>
                <a:lnTo>
                  <a:pt x="1394219" y="371297"/>
                </a:lnTo>
                <a:lnTo>
                  <a:pt x="1394219" y="261866"/>
                </a:lnTo>
                <a:close/>
              </a:path>
              <a:path w="1592580" h="377190">
                <a:moveTo>
                  <a:pt x="1394219" y="172235"/>
                </a:moveTo>
                <a:lnTo>
                  <a:pt x="1347395" y="172246"/>
                </a:lnTo>
                <a:lnTo>
                  <a:pt x="1262181" y="281687"/>
                </a:lnTo>
                <a:lnTo>
                  <a:pt x="1324785" y="281687"/>
                </a:lnTo>
                <a:lnTo>
                  <a:pt x="1340220" y="261866"/>
                </a:lnTo>
                <a:lnTo>
                  <a:pt x="1394219" y="261866"/>
                </a:lnTo>
                <a:lnTo>
                  <a:pt x="1394219" y="172235"/>
                </a:lnTo>
                <a:close/>
              </a:path>
              <a:path w="1592580" h="377190">
                <a:moveTo>
                  <a:pt x="1592401" y="172235"/>
                </a:moveTo>
                <a:lnTo>
                  <a:pt x="1498666" y="172235"/>
                </a:lnTo>
                <a:lnTo>
                  <a:pt x="1483629" y="173470"/>
                </a:lnTo>
                <a:lnTo>
                  <a:pt x="1446709" y="191868"/>
                </a:lnTo>
                <a:lnTo>
                  <a:pt x="1427553" y="226565"/>
                </a:lnTo>
                <a:lnTo>
                  <a:pt x="1426281" y="240474"/>
                </a:lnTo>
                <a:lnTo>
                  <a:pt x="1427341" y="253479"/>
                </a:lnTo>
                <a:lnTo>
                  <a:pt x="1448107" y="290145"/>
                </a:lnTo>
                <a:lnTo>
                  <a:pt x="1460364" y="297415"/>
                </a:lnTo>
                <a:lnTo>
                  <a:pt x="1419192" y="371297"/>
                </a:lnTo>
                <a:lnTo>
                  <a:pt x="1475976" y="371297"/>
                </a:lnTo>
                <a:lnTo>
                  <a:pt x="1508624" y="308713"/>
                </a:lnTo>
                <a:lnTo>
                  <a:pt x="1592401" y="308713"/>
                </a:lnTo>
                <a:lnTo>
                  <a:pt x="1592401" y="260421"/>
                </a:lnTo>
                <a:lnTo>
                  <a:pt x="1495350" y="260410"/>
                </a:lnTo>
                <a:lnTo>
                  <a:pt x="1490237" y="258463"/>
                </a:lnTo>
                <a:lnTo>
                  <a:pt x="1486342" y="254662"/>
                </a:lnTo>
                <a:lnTo>
                  <a:pt x="1482331" y="250861"/>
                </a:lnTo>
                <a:lnTo>
                  <a:pt x="1480384" y="246128"/>
                </a:lnTo>
                <a:lnTo>
                  <a:pt x="1480384" y="234830"/>
                </a:lnTo>
                <a:lnTo>
                  <a:pt x="1482331" y="230097"/>
                </a:lnTo>
                <a:lnTo>
                  <a:pt x="1486342" y="226296"/>
                </a:lnTo>
                <a:lnTo>
                  <a:pt x="1490237" y="222495"/>
                </a:lnTo>
                <a:lnTo>
                  <a:pt x="1495378" y="220642"/>
                </a:lnTo>
                <a:lnTo>
                  <a:pt x="1592401" y="220642"/>
                </a:lnTo>
                <a:lnTo>
                  <a:pt x="1592401" y="172235"/>
                </a:lnTo>
                <a:close/>
              </a:path>
              <a:path w="1592580" h="377190">
                <a:moveTo>
                  <a:pt x="1592401" y="308713"/>
                </a:moveTo>
                <a:lnTo>
                  <a:pt x="1538393" y="308713"/>
                </a:lnTo>
                <a:lnTo>
                  <a:pt x="1538393" y="371297"/>
                </a:lnTo>
                <a:lnTo>
                  <a:pt x="1592401" y="371297"/>
                </a:lnTo>
                <a:lnTo>
                  <a:pt x="1592401" y="308713"/>
                </a:lnTo>
                <a:close/>
              </a:path>
              <a:path w="1592580" h="377190">
                <a:moveTo>
                  <a:pt x="1592401" y="220642"/>
                </a:moveTo>
                <a:lnTo>
                  <a:pt x="1538602" y="220642"/>
                </a:lnTo>
                <a:lnTo>
                  <a:pt x="1538602" y="260410"/>
                </a:lnTo>
                <a:lnTo>
                  <a:pt x="1501640" y="260410"/>
                </a:lnTo>
                <a:lnTo>
                  <a:pt x="1592401" y="260421"/>
                </a:lnTo>
                <a:lnTo>
                  <a:pt x="1592401" y="220642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6EFF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27199" y="3287857"/>
            <a:ext cx="18449925" cy="7738109"/>
            <a:chOff x="827199" y="3287857"/>
            <a:chExt cx="18449925" cy="7738109"/>
          </a:xfrm>
        </p:grpSpPr>
        <p:sp>
          <p:nvSpPr>
            <p:cNvPr id="4" name="object 4"/>
            <p:cNvSpPr/>
            <p:nvPr/>
          </p:nvSpPr>
          <p:spPr>
            <a:xfrm>
              <a:off x="1047088" y="3329741"/>
              <a:ext cx="18010505" cy="6932295"/>
            </a:xfrm>
            <a:custGeom>
              <a:avLst/>
              <a:gdLst/>
              <a:ahLst/>
              <a:cxnLst/>
              <a:rect l="l" t="t" r="r" b="b"/>
              <a:pathLst>
                <a:path w="18010505" h="6932295">
                  <a:moveTo>
                    <a:pt x="17905213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6827017"/>
                  </a:lnTo>
                  <a:lnTo>
                    <a:pt x="8228" y="6867774"/>
                  </a:lnTo>
                  <a:lnTo>
                    <a:pt x="30668" y="6901057"/>
                  </a:lnTo>
                  <a:lnTo>
                    <a:pt x="63951" y="6923497"/>
                  </a:lnTo>
                  <a:lnTo>
                    <a:pt x="104708" y="6931726"/>
                  </a:lnTo>
                  <a:lnTo>
                    <a:pt x="17905213" y="6931726"/>
                  </a:lnTo>
                  <a:lnTo>
                    <a:pt x="17945971" y="6923497"/>
                  </a:lnTo>
                  <a:lnTo>
                    <a:pt x="17979254" y="6901057"/>
                  </a:lnTo>
                  <a:lnTo>
                    <a:pt x="18001694" y="6867774"/>
                  </a:lnTo>
                  <a:lnTo>
                    <a:pt x="18009922" y="6827017"/>
                  </a:lnTo>
                  <a:lnTo>
                    <a:pt x="18009922" y="104708"/>
                  </a:lnTo>
                  <a:lnTo>
                    <a:pt x="18001694" y="63951"/>
                  </a:lnTo>
                  <a:lnTo>
                    <a:pt x="17979254" y="30668"/>
                  </a:lnTo>
                  <a:lnTo>
                    <a:pt x="17945971" y="8228"/>
                  </a:lnTo>
                  <a:lnTo>
                    <a:pt x="17905213" y="0"/>
                  </a:lnTo>
                  <a:close/>
                </a:path>
              </a:pathLst>
            </a:custGeom>
            <a:solidFill>
              <a:srgbClr val="5487C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792" y="3287857"/>
              <a:ext cx="18156515" cy="70783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967" y="3329741"/>
              <a:ext cx="18282165" cy="72039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612" y="3444921"/>
              <a:ext cx="18386874" cy="73086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199" y="3654338"/>
              <a:ext cx="18449700" cy="73715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47088" y="3329741"/>
              <a:ext cx="18010505" cy="6932295"/>
            </a:xfrm>
            <a:custGeom>
              <a:avLst/>
              <a:gdLst/>
              <a:ahLst/>
              <a:cxnLst/>
              <a:rect l="l" t="t" r="r" b="b"/>
              <a:pathLst>
                <a:path w="18010505" h="6932295">
                  <a:moveTo>
                    <a:pt x="17905213" y="0"/>
                  </a:moveTo>
                  <a:lnTo>
                    <a:pt x="104708" y="0"/>
                  </a:lnTo>
                  <a:lnTo>
                    <a:pt x="63951" y="8228"/>
                  </a:lnTo>
                  <a:lnTo>
                    <a:pt x="30668" y="30668"/>
                  </a:lnTo>
                  <a:lnTo>
                    <a:pt x="8228" y="63951"/>
                  </a:lnTo>
                  <a:lnTo>
                    <a:pt x="0" y="104708"/>
                  </a:lnTo>
                  <a:lnTo>
                    <a:pt x="0" y="6827017"/>
                  </a:lnTo>
                  <a:lnTo>
                    <a:pt x="8228" y="6867774"/>
                  </a:lnTo>
                  <a:lnTo>
                    <a:pt x="30668" y="6901057"/>
                  </a:lnTo>
                  <a:lnTo>
                    <a:pt x="63951" y="6923497"/>
                  </a:lnTo>
                  <a:lnTo>
                    <a:pt x="104708" y="6931726"/>
                  </a:lnTo>
                  <a:lnTo>
                    <a:pt x="17905213" y="6931726"/>
                  </a:lnTo>
                  <a:lnTo>
                    <a:pt x="17945971" y="6923497"/>
                  </a:lnTo>
                  <a:lnTo>
                    <a:pt x="17979254" y="6901057"/>
                  </a:lnTo>
                  <a:lnTo>
                    <a:pt x="18001694" y="6867774"/>
                  </a:lnTo>
                  <a:lnTo>
                    <a:pt x="18009922" y="6827017"/>
                  </a:lnTo>
                  <a:lnTo>
                    <a:pt x="18009922" y="104708"/>
                  </a:lnTo>
                  <a:lnTo>
                    <a:pt x="18001694" y="63951"/>
                  </a:lnTo>
                  <a:lnTo>
                    <a:pt x="17979254" y="30668"/>
                  </a:lnTo>
                  <a:lnTo>
                    <a:pt x="17945971" y="8228"/>
                  </a:lnTo>
                  <a:lnTo>
                    <a:pt x="179052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1567" y="2222046"/>
            <a:ext cx="15962844" cy="52622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8047977" y="523538"/>
            <a:ext cx="1005205" cy="715645"/>
            <a:chOff x="18047977" y="523538"/>
            <a:chExt cx="1005205" cy="71564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47977" y="523538"/>
              <a:ext cx="1005205" cy="7151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15166" y="762237"/>
              <a:ext cx="836875" cy="298923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6190134" y="683526"/>
            <a:ext cx="24130" cy="363855"/>
            <a:chOff x="16190134" y="683526"/>
            <a:chExt cx="24130" cy="363855"/>
          </a:xfrm>
        </p:grpSpPr>
        <p:sp>
          <p:nvSpPr>
            <p:cNvPr id="15" name="object 15"/>
            <p:cNvSpPr/>
            <p:nvPr/>
          </p:nvSpPr>
          <p:spPr>
            <a:xfrm>
              <a:off x="16190134" y="683526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6"/>
                  </a:lnTo>
                  <a:lnTo>
                    <a:pt x="23541" y="90866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67C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190136" y="774410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4289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190136" y="865254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62"/>
                  </a:lnTo>
                  <a:lnTo>
                    <a:pt x="23541" y="90862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285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190136" y="956127"/>
              <a:ext cx="24130" cy="91440"/>
            </a:xfrm>
            <a:custGeom>
              <a:avLst/>
              <a:gdLst/>
              <a:ahLst/>
              <a:cxnLst/>
              <a:rect l="l" t="t" r="r" b="b"/>
              <a:pathLst>
                <a:path w="24130" h="91440">
                  <a:moveTo>
                    <a:pt x="23541" y="0"/>
                  </a:moveTo>
                  <a:lnTo>
                    <a:pt x="0" y="0"/>
                  </a:lnTo>
                  <a:lnTo>
                    <a:pt x="0" y="90848"/>
                  </a:lnTo>
                  <a:lnTo>
                    <a:pt x="23541" y="90848"/>
                  </a:lnTo>
                  <a:lnTo>
                    <a:pt x="23541" y="0"/>
                  </a:lnTo>
                  <a:close/>
                </a:path>
              </a:pathLst>
            </a:custGeom>
            <a:solidFill>
              <a:srgbClr val="DDE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46721" y="670242"/>
            <a:ext cx="344287" cy="37719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308099" y="675745"/>
            <a:ext cx="1221567" cy="373099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13966660" y="617784"/>
            <a:ext cx="531495" cy="356870"/>
          </a:xfrm>
          <a:custGeom>
            <a:avLst/>
            <a:gdLst/>
            <a:ahLst/>
            <a:cxnLst/>
            <a:rect l="l" t="t" r="r" b="b"/>
            <a:pathLst>
              <a:path w="531494" h="356869">
                <a:moveTo>
                  <a:pt x="258914" y="292163"/>
                </a:moveTo>
                <a:lnTo>
                  <a:pt x="109143" y="292163"/>
                </a:lnTo>
                <a:lnTo>
                  <a:pt x="122974" y="268960"/>
                </a:lnTo>
                <a:lnTo>
                  <a:pt x="150825" y="243268"/>
                </a:lnTo>
                <a:lnTo>
                  <a:pt x="182194" y="218325"/>
                </a:lnTo>
                <a:lnTo>
                  <a:pt x="206603" y="197370"/>
                </a:lnTo>
                <a:lnTo>
                  <a:pt x="226364" y="175514"/>
                </a:lnTo>
                <a:lnTo>
                  <a:pt x="240715" y="151053"/>
                </a:lnTo>
                <a:lnTo>
                  <a:pt x="249326" y="124714"/>
                </a:lnTo>
                <a:lnTo>
                  <a:pt x="251879" y="97180"/>
                </a:lnTo>
                <a:lnTo>
                  <a:pt x="242811" y="55905"/>
                </a:lnTo>
                <a:lnTo>
                  <a:pt x="217563" y="25400"/>
                </a:lnTo>
                <a:lnTo>
                  <a:pt x="179146" y="6489"/>
                </a:lnTo>
                <a:lnTo>
                  <a:pt x="130543" y="0"/>
                </a:lnTo>
                <a:lnTo>
                  <a:pt x="70726" y="9867"/>
                </a:lnTo>
                <a:lnTo>
                  <a:pt x="30238" y="36525"/>
                </a:lnTo>
                <a:lnTo>
                  <a:pt x="7264" y="75552"/>
                </a:lnTo>
                <a:lnTo>
                  <a:pt x="0" y="122542"/>
                </a:lnTo>
                <a:lnTo>
                  <a:pt x="90538" y="122542"/>
                </a:lnTo>
                <a:lnTo>
                  <a:pt x="92735" y="94818"/>
                </a:lnTo>
                <a:lnTo>
                  <a:pt x="99377" y="76403"/>
                </a:lnTo>
                <a:lnTo>
                  <a:pt x="110604" y="66154"/>
                </a:lnTo>
                <a:lnTo>
                  <a:pt x="126504" y="62992"/>
                </a:lnTo>
                <a:lnTo>
                  <a:pt x="142709" y="65659"/>
                </a:lnTo>
                <a:lnTo>
                  <a:pt x="152857" y="73202"/>
                </a:lnTo>
                <a:lnTo>
                  <a:pt x="158089" y="84950"/>
                </a:lnTo>
                <a:lnTo>
                  <a:pt x="159588" y="100190"/>
                </a:lnTo>
                <a:lnTo>
                  <a:pt x="158572" y="113957"/>
                </a:lnTo>
                <a:lnTo>
                  <a:pt x="140462" y="151777"/>
                </a:lnTo>
                <a:lnTo>
                  <a:pt x="84721" y="199123"/>
                </a:lnTo>
                <a:lnTo>
                  <a:pt x="53975" y="228803"/>
                </a:lnTo>
                <a:lnTo>
                  <a:pt x="26898" y="264083"/>
                </a:lnTo>
                <a:lnTo>
                  <a:pt x="7683" y="306120"/>
                </a:lnTo>
                <a:lnTo>
                  <a:pt x="520" y="356120"/>
                </a:lnTo>
                <a:lnTo>
                  <a:pt x="258914" y="356120"/>
                </a:lnTo>
                <a:lnTo>
                  <a:pt x="258914" y="292163"/>
                </a:lnTo>
                <a:close/>
              </a:path>
              <a:path w="531494" h="356869">
                <a:moveTo>
                  <a:pt x="531050" y="95770"/>
                </a:moveTo>
                <a:lnTo>
                  <a:pt x="525767" y="60312"/>
                </a:lnTo>
                <a:lnTo>
                  <a:pt x="524903" y="58928"/>
                </a:lnTo>
                <a:lnTo>
                  <a:pt x="506666" y="29667"/>
                </a:lnTo>
                <a:lnTo>
                  <a:pt x="468909" y="8128"/>
                </a:lnTo>
                <a:lnTo>
                  <a:pt x="440296" y="4343"/>
                </a:lnTo>
                <a:lnTo>
                  <a:pt x="440296" y="94272"/>
                </a:lnTo>
                <a:lnTo>
                  <a:pt x="440296" y="262128"/>
                </a:lnTo>
                <a:lnTo>
                  <a:pt x="438505" y="277228"/>
                </a:lnTo>
                <a:lnTo>
                  <a:pt x="432676" y="288302"/>
                </a:lnTo>
                <a:lnTo>
                  <a:pt x="422160" y="295135"/>
                </a:lnTo>
                <a:lnTo>
                  <a:pt x="406298" y="297459"/>
                </a:lnTo>
                <a:lnTo>
                  <a:pt x="391109" y="295160"/>
                </a:lnTo>
                <a:lnTo>
                  <a:pt x="382079" y="288378"/>
                </a:lnTo>
                <a:lnTo>
                  <a:pt x="377748" y="277304"/>
                </a:lnTo>
                <a:lnTo>
                  <a:pt x="376631" y="262128"/>
                </a:lnTo>
                <a:lnTo>
                  <a:pt x="376631" y="94272"/>
                </a:lnTo>
                <a:lnTo>
                  <a:pt x="376948" y="94272"/>
                </a:lnTo>
                <a:lnTo>
                  <a:pt x="377863" y="79133"/>
                </a:lnTo>
                <a:lnTo>
                  <a:pt x="381850" y="68046"/>
                </a:lnTo>
                <a:lnTo>
                  <a:pt x="390728" y="61252"/>
                </a:lnTo>
                <a:lnTo>
                  <a:pt x="406298" y="58928"/>
                </a:lnTo>
                <a:lnTo>
                  <a:pt x="422592" y="61252"/>
                </a:lnTo>
                <a:lnTo>
                  <a:pt x="433057" y="68046"/>
                </a:lnTo>
                <a:lnTo>
                  <a:pt x="438645" y="79133"/>
                </a:lnTo>
                <a:lnTo>
                  <a:pt x="440296" y="94272"/>
                </a:lnTo>
                <a:lnTo>
                  <a:pt x="440296" y="4343"/>
                </a:lnTo>
                <a:lnTo>
                  <a:pt x="348881" y="8064"/>
                </a:lnTo>
                <a:lnTo>
                  <a:pt x="311632" y="29464"/>
                </a:lnTo>
                <a:lnTo>
                  <a:pt x="286397" y="95770"/>
                </a:lnTo>
                <a:lnTo>
                  <a:pt x="286397" y="260096"/>
                </a:lnTo>
                <a:lnTo>
                  <a:pt x="292074" y="295846"/>
                </a:lnTo>
                <a:lnTo>
                  <a:pt x="311632" y="326618"/>
                </a:lnTo>
                <a:lnTo>
                  <a:pt x="348881" y="348170"/>
                </a:lnTo>
                <a:lnTo>
                  <a:pt x="407631" y="356298"/>
                </a:lnTo>
                <a:lnTo>
                  <a:pt x="468909" y="348081"/>
                </a:lnTo>
                <a:lnTo>
                  <a:pt x="506666" y="326390"/>
                </a:lnTo>
                <a:lnTo>
                  <a:pt x="524598" y="297459"/>
                </a:lnTo>
                <a:lnTo>
                  <a:pt x="525767" y="295592"/>
                </a:lnTo>
                <a:lnTo>
                  <a:pt x="531050" y="260096"/>
                </a:lnTo>
                <a:lnTo>
                  <a:pt x="531050" y="9577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701215" y="617784"/>
            <a:ext cx="521970" cy="356235"/>
          </a:xfrm>
          <a:custGeom>
            <a:avLst/>
            <a:gdLst/>
            <a:ahLst/>
            <a:cxnLst/>
            <a:rect l="l" t="t" r="r" b="b"/>
            <a:pathLst>
              <a:path w="521969" h="356234">
                <a:moveTo>
                  <a:pt x="245579" y="253199"/>
                </a:moveTo>
                <a:lnTo>
                  <a:pt x="243370" y="221754"/>
                </a:lnTo>
                <a:lnTo>
                  <a:pt x="234238" y="196634"/>
                </a:lnTo>
                <a:lnTo>
                  <a:pt x="214439" y="176720"/>
                </a:lnTo>
                <a:lnTo>
                  <a:pt x="180263" y="160883"/>
                </a:lnTo>
                <a:lnTo>
                  <a:pt x="209283" y="149250"/>
                </a:lnTo>
                <a:lnTo>
                  <a:pt x="226580" y="132130"/>
                </a:lnTo>
                <a:lnTo>
                  <a:pt x="234937" y="110921"/>
                </a:lnTo>
                <a:lnTo>
                  <a:pt x="237096" y="87020"/>
                </a:lnTo>
                <a:lnTo>
                  <a:pt x="228739" y="51625"/>
                </a:lnTo>
                <a:lnTo>
                  <a:pt x="205193" y="24130"/>
                </a:lnTo>
                <a:lnTo>
                  <a:pt x="168732" y="6337"/>
                </a:lnTo>
                <a:lnTo>
                  <a:pt x="121653" y="0"/>
                </a:lnTo>
                <a:lnTo>
                  <a:pt x="66408" y="8343"/>
                </a:lnTo>
                <a:lnTo>
                  <a:pt x="28613" y="30657"/>
                </a:lnTo>
                <a:lnTo>
                  <a:pt x="6934" y="62915"/>
                </a:lnTo>
                <a:lnTo>
                  <a:pt x="0" y="101066"/>
                </a:lnTo>
                <a:lnTo>
                  <a:pt x="0" y="110794"/>
                </a:lnTo>
                <a:lnTo>
                  <a:pt x="86093" y="110693"/>
                </a:lnTo>
                <a:lnTo>
                  <a:pt x="86093" y="92240"/>
                </a:lnTo>
                <a:lnTo>
                  <a:pt x="88430" y="78397"/>
                </a:lnTo>
                <a:lnTo>
                  <a:pt x="95084" y="67843"/>
                </a:lnTo>
                <a:lnTo>
                  <a:pt x="105638" y="61112"/>
                </a:lnTo>
                <a:lnTo>
                  <a:pt x="119583" y="58750"/>
                </a:lnTo>
                <a:lnTo>
                  <a:pt x="133934" y="61849"/>
                </a:lnTo>
                <a:lnTo>
                  <a:pt x="143535" y="70027"/>
                </a:lnTo>
                <a:lnTo>
                  <a:pt x="148920" y="81673"/>
                </a:lnTo>
                <a:lnTo>
                  <a:pt x="150596" y="95148"/>
                </a:lnTo>
                <a:lnTo>
                  <a:pt x="147421" y="118770"/>
                </a:lnTo>
                <a:lnTo>
                  <a:pt x="137172" y="132829"/>
                </a:lnTo>
                <a:lnTo>
                  <a:pt x="118719" y="139598"/>
                </a:lnTo>
                <a:lnTo>
                  <a:pt x="90957" y="141351"/>
                </a:lnTo>
                <a:lnTo>
                  <a:pt x="77203" y="141351"/>
                </a:lnTo>
                <a:lnTo>
                  <a:pt x="77203" y="196392"/>
                </a:lnTo>
                <a:lnTo>
                  <a:pt x="97155" y="196392"/>
                </a:lnTo>
                <a:lnTo>
                  <a:pt x="124447" y="198259"/>
                </a:lnTo>
                <a:lnTo>
                  <a:pt x="142354" y="205181"/>
                </a:lnTo>
                <a:lnTo>
                  <a:pt x="152158" y="219125"/>
                </a:lnTo>
                <a:lnTo>
                  <a:pt x="155143" y="242074"/>
                </a:lnTo>
                <a:lnTo>
                  <a:pt x="153339" y="265925"/>
                </a:lnTo>
                <a:lnTo>
                  <a:pt x="147434" y="281863"/>
                </a:lnTo>
                <a:lnTo>
                  <a:pt x="136740" y="290791"/>
                </a:lnTo>
                <a:lnTo>
                  <a:pt x="120510" y="293573"/>
                </a:lnTo>
                <a:lnTo>
                  <a:pt x="104368" y="289483"/>
                </a:lnTo>
                <a:lnTo>
                  <a:pt x="93853" y="278511"/>
                </a:lnTo>
                <a:lnTo>
                  <a:pt x="88138" y="262559"/>
                </a:lnTo>
                <a:lnTo>
                  <a:pt x="86410" y="243573"/>
                </a:lnTo>
                <a:lnTo>
                  <a:pt x="86410" y="230403"/>
                </a:lnTo>
                <a:lnTo>
                  <a:pt x="0" y="230403"/>
                </a:lnTo>
                <a:lnTo>
                  <a:pt x="0" y="247370"/>
                </a:lnTo>
                <a:lnTo>
                  <a:pt x="9004" y="296354"/>
                </a:lnTo>
                <a:lnTo>
                  <a:pt x="34061" y="330212"/>
                </a:lnTo>
                <a:lnTo>
                  <a:pt x="72212" y="349872"/>
                </a:lnTo>
                <a:lnTo>
                  <a:pt x="120510" y="356209"/>
                </a:lnTo>
                <a:lnTo>
                  <a:pt x="172935" y="350367"/>
                </a:lnTo>
                <a:lnTo>
                  <a:pt x="212267" y="332041"/>
                </a:lnTo>
                <a:lnTo>
                  <a:pt x="236994" y="300050"/>
                </a:lnTo>
                <a:lnTo>
                  <a:pt x="245579" y="253199"/>
                </a:lnTo>
                <a:close/>
              </a:path>
              <a:path w="521969" h="356234">
                <a:moveTo>
                  <a:pt x="521957" y="225907"/>
                </a:moveTo>
                <a:lnTo>
                  <a:pt x="515988" y="175298"/>
                </a:lnTo>
                <a:lnTo>
                  <a:pt x="498309" y="138811"/>
                </a:lnTo>
                <a:lnTo>
                  <a:pt x="428929" y="109283"/>
                </a:lnTo>
                <a:lnTo>
                  <a:pt x="418782" y="109270"/>
                </a:lnTo>
                <a:lnTo>
                  <a:pt x="408736" y="110299"/>
                </a:lnTo>
                <a:lnTo>
                  <a:pt x="372198" y="124510"/>
                </a:lnTo>
                <a:lnTo>
                  <a:pt x="358025" y="136855"/>
                </a:lnTo>
                <a:lnTo>
                  <a:pt x="365988" y="61849"/>
                </a:lnTo>
                <a:lnTo>
                  <a:pt x="506971" y="61849"/>
                </a:lnTo>
                <a:lnTo>
                  <a:pt x="506971" y="3009"/>
                </a:lnTo>
                <a:lnTo>
                  <a:pt x="295186" y="3009"/>
                </a:lnTo>
                <a:lnTo>
                  <a:pt x="283298" y="193395"/>
                </a:lnTo>
                <a:lnTo>
                  <a:pt x="365988" y="193395"/>
                </a:lnTo>
                <a:lnTo>
                  <a:pt x="369468" y="183172"/>
                </a:lnTo>
                <a:lnTo>
                  <a:pt x="375323" y="175094"/>
                </a:lnTo>
                <a:lnTo>
                  <a:pt x="384429" y="169773"/>
                </a:lnTo>
                <a:lnTo>
                  <a:pt x="397611" y="167855"/>
                </a:lnTo>
                <a:lnTo>
                  <a:pt x="412673" y="170738"/>
                </a:lnTo>
                <a:lnTo>
                  <a:pt x="422833" y="180619"/>
                </a:lnTo>
                <a:lnTo>
                  <a:pt x="428574" y="199351"/>
                </a:lnTo>
                <a:lnTo>
                  <a:pt x="430377" y="228815"/>
                </a:lnTo>
                <a:lnTo>
                  <a:pt x="428586" y="262940"/>
                </a:lnTo>
                <a:lnTo>
                  <a:pt x="422973" y="283845"/>
                </a:lnTo>
                <a:lnTo>
                  <a:pt x="413156" y="294322"/>
                </a:lnTo>
                <a:lnTo>
                  <a:pt x="398754" y="297192"/>
                </a:lnTo>
                <a:lnTo>
                  <a:pt x="384238" y="294538"/>
                </a:lnTo>
                <a:lnTo>
                  <a:pt x="374154" y="285572"/>
                </a:lnTo>
                <a:lnTo>
                  <a:pt x="368173" y="268757"/>
                </a:lnTo>
                <a:lnTo>
                  <a:pt x="365988" y="242595"/>
                </a:lnTo>
                <a:lnTo>
                  <a:pt x="279069" y="242595"/>
                </a:lnTo>
                <a:lnTo>
                  <a:pt x="286080" y="294373"/>
                </a:lnTo>
                <a:lnTo>
                  <a:pt x="307987" y="329653"/>
                </a:lnTo>
                <a:lnTo>
                  <a:pt x="346087" y="349808"/>
                </a:lnTo>
                <a:lnTo>
                  <a:pt x="401650" y="356209"/>
                </a:lnTo>
                <a:lnTo>
                  <a:pt x="444004" y="352247"/>
                </a:lnTo>
                <a:lnTo>
                  <a:pt x="477570" y="339090"/>
                </a:lnTo>
                <a:lnTo>
                  <a:pt x="501992" y="314896"/>
                </a:lnTo>
                <a:lnTo>
                  <a:pt x="516902" y="277787"/>
                </a:lnTo>
                <a:lnTo>
                  <a:pt x="521957" y="225907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564900" y="904023"/>
            <a:ext cx="73660" cy="62865"/>
          </a:xfrm>
          <a:custGeom>
            <a:avLst/>
            <a:gdLst/>
            <a:ahLst/>
            <a:cxnLst/>
            <a:rect l="l" t="t" r="r" b="b"/>
            <a:pathLst>
              <a:path w="73659" h="62865">
                <a:moveTo>
                  <a:pt x="73382" y="0"/>
                </a:moveTo>
                <a:lnTo>
                  <a:pt x="0" y="0"/>
                </a:lnTo>
                <a:lnTo>
                  <a:pt x="0" y="62727"/>
                </a:lnTo>
                <a:lnTo>
                  <a:pt x="73382" y="62727"/>
                </a:lnTo>
                <a:lnTo>
                  <a:pt x="73382" y="0"/>
                </a:lnTo>
                <a:close/>
              </a:path>
            </a:pathLst>
          </a:custGeom>
          <a:solidFill>
            <a:srgbClr val="D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969045" y="1059952"/>
            <a:ext cx="1245244" cy="8940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631732" y="649194"/>
            <a:ext cx="811391" cy="230480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1863406" y="655248"/>
            <a:ext cx="669925" cy="461645"/>
            <a:chOff x="11863406" y="655248"/>
            <a:chExt cx="669925" cy="461645"/>
          </a:xfrm>
        </p:grpSpPr>
        <p:sp>
          <p:nvSpPr>
            <p:cNvPr id="27" name="object 27"/>
            <p:cNvSpPr/>
            <p:nvPr/>
          </p:nvSpPr>
          <p:spPr>
            <a:xfrm>
              <a:off x="11863406" y="655248"/>
              <a:ext cx="669925" cy="461645"/>
            </a:xfrm>
            <a:custGeom>
              <a:avLst/>
              <a:gdLst/>
              <a:ahLst/>
              <a:cxnLst/>
              <a:rect l="l" t="t" r="r" b="b"/>
              <a:pathLst>
                <a:path w="669925" h="461644">
                  <a:moveTo>
                    <a:pt x="663926" y="0"/>
                  </a:moveTo>
                  <a:lnTo>
                    <a:pt x="214545" y="8"/>
                  </a:lnTo>
                  <a:lnTo>
                    <a:pt x="160" y="454253"/>
                  </a:lnTo>
                  <a:lnTo>
                    <a:pt x="0" y="455409"/>
                  </a:lnTo>
                  <a:lnTo>
                    <a:pt x="352" y="457664"/>
                  </a:lnTo>
                  <a:lnTo>
                    <a:pt x="858" y="458717"/>
                  </a:lnTo>
                  <a:lnTo>
                    <a:pt x="2401" y="460399"/>
                  </a:lnTo>
                  <a:lnTo>
                    <a:pt x="3404" y="460996"/>
                  </a:lnTo>
                  <a:lnTo>
                    <a:pt x="5622" y="461547"/>
                  </a:lnTo>
                  <a:lnTo>
                    <a:pt x="6787" y="461485"/>
                  </a:lnTo>
                  <a:lnTo>
                    <a:pt x="667024" y="221195"/>
                  </a:lnTo>
                  <a:lnTo>
                    <a:pt x="667978" y="220442"/>
                  </a:lnTo>
                  <a:lnTo>
                    <a:pt x="669323" y="218480"/>
                  </a:lnTo>
                  <a:lnTo>
                    <a:pt x="669681" y="217316"/>
                  </a:lnTo>
                  <a:lnTo>
                    <a:pt x="669681" y="5039"/>
                  </a:lnTo>
                  <a:lnTo>
                    <a:pt x="668966" y="2879"/>
                  </a:lnTo>
                  <a:lnTo>
                    <a:pt x="667476" y="1160"/>
                  </a:lnTo>
                  <a:lnTo>
                    <a:pt x="665436" y="148"/>
                  </a:lnTo>
                  <a:lnTo>
                    <a:pt x="663926" y="0"/>
                  </a:lnTo>
                  <a:close/>
                </a:path>
              </a:pathLst>
            </a:custGeom>
            <a:solidFill>
              <a:srgbClr val="548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084955" y="666189"/>
              <a:ext cx="435609" cy="198755"/>
            </a:xfrm>
            <a:custGeom>
              <a:avLst/>
              <a:gdLst/>
              <a:ahLst/>
              <a:cxnLst/>
              <a:rect l="l" t="t" r="r" b="b"/>
              <a:pathLst>
                <a:path w="435609" h="198755">
                  <a:moveTo>
                    <a:pt x="28542" y="33883"/>
                  </a:moveTo>
                  <a:lnTo>
                    <a:pt x="19282" y="33883"/>
                  </a:lnTo>
                  <a:lnTo>
                    <a:pt x="19282" y="58713"/>
                  </a:lnTo>
                  <a:lnTo>
                    <a:pt x="28542" y="58713"/>
                  </a:lnTo>
                  <a:lnTo>
                    <a:pt x="28542" y="33883"/>
                  </a:lnTo>
                  <a:close/>
                </a:path>
                <a:path w="435609" h="198755">
                  <a:moveTo>
                    <a:pt x="9259" y="662"/>
                  </a:moveTo>
                  <a:lnTo>
                    <a:pt x="0" y="662"/>
                  </a:lnTo>
                  <a:lnTo>
                    <a:pt x="0" y="58610"/>
                  </a:lnTo>
                  <a:lnTo>
                    <a:pt x="9107" y="58610"/>
                  </a:lnTo>
                  <a:lnTo>
                    <a:pt x="9107" y="33883"/>
                  </a:lnTo>
                  <a:lnTo>
                    <a:pt x="28542" y="33883"/>
                  </a:lnTo>
                  <a:lnTo>
                    <a:pt x="28542" y="25487"/>
                  </a:lnTo>
                  <a:lnTo>
                    <a:pt x="9259" y="25487"/>
                  </a:lnTo>
                  <a:lnTo>
                    <a:pt x="9259" y="662"/>
                  </a:lnTo>
                  <a:close/>
                </a:path>
                <a:path w="435609" h="198755">
                  <a:moveTo>
                    <a:pt x="28542" y="662"/>
                  </a:moveTo>
                  <a:lnTo>
                    <a:pt x="19434" y="662"/>
                  </a:lnTo>
                  <a:lnTo>
                    <a:pt x="19434" y="25487"/>
                  </a:lnTo>
                  <a:lnTo>
                    <a:pt x="28542" y="25487"/>
                  </a:lnTo>
                  <a:lnTo>
                    <a:pt x="28542" y="662"/>
                  </a:lnTo>
                  <a:close/>
                </a:path>
                <a:path w="435609" h="198755">
                  <a:moveTo>
                    <a:pt x="403406" y="662"/>
                  </a:moveTo>
                  <a:lnTo>
                    <a:pt x="394146" y="662"/>
                  </a:lnTo>
                  <a:lnTo>
                    <a:pt x="394146" y="58610"/>
                  </a:lnTo>
                  <a:lnTo>
                    <a:pt x="403254" y="58610"/>
                  </a:lnTo>
                  <a:lnTo>
                    <a:pt x="403406" y="662"/>
                  </a:lnTo>
                  <a:close/>
                </a:path>
                <a:path w="435609" h="198755">
                  <a:moveTo>
                    <a:pt x="57084" y="662"/>
                  </a:moveTo>
                  <a:lnTo>
                    <a:pt x="43754" y="662"/>
                  </a:lnTo>
                  <a:lnTo>
                    <a:pt x="34494" y="58610"/>
                  </a:lnTo>
                  <a:lnTo>
                    <a:pt x="43092" y="58610"/>
                  </a:lnTo>
                  <a:lnTo>
                    <a:pt x="44670" y="48079"/>
                  </a:lnTo>
                  <a:lnTo>
                    <a:pt x="64869" y="48079"/>
                  </a:lnTo>
                  <a:lnTo>
                    <a:pt x="63582" y="40243"/>
                  </a:lnTo>
                  <a:lnTo>
                    <a:pt x="45586" y="40243"/>
                  </a:lnTo>
                  <a:lnTo>
                    <a:pt x="49961" y="10937"/>
                  </a:lnTo>
                  <a:lnTo>
                    <a:pt x="58771" y="10937"/>
                  </a:lnTo>
                  <a:lnTo>
                    <a:pt x="57084" y="662"/>
                  </a:lnTo>
                  <a:close/>
                </a:path>
                <a:path w="435609" h="198755">
                  <a:moveTo>
                    <a:pt x="64869" y="48079"/>
                  </a:moveTo>
                  <a:lnTo>
                    <a:pt x="55863" y="48079"/>
                  </a:lnTo>
                  <a:lnTo>
                    <a:pt x="57440" y="58610"/>
                  </a:lnTo>
                  <a:lnTo>
                    <a:pt x="66598" y="58610"/>
                  </a:lnTo>
                  <a:lnTo>
                    <a:pt x="64869" y="48079"/>
                  </a:lnTo>
                  <a:close/>
                </a:path>
                <a:path w="435609" h="198755">
                  <a:moveTo>
                    <a:pt x="58771" y="10937"/>
                  </a:moveTo>
                  <a:lnTo>
                    <a:pt x="49961" y="10937"/>
                  </a:lnTo>
                  <a:lnTo>
                    <a:pt x="54388" y="40243"/>
                  </a:lnTo>
                  <a:lnTo>
                    <a:pt x="63582" y="40243"/>
                  </a:lnTo>
                  <a:lnTo>
                    <a:pt x="58771" y="10937"/>
                  </a:lnTo>
                  <a:close/>
                </a:path>
                <a:path w="435609" h="198755">
                  <a:moveTo>
                    <a:pt x="119409" y="662"/>
                  </a:moveTo>
                  <a:lnTo>
                    <a:pt x="111116" y="662"/>
                  </a:lnTo>
                  <a:lnTo>
                    <a:pt x="111116" y="58610"/>
                  </a:lnTo>
                  <a:lnTo>
                    <a:pt x="120426" y="58610"/>
                  </a:lnTo>
                  <a:lnTo>
                    <a:pt x="126538" y="37343"/>
                  </a:lnTo>
                  <a:lnTo>
                    <a:pt x="119409" y="37343"/>
                  </a:lnTo>
                  <a:lnTo>
                    <a:pt x="119409" y="662"/>
                  </a:lnTo>
                  <a:close/>
                </a:path>
                <a:path w="435609" h="198755">
                  <a:moveTo>
                    <a:pt x="139760" y="17807"/>
                  </a:moveTo>
                  <a:lnTo>
                    <a:pt x="131772" y="17807"/>
                  </a:lnTo>
                  <a:lnTo>
                    <a:pt x="131772" y="58507"/>
                  </a:lnTo>
                  <a:lnTo>
                    <a:pt x="139760" y="58507"/>
                  </a:lnTo>
                  <a:lnTo>
                    <a:pt x="139760" y="17807"/>
                  </a:lnTo>
                  <a:close/>
                </a:path>
                <a:path w="435609" h="198755">
                  <a:moveTo>
                    <a:pt x="139760" y="662"/>
                  </a:moveTo>
                  <a:lnTo>
                    <a:pt x="129584" y="662"/>
                  </a:lnTo>
                  <a:lnTo>
                    <a:pt x="122512" y="24574"/>
                  </a:lnTo>
                  <a:lnTo>
                    <a:pt x="119409" y="37343"/>
                  </a:lnTo>
                  <a:lnTo>
                    <a:pt x="126538" y="37343"/>
                  </a:lnTo>
                  <a:lnTo>
                    <a:pt x="128058" y="32053"/>
                  </a:lnTo>
                  <a:lnTo>
                    <a:pt x="131772" y="17807"/>
                  </a:lnTo>
                  <a:lnTo>
                    <a:pt x="139760" y="17807"/>
                  </a:lnTo>
                  <a:lnTo>
                    <a:pt x="139760" y="662"/>
                  </a:lnTo>
                  <a:close/>
                </a:path>
                <a:path w="435609" h="198755">
                  <a:moveTo>
                    <a:pt x="285268" y="662"/>
                  </a:moveTo>
                  <a:lnTo>
                    <a:pt x="259525" y="662"/>
                  </a:lnTo>
                  <a:lnTo>
                    <a:pt x="258062" y="44060"/>
                  </a:lnTo>
                  <a:lnTo>
                    <a:pt x="258049" y="49860"/>
                  </a:lnTo>
                  <a:lnTo>
                    <a:pt x="256522" y="50420"/>
                  </a:lnTo>
                  <a:lnTo>
                    <a:pt x="252401" y="50420"/>
                  </a:lnTo>
                  <a:lnTo>
                    <a:pt x="252401" y="58713"/>
                  </a:lnTo>
                  <a:lnTo>
                    <a:pt x="262936" y="58713"/>
                  </a:lnTo>
                  <a:lnTo>
                    <a:pt x="266955" y="54591"/>
                  </a:lnTo>
                  <a:lnTo>
                    <a:pt x="266955" y="44060"/>
                  </a:lnTo>
                  <a:lnTo>
                    <a:pt x="267971" y="9058"/>
                  </a:lnTo>
                  <a:lnTo>
                    <a:pt x="285268" y="9058"/>
                  </a:lnTo>
                  <a:lnTo>
                    <a:pt x="285268" y="662"/>
                  </a:lnTo>
                  <a:close/>
                </a:path>
                <a:path w="435609" h="198755">
                  <a:moveTo>
                    <a:pt x="285268" y="9058"/>
                  </a:moveTo>
                  <a:lnTo>
                    <a:pt x="275906" y="9058"/>
                  </a:lnTo>
                  <a:lnTo>
                    <a:pt x="275906" y="58713"/>
                  </a:lnTo>
                  <a:lnTo>
                    <a:pt x="285268" y="58713"/>
                  </a:lnTo>
                  <a:lnTo>
                    <a:pt x="285268" y="9058"/>
                  </a:lnTo>
                  <a:close/>
                </a:path>
                <a:path w="435609" h="198755">
                  <a:moveTo>
                    <a:pt x="371151" y="662"/>
                  </a:moveTo>
                  <a:lnTo>
                    <a:pt x="362093" y="662"/>
                  </a:lnTo>
                  <a:lnTo>
                    <a:pt x="362093" y="58610"/>
                  </a:lnTo>
                  <a:lnTo>
                    <a:pt x="384632" y="58610"/>
                  </a:lnTo>
                  <a:lnTo>
                    <a:pt x="389058" y="53575"/>
                  </a:lnTo>
                  <a:lnTo>
                    <a:pt x="389058" y="50165"/>
                  </a:lnTo>
                  <a:lnTo>
                    <a:pt x="371151" y="50165"/>
                  </a:lnTo>
                  <a:lnTo>
                    <a:pt x="371151" y="30526"/>
                  </a:lnTo>
                  <a:lnTo>
                    <a:pt x="389058" y="30526"/>
                  </a:lnTo>
                  <a:lnTo>
                    <a:pt x="389058" y="27474"/>
                  </a:lnTo>
                  <a:lnTo>
                    <a:pt x="384582" y="22435"/>
                  </a:lnTo>
                  <a:lnTo>
                    <a:pt x="371151" y="22435"/>
                  </a:lnTo>
                  <a:lnTo>
                    <a:pt x="371151" y="662"/>
                  </a:lnTo>
                  <a:close/>
                </a:path>
                <a:path w="435609" h="198755">
                  <a:moveTo>
                    <a:pt x="389058" y="30526"/>
                  </a:moveTo>
                  <a:lnTo>
                    <a:pt x="378375" y="30526"/>
                  </a:lnTo>
                  <a:lnTo>
                    <a:pt x="379950" y="31847"/>
                  </a:lnTo>
                  <a:lnTo>
                    <a:pt x="379950" y="48791"/>
                  </a:lnTo>
                  <a:lnTo>
                    <a:pt x="378375" y="50165"/>
                  </a:lnTo>
                  <a:lnTo>
                    <a:pt x="389058" y="50165"/>
                  </a:lnTo>
                  <a:lnTo>
                    <a:pt x="389058" y="30526"/>
                  </a:lnTo>
                  <a:close/>
                </a:path>
                <a:path w="435609" h="198755">
                  <a:moveTo>
                    <a:pt x="301805" y="662"/>
                  </a:moveTo>
                  <a:lnTo>
                    <a:pt x="292697" y="662"/>
                  </a:lnTo>
                  <a:lnTo>
                    <a:pt x="292697" y="58610"/>
                  </a:lnTo>
                  <a:lnTo>
                    <a:pt x="315186" y="58610"/>
                  </a:lnTo>
                  <a:lnTo>
                    <a:pt x="319662" y="53575"/>
                  </a:lnTo>
                  <a:lnTo>
                    <a:pt x="319662" y="50165"/>
                  </a:lnTo>
                  <a:lnTo>
                    <a:pt x="301805" y="50165"/>
                  </a:lnTo>
                  <a:lnTo>
                    <a:pt x="301805" y="30526"/>
                  </a:lnTo>
                  <a:lnTo>
                    <a:pt x="319662" y="30526"/>
                  </a:lnTo>
                  <a:lnTo>
                    <a:pt x="319662" y="27474"/>
                  </a:lnTo>
                  <a:lnTo>
                    <a:pt x="315186" y="22435"/>
                  </a:lnTo>
                  <a:lnTo>
                    <a:pt x="301805" y="22435"/>
                  </a:lnTo>
                  <a:lnTo>
                    <a:pt x="301805" y="662"/>
                  </a:lnTo>
                  <a:close/>
                </a:path>
                <a:path w="435609" h="198755">
                  <a:moveTo>
                    <a:pt x="319662" y="30526"/>
                  </a:moveTo>
                  <a:lnTo>
                    <a:pt x="308979" y="30526"/>
                  </a:lnTo>
                  <a:lnTo>
                    <a:pt x="310554" y="31847"/>
                  </a:lnTo>
                  <a:lnTo>
                    <a:pt x="310554" y="48791"/>
                  </a:lnTo>
                  <a:lnTo>
                    <a:pt x="308979" y="50165"/>
                  </a:lnTo>
                  <a:lnTo>
                    <a:pt x="319662" y="50165"/>
                  </a:lnTo>
                  <a:lnTo>
                    <a:pt x="319662" y="30526"/>
                  </a:lnTo>
                  <a:close/>
                </a:path>
                <a:path w="435609" h="198755">
                  <a:moveTo>
                    <a:pt x="335232" y="662"/>
                  </a:moveTo>
                  <a:lnTo>
                    <a:pt x="326124" y="662"/>
                  </a:lnTo>
                  <a:lnTo>
                    <a:pt x="326124" y="58610"/>
                  </a:lnTo>
                  <a:lnTo>
                    <a:pt x="335232" y="58610"/>
                  </a:lnTo>
                  <a:lnTo>
                    <a:pt x="335232" y="33579"/>
                  </a:lnTo>
                  <a:lnTo>
                    <a:pt x="354718" y="33579"/>
                  </a:lnTo>
                  <a:lnTo>
                    <a:pt x="354718" y="25487"/>
                  </a:lnTo>
                  <a:lnTo>
                    <a:pt x="335232" y="25487"/>
                  </a:lnTo>
                  <a:lnTo>
                    <a:pt x="335232" y="662"/>
                  </a:lnTo>
                  <a:close/>
                </a:path>
                <a:path w="435609" h="198755">
                  <a:moveTo>
                    <a:pt x="354718" y="33579"/>
                  </a:moveTo>
                  <a:lnTo>
                    <a:pt x="345405" y="33579"/>
                  </a:lnTo>
                  <a:lnTo>
                    <a:pt x="345405" y="58408"/>
                  </a:lnTo>
                  <a:lnTo>
                    <a:pt x="354718" y="58408"/>
                  </a:lnTo>
                  <a:lnTo>
                    <a:pt x="354718" y="33579"/>
                  </a:lnTo>
                  <a:close/>
                </a:path>
                <a:path w="435609" h="198755">
                  <a:moveTo>
                    <a:pt x="354718" y="662"/>
                  </a:moveTo>
                  <a:lnTo>
                    <a:pt x="345405" y="662"/>
                  </a:lnTo>
                  <a:lnTo>
                    <a:pt x="345405" y="25487"/>
                  </a:lnTo>
                  <a:lnTo>
                    <a:pt x="354718" y="25487"/>
                  </a:lnTo>
                  <a:lnTo>
                    <a:pt x="354718" y="662"/>
                  </a:lnTo>
                  <a:close/>
                </a:path>
                <a:path w="435609" h="198755">
                  <a:moveTo>
                    <a:pt x="81403" y="662"/>
                  </a:moveTo>
                  <a:lnTo>
                    <a:pt x="72144" y="662"/>
                  </a:lnTo>
                  <a:lnTo>
                    <a:pt x="72144" y="58610"/>
                  </a:lnTo>
                  <a:lnTo>
                    <a:pt x="95954" y="58610"/>
                  </a:lnTo>
                  <a:lnTo>
                    <a:pt x="95954" y="66393"/>
                  </a:lnTo>
                  <a:lnTo>
                    <a:pt x="104807" y="66393"/>
                  </a:lnTo>
                  <a:lnTo>
                    <a:pt x="104807" y="50522"/>
                  </a:lnTo>
                  <a:lnTo>
                    <a:pt x="100838" y="50522"/>
                  </a:lnTo>
                  <a:lnTo>
                    <a:pt x="100838" y="50366"/>
                  </a:lnTo>
                  <a:lnTo>
                    <a:pt x="81403" y="50366"/>
                  </a:lnTo>
                  <a:lnTo>
                    <a:pt x="81403" y="662"/>
                  </a:lnTo>
                  <a:close/>
                </a:path>
                <a:path w="435609" h="198755">
                  <a:moveTo>
                    <a:pt x="100838" y="662"/>
                  </a:moveTo>
                  <a:lnTo>
                    <a:pt x="91579" y="662"/>
                  </a:lnTo>
                  <a:lnTo>
                    <a:pt x="91579" y="50366"/>
                  </a:lnTo>
                  <a:lnTo>
                    <a:pt x="100838" y="50366"/>
                  </a:lnTo>
                  <a:lnTo>
                    <a:pt x="100838" y="662"/>
                  </a:lnTo>
                  <a:close/>
                </a:path>
                <a:path w="435609" h="198755">
                  <a:moveTo>
                    <a:pt x="238361" y="662"/>
                  </a:moveTo>
                  <a:lnTo>
                    <a:pt x="225082" y="662"/>
                  </a:lnTo>
                  <a:lnTo>
                    <a:pt x="216078" y="58610"/>
                  </a:lnTo>
                  <a:lnTo>
                    <a:pt x="224420" y="58610"/>
                  </a:lnTo>
                  <a:lnTo>
                    <a:pt x="225996" y="48079"/>
                  </a:lnTo>
                  <a:lnTo>
                    <a:pt x="245978" y="48079"/>
                  </a:lnTo>
                  <a:lnTo>
                    <a:pt x="244720" y="40243"/>
                  </a:lnTo>
                  <a:lnTo>
                    <a:pt x="226864" y="40243"/>
                  </a:lnTo>
                  <a:lnTo>
                    <a:pt x="231339" y="10937"/>
                  </a:lnTo>
                  <a:lnTo>
                    <a:pt x="240012" y="10937"/>
                  </a:lnTo>
                  <a:lnTo>
                    <a:pt x="238361" y="662"/>
                  </a:lnTo>
                  <a:close/>
                </a:path>
                <a:path w="435609" h="198755">
                  <a:moveTo>
                    <a:pt x="245978" y="48079"/>
                  </a:moveTo>
                  <a:lnTo>
                    <a:pt x="237139" y="48079"/>
                  </a:lnTo>
                  <a:lnTo>
                    <a:pt x="238460" y="58610"/>
                  </a:lnTo>
                  <a:lnTo>
                    <a:pt x="247670" y="58610"/>
                  </a:lnTo>
                  <a:lnTo>
                    <a:pt x="245978" y="48079"/>
                  </a:lnTo>
                  <a:close/>
                </a:path>
                <a:path w="435609" h="198755">
                  <a:moveTo>
                    <a:pt x="240012" y="10937"/>
                  </a:moveTo>
                  <a:lnTo>
                    <a:pt x="231339" y="10937"/>
                  </a:lnTo>
                  <a:lnTo>
                    <a:pt x="235716" y="40243"/>
                  </a:lnTo>
                  <a:lnTo>
                    <a:pt x="244720" y="40243"/>
                  </a:lnTo>
                  <a:lnTo>
                    <a:pt x="240012" y="10937"/>
                  </a:lnTo>
                  <a:close/>
                </a:path>
                <a:path w="435609" h="198755">
                  <a:moveTo>
                    <a:pt x="435459" y="662"/>
                  </a:moveTo>
                  <a:lnTo>
                    <a:pt x="410629" y="662"/>
                  </a:lnTo>
                  <a:lnTo>
                    <a:pt x="410629" y="58610"/>
                  </a:lnTo>
                  <a:lnTo>
                    <a:pt x="435459" y="58610"/>
                  </a:lnTo>
                  <a:lnTo>
                    <a:pt x="435459" y="50366"/>
                  </a:lnTo>
                  <a:lnTo>
                    <a:pt x="419737" y="50366"/>
                  </a:lnTo>
                  <a:lnTo>
                    <a:pt x="419737" y="33373"/>
                  </a:lnTo>
                  <a:lnTo>
                    <a:pt x="432254" y="33373"/>
                  </a:lnTo>
                  <a:lnTo>
                    <a:pt x="432254" y="25080"/>
                  </a:lnTo>
                  <a:lnTo>
                    <a:pt x="419737" y="25080"/>
                  </a:lnTo>
                  <a:lnTo>
                    <a:pt x="419737" y="8955"/>
                  </a:lnTo>
                  <a:lnTo>
                    <a:pt x="435459" y="8955"/>
                  </a:lnTo>
                  <a:lnTo>
                    <a:pt x="435459" y="662"/>
                  </a:lnTo>
                  <a:close/>
                </a:path>
                <a:path w="435609" h="198755">
                  <a:moveTo>
                    <a:pt x="169472" y="0"/>
                  </a:moveTo>
                  <a:lnTo>
                    <a:pt x="151767" y="0"/>
                  </a:lnTo>
                  <a:lnTo>
                    <a:pt x="146883" y="5088"/>
                  </a:lnTo>
                  <a:lnTo>
                    <a:pt x="146805" y="45282"/>
                  </a:lnTo>
                  <a:lnTo>
                    <a:pt x="146620" y="46623"/>
                  </a:lnTo>
                  <a:lnTo>
                    <a:pt x="158655" y="59461"/>
                  </a:lnTo>
                  <a:lnTo>
                    <a:pt x="160568" y="59321"/>
                  </a:lnTo>
                  <a:lnTo>
                    <a:pt x="169472" y="59321"/>
                  </a:lnTo>
                  <a:lnTo>
                    <a:pt x="174356" y="54233"/>
                  </a:lnTo>
                  <a:lnTo>
                    <a:pt x="174356" y="51028"/>
                  </a:lnTo>
                  <a:lnTo>
                    <a:pt x="157872" y="51028"/>
                  </a:lnTo>
                  <a:lnTo>
                    <a:pt x="155990" y="49453"/>
                  </a:lnTo>
                  <a:lnTo>
                    <a:pt x="155990" y="9868"/>
                  </a:lnTo>
                  <a:lnTo>
                    <a:pt x="157821" y="8292"/>
                  </a:lnTo>
                  <a:lnTo>
                    <a:pt x="174356" y="8292"/>
                  </a:lnTo>
                  <a:lnTo>
                    <a:pt x="174356" y="5343"/>
                  </a:lnTo>
                  <a:lnTo>
                    <a:pt x="169472" y="0"/>
                  </a:lnTo>
                  <a:close/>
                </a:path>
                <a:path w="435609" h="198755">
                  <a:moveTo>
                    <a:pt x="174356" y="8292"/>
                  </a:moveTo>
                  <a:lnTo>
                    <a:pt x="163621" y="8292"/>
                  </a:lnTo>
                  <a:lnTo>
                    <a:pt x="165402" y="9868"/>
                  </a:lnTo>
                  <a:lnTo>
                    <a:pt x="165402" y="49453"/>
                  </a:lnTo>
                  <a:lnTo>
                    <a:pt x="163570" y="51028"/>
                  </a:lnTo>
                  <a:lnTo>
                    <a:pt x="174356" y="51028"/>
                  </a:lnTo>
                  <a:lnTo>
                    <a:pt x="174356" y="8292"/>
                  </a:lnTo>
                  <a:close/>
                </a:path>
                <a:path w="435609" h="198755">
                  <a:moveTo>
                    <a:pt x="209768" y="33883"/>
                  </a:moveTo>
                  <a:lnTo>
                    <a:pt x="200454" y="33883"/>
                  </a:lnTo>
                  <a:lnTo>
                    <a:pt x="200454" y="58713"/>
                  </a:lnTo>
                  <a:lnTo>
                    <a:pt x="209768" y="58713"/>
                  </a:lnTo>
                  <a:lnTo>
                    <a:pt x="209768" y="33883"/>
                  </a:lnTo>
                  <a:close/>
                </a:path>
                <a:path w="435609" h="198755">
                  <a:moveTo>
                    <a:pt x="190635" y="662"/>
                  </a:moveTo>
                  <a:lnTo>
                    <a:pt x="181174" y="662"/>
                  </a:lnTo>
                  <a:lnTo>
                    <a:pt x="181174" y="58610"/>
                  </a:lnTo>
                  <a:lnTo>
                    <a:pt x="190282" y="58610"/>
                  </a:lnTo>
                  <a:lnTo>
                    <a:pt x="190282" y="33883"/>
                  </a:lnTo>
                  <a:lnTo>
                    <a:pt x="209768" y="33883"/>
                  </a:lnTo>
                  <a:lnTo>
                    <a:pt x="209768" y="25487"/>
                  </a:lnTo>
                  <a:lnTo>
                    <a:pt x="190635" y="25487"/>
                  </a:lnTo>
                  <a:lnTo>
                    <a:pt x="190635" y="662"/>
                  </a:lnTo>
                  <a:close/>
                </a:path>
                <a:path w="435609" h="198755">
                  <a:moveTo>
                    <a:pt x="209768" y="662"/>
                  </a:moveTo>
                  <a:lnTo>
                    <a:pt x="200812" y="662"/>
                  </a:lnTo>
                  <a:lnTo>
                    <a:pt x="200812" y="25487"/>
                  </a:lnTo>
                  <a:lnTo>
                    <a:pt x="209768" y="25487"/>
                  </a:lnTo>
                  <a:lnTo>
                    <a:pt x="209768" y="662"/>
                  </a:lnTo>
                  <a:close/>
                </a:path>
                <a:path w="435609" h="198755">
                  <a:moveTo>
                    <a:pt x="317831" y="70210"/>
                  </a:moveTo>
                  <a:lnTo>
                    <a:pt x="293002" y="70210"/>
                  </a:lnTo>
                  <a:lnTo>
                    <a:pt x="293002" y="128158"/>
                  </a:lnTo>
                  <a:lnTo>
                    <a:pt x="317831" y="128158"/>
                  </a:lnTo>
                  <a:lnTo>
                    <a:pt x="317831" y="119865"/>
                  </a:lnTo>
                  <a:lnTo>
                    <a:pt x="302109" y="119865"/>
                  </a:lnTo>
                  <a:lnTo>
                    <a:pt x="302109" y="102872"/>
                  </a:lnTo>
                  <a:lnTo>
                    <a:pt x="314627" y="102872"/>
                  </a:lnTo>
                  <a:lnTo>
                    <a:pt x="314627" y="94632"/>
                  </a:lnTo>
                  <a:lnTo>
                    <a:pt x="302109" y="94632"/>
                  </a:lnTo>
                  <a:lnTo>
                    <a:pt x="302109" y="78503"/>
                  </a:lnTo>
                  <a:lnTo>
                    <a:pt x="317831" y="78503"/>
                  </a:lnTo>
                  <a:lnTo>
                    <a:pt x="317831" y="70210"/>
                  </a:lnTo>
                  <a:close/>
                </a:path>
                <a:path w="435609" h="198755">
                  <a:moveTo>
                    <a:pt x="333500" y="70210"/>
                  </a:moveTo>
                  <a:lnTo>
                    <a:pt x="324392" y="70210"/>
                  </a:lnTo>
                  <a:lnTo>
                    <a:pt x="324392" y="128158"/>
                  </a:lnTo>
                  <a:lnTo>
                    <a:pt x="333500" y="128158"/>
                  </a:lnTo>
                  <a:lnTo>
                    <a:pt x="333500" y="110198"/>
                  </a:lnTo>
                  <a:lnTo>
                    <a:pt x="336297" y="105114"/>
                  </a:lnTo>
                  <a:lnTo>
                    <a:pt x="345434" y="105114"/>
                  </a:lnTo>
                  <a:lnTo>
                    <a:pt x="341846" y="96006"/>
                  </a:lnTo>
                  <a:lnTo>
                    <a:pt x="342022" y="95648"/>
                  </a:lnTo>
                  <a:lnTo>
                    <a:pt x="333500" y="95648"/>
                  </a:lnTo>
                  <a:lnTo>
                    <a:pt x="333500" y="70210"/>
                  </a:lnTo>
                  <a:close/>
                </a:path>
                <a:path w="435609" h="198755">
                  <a:moveTo>
                    <a:pt x="345434" y="105114"/>
                  </a:moveTo>
                  <a:lnTo>
                    <a:pt x="336297" y="105114"/>
                  </a:lnTo>
                  <a:lnTo>
                    <a:pt x="345154" y="128158"/>
                  </a:lnTo>
                  <a:lnTo>
                    <a:pt x="354512" y="128158"/>
                  </a:lnTo>
                  <a:lnTo>
                    <a:pt x="345434" y="105114"/>
                  </a:lnTo>
                  <a:close/>
                </a:path>
                <a:path w="435609" h="198755">
                  <a:moveTo>
                    <a:pt x="354512" y="70210"/>
                  </a:moveTo>
                  <a:lnTo>
                    <a:pt x="345405" y="70210"/>
                  </a:lnTo>
                  <a:lnTo>
                    <a:pt x="333500" y="95648"/>
                  </a:lnTo>
                  <a:lnTo>
                    <a:pt x="342022" y="95648"/>
                  </a:lnTo>
                  <a:lnTo>
                    <a:pt x="354512" y="70210"/>
                  </a:lnTo>
                  <a:close/>
                </a:path>
                <a:path w="435609" h="198755">
                  <a:moveTo>
                    <a:pt x="377815" y="78503"/>
                  </a:moveTo>
                  <a:lnTo>
                    <a:pt x="368708" y="78503"/>
                  </a:lnTo>
                  <a:lnTo>
                    <a:pt x="368708" y="128158"/>
                  </a:lnTo>
                  <a:lnTo>
                    <a:pt x="377815" y="128158"/>
                  </a:lnTo>
                  <a:lnTo>
                    <a:pt x="377815" y="78503"/>
                  </a:lnTo>
                  <a:close/>
                </a:path>
                <a:path w="435609" h="198755">
                  <a:moveTo>
                    <a:pt x="387330" y="70210"/>
                  </a:moveTo>
                  <a:lnTo>
                    <a:pt x="359193" y="70210"/>
                  </a:lnTo>
                  <a:lnTo>
                    <a:pt x="359193" y="78503"/>
                  </a:lnTo>
                  <a:lnTo>
                    <a:pt x="387330" y="78503"/>
                  </a:lnTo>
                  <a:lnTo>
                    <a:pt x="387330" y="70210"/>
                  </a:lnTo>
                  <a:close/>
                </a:path>
                <a:path w="435609" h="198755">
                  <a:moveTo>
                    <a:pt x="402238" y="70210"/>
                  </a:moveTo>
                  <a:lnTo>
                    <a:pt x="393130" y="70210"/>
                  </a:lnTo>
                  <a:lnTo>
                    <a:pt x="393130" y="128158"/>
                  </a:lnTo>
                  <a:lnTo>
                    <a:pt x="415771" y="128158"/>
                  </a:lnTo>
                  <a:lnTo>
                    <a:pt x="420247" y="123123"/>
                  </a:lnTo>
                  <a:lnTo>
                    <a:pt x="420247" y="119663"/>
                  </a:lnTo>
                  <a:lnTo>
                    <a:pt x="402390" y="119663"/>
                  </a:lnTo>
                  <a:lnTo>
                    <a:pt x="402390" y="100025"/>
                  </a:lnTo>
                  <a:lnTo>
                    <a:pt x="420095" y="100025"/>
                  </a:lnTo>
                  <a:lnTo>
                    <a:pt x="420095" y="97022"/>
                  </a:lnTo>
                  <a:lnTo>
                    <a:pt x="415615" y="91987"/>
                  </a:lnTo>
                  <a:lnTo>
                    <a:pt x="402238" y="91987"/>
                  </a:lnTo>
                  <a:lnTo>
                    <a:pt x="402238" y="70210"/>
                  </a:lnTo>
                  <a:close/>
                </a:path>
                <a:path w="435609" h="198755">
                  <a:moveTo>
                    <a:pt x="420095" y="100025"/>
                  </a:moveTo>
                  <a:lnTo>
                    <a:pt x="409564" y="100025"/>
                  </a:lnTo>
                  <a:lnTo>
                    <a:pt x="411139" y="101346"/>
                  </a:lnTo>
                  <a:lnTo>
                    <a:pt x="411139" y="118339"/>
                  </a:lnTo>
                  <a:lnTo>
                    <a:pt x="409564" y="119663"/>
                  </a:lnTo>
                  <a:lnTo>
                    <a:pt x="420247" y="119663"/>
                  </a:lnTo>
                  <a:lnTo>
                    <a:pt x="420247" y="113814"/>
                  </a:lnTo>
                  <a:lnTo>
                    <a:pt x="420095" y="113814"/>
                  </a:lnTo>
                  <a:lnTo>
                    <a:pt x="420095" y="100025"/>
                  </a:lnTo>
                  <a:close/>
                </a:path>
                <a:path w="435609" h="198755">
                  <a:moveTo>
                    <a:pt x="248686" y="70465"/>
                  </a:moveTo>
                  <a:lnTo>
                    <a:pt x="226251" y="70465"/>
                  </a:lnTo>
                  <a:lnTo>
                    <a:pt x="226251" y="128158"/>
                  </a:lnTo>
                  <a:lnTo>
                    <a:pt x="235358" y="128158"/>
                  </a:lnTo>
                  <a:lnTo>
                    <a:pt x="235358" y="106385"/>
                  </a:lnTo>
                  <a:lnTo>
                    <a:pt x="248686" y="106385"/>
                  </a:lnTo>
                  <a:lnTo>
                    <a:pt x="253166" y="101346"/>
                  </a:lnTo>
                  <a:lnTo>
                    <a:pt x="253166" y="98092"/>
                  </a:lnTo>
                  <a:lnTo>
                    <a:pt x="235255" y="98092"/>
                  </a:lnTo>
                  <a:lnTo>
                    <a:pt x="235255" y="78503"/>
                  </a:lnTo>
                  <a:lnTo>
                    <a:pt x="253166" y="78503"/>
                  </a:lnTo>
                  <a:lnTo>
                    <a:pt x="253166" y="75500"/>
                  </a:lnTo>
                  <a:lnTo>
                    <a:pt x="248686" y="70465"/>
                  </a:lnTo>
                  <a:close/>
                </a:path>
                <a:path w="435609" h="198755">
                  <a:moveTo>
                    <a:pt x="253166" y="78503"/>
                  </a:moveTo>
                  <a:lnTo>
                    <a:pt x="242483" y="78503"/>
                  </a:lnTo>
                  <a:lnTo>
                    <a:pt x="244058" y="79774"/>
                  </a:lnTo>
                  <a:lnTo>
                    <a:pt x="244058" y="96767"/>
                  </a:lnTo>
                  <a:lnTo>
                    <a:pt x="242483" y="98092"/>
                  </a:lnTo>
                  <a:lnTo>
                    <a:pt x="253166" y="98092"/>
                  </a:lnTo>
                  <a:lnTo>
                    <a:pt x="253166" y="78503"/>
                  </a:lnTo>
                  <a:close/>
                </a:path>
                <a:path w="435609" h="198755">
                  <a:moveTo>
                    <a:pt x="218723" y="70210"/>
                  </a:moveTo>
                  <a:lnTo>
                    <a:pt x="190179" y="70210"/>
                  </a:lnTo>
                  <a:lnTo>
                    <a:pt x="190179" y="128158"/>
                  </a:lnTo>
                  <a:lnTo>
                    <a:pt x="199286" y="128158"/>
                  </a:lnTo>
                  <a:lnTo>
                    <a:pt x="199286" y="78503"/>
                  </a:lnTo>
                  <a:lnTo>
                    <a:pt x="218723" y="78503"/>
                  </a:lnTo>
                  <a:lnTo>
                    <a:pt x="218723" y="70210"/>
                  </a:lnTo>
                  <a:close/>
                </a:path>
                <a:path w="435609" h="198755">
                  <a:moveTo>
                    <a:pt x="218723" y="78503"/>
                  </a:moveTo>
                  <a:lnTo>
                    <a:pt x="209463" y="78503"/>
                  </a:lnTo>
                  <a:lnTo>
                    <a:pt x="209463" y="128158"/>
                  </a:lnTo>
                  <a:lnTo>
                    <a:pt x="218723" y="128158"/>
                  </a:lnTo>
                  <a:lnTo>
                    <a:pt x="218723" y="78503"/>
                  </a:lnTo>
                  <a:close/>
                </a:path>
                <a:path w="435609" h="198755">
                  <a:moveTo>
                    <a:pt x="434542" y="70210"/>
                  </a:moveTo>
                  <a:lnTo>
                    <a:pt x="425438" y="70210"/>
                  </a:lnTo>
                  <a:lnTo>
                    <a:pt x="425438" y="128158"/>
                  </a:lnTo>
                  <a:lnTo>
                    <a:pt x="434542" y="128158"/>
                  </a:lnTo>
                  <a:lnTo>
                    <a:pt x="434542" y="70210"/>
                  </a:lnTo>
                  <a:close/>
                </a:path>
                <a:path w="435609" h="198755">
                  <a:moveTo>
                    <a:pt x="270628" y="69334"/>
                  </a:moveTo>
                  <a:lnTo>
                    <a:pt x="258452" y="82139"/>
                  </a:lnTo>
                  <a:lnTo>
                    <a:pt x="258711" y="84048"/>
                  </a:lnTo>
                  <a:lnTo>
                    <a:pt x="258642" y="114781"/>
                  </a:lnTo>
                  <a:lnTo>
                    <a:pt x="258452" y="116179"/>
                  </a:lnTo>
                  <a:lnTo>
                    <a:pt x="258629" y="118125"/>
                  </a:lnTo>
                  <a:lnTo>
                    <a:pt x="259813" y="121790"/>
                  </a:lnTo>
                  <a:lnTo>
                    <a:pt x="270628" y="128985"/>
                  </a:lnTo>
                  <a:lnTo>
                    <a:pt x="272549" y="128820"/>
                  </a:lnTo>
                  <a:lnTo>
                    <a:pt x="281504" y="128820"/>
                  </a:lnTo>
                  <a:lnTo>
                    <a:pt x="286338" y="123732"/>
                  </a:lnTo>
                  <a:lnTo>
                    <a:pt x="286338" y="120478"/>
                  </a:lnTo>
                  <a:lnTo>
                    <a:pt x="269649" y="120478"/>
                  </a:lnTo>
                  <a:lnTo>
                    <a:pt x="267818" y="118898"/>
                  </a:lnTo>
                  <a:lnTo>
                    <a:pt x="267818" y="79367"/>
                  </a:lnTo>
                  <a:lnTo>
                    <a:pt x="269649" y="77841"/>
                  </a:lnTo>
                  <a:lnTo>
                    <a:pt x="286338" y="77841"/>
                  </a:lnTo>
                  <a:lnTo>
                    <a:pt x="286338" y="74842"/>
                  </a:lnTo>
                  <a:lnTo>
                    <a:pt x="281504" y="69498"/>
                  </a:lnTo>
                  <a:lnTo>
                    <a:pt x="272549" y="69498"/>
                  </a:lnTo>
                  <a:lnTo>
                    <a:pt x="270628" y="69334"/>
                  </a:lnTo>
                  <a:close/>
                </a:path>
                <a:path w="435609" h="198755">
                  <a:moveTo>
                    <a:pt x="286338" y="77841"/>
                  </a:moveTo>
                  <a:lnTo>
                    <a:pt x="275449" y="77841"/>
                  </a:lnTo>
                  <a:lnTo>
                    <a:pt x="277230" y="79367"/>
                  </a:lnTo>
                  <a:lnTo>
                    <a:pt x="277230" y="118898"/>
                  </a:lnTo>
                  <a:lnTo>
                    <a:pt x="275449" y="120478"/>
                  </a:lnTo>
                  <a:lnTo>
                    <a:pt x="286338" y="120478"/>
                  </a:lnTo>
                  <a:lnTo>
                    <a:pt x="286338" y="77841"/>
                  </a:lnTo>
                  <a:close/>
                </a:path>
                <a:path w="435609" h="198755">
                  <a:moveTo>
                    <a:pt x="434542" y="157006"/>
                  </a:moveTo>
                  <a:lnTo>
                    <a:pt x="426351" y="157006"/>
                  </a:lnTo>
                  <a:lnTo>
                    <a:pt x="426351" y="197710"/>
                  </a:lnTo>
                  <a:lnTo>
                    <a:pt x="434542" y="197710"/>
                  </a:lnTo>
                  <a:lnTo>
                    <a:pt x="434542" y="157006"/>
                  </a:lnTo>
                  <a:close/>
                </a:path>
                <a:path w="435609" h="198755">
                  <a:moveTo>
                    <a:pt x="413784" y="139709"/>
                  </a:moveTo>
                  <a:lnTo>
                    <a:pt x="405697" y="139709"/>
                  </a:lnTo>
                  <a:lnTo>
                    <a:pt x="405697" y="197657"/>
                  </a:lnTo>
                  <a:lnTo>
                    <a:pt x="415006" y="197657"/>
                  </a:lnTo>
                  <a:lnTo>
                    <a:pt x="421166" y="176340"/>
                  </a:lnTo>
                  <a:lnTo>
                    <a:pt x="413784" y="176340"/>
                  </a:lnTo>
                  <a:lnTo>
                    <a:pt x="413784" y="139709"/>
                  </a:lnTo>
                  <a:close/>
                </a:path>
                <a:path w="435609" h="198755">
                  <a:moveTo>
                    <a:pt x="434542" y="139758"/>
                  </a:moveTo>
                  <a:lnTo>
                    <a:pt x="424369" y="139758"/>
                  </a:lnTo>
                  <a:lnTo>
                    <a:pt x="417092" y="163621"/>
                  </a:lnTo>
                  <a:lnTo>
                    <a:pt x="413784" y="176340"/>
                  </a:lnTo>
                  <a:lnTo>
                    <a:pt x="421166" y="176340"/>
                  </a:lnTo>
                  <a:lnTo>
                    <a:pt x="422637" y="171252"/>
                  </a:lnTo>
                  <a:lnTo>
                    <a:pt x="426351" y="157006"/>
                  </a:lnTo>
                  <a:lnTo>
                    <a:pt x="434542" y="157006"/>
                  </a:lnTo>
                  <a:lnTo>
                    <a:pt x="434542" y="139758"/>
                  </a:lnTo>
                  <a:close/>
                </a:path>
                <a:path w="435609" h="198755">
                  <a:moveTo>
                    <a:pt x="291476" y="139047"/>
                  </a:moveTo>
                  <a:lnTo>
                    <a:pt x="273569" y="139047"/>
                  </a:lnTo>
                  <a:lnTo>
                    <a:pt x="268682" y="144135"/>
                  </a:lnTo>
                  <a:lnTo>
                    <a:pt x="268682" y="187439"/>
                  </a:lnTo>
                  <a:lnTo>
                    <a:pt x="270143" y="190960"/>
                  </a:lnTo>
                  <a:lnTo>
                    <a:pt x="275330" y="196151"/>
                  </a:lnTo>
                  <a:lnTo>
                    <a:pt x="278851" y="197607"/>
                  </a:lnTo>
                  <a:lnTo>
                    <a:pt x="286194" y="197607"/>
                  </a:lnTo>
                  <a:lnTo>
                    <a:pt x="289711" y="196151"/>
                  </a:lnTo>
                  <a:lnTo>
                    <a:pt x="294902" y="190960"/>
                  </a:lnTo>
                  <a:lnTo>
                    <a:pt x="295268" y="190076"/>
                  </a:lnTo>
                  <a:lnTo>
                    <a:pt x="279620" y="190076"/>
                  </a:lnTo>
                  <a:lnTo>
                    <a:pt x="277790" y="188500"/>
                  </a:lnTo>
                  <a:lnTo>
                    <a:pt x="277790" y="148919"/>
                  </a:lnTo>
                  <a:lnTo>
                    <a:pt x="279620" y="147340"/>
                  </a:lnTo>
                  <a:lnTo>
                    <a:pt x="296358" y="147340"/>
                  </a:lnTo>
                  <a:lnTo>
                    <a:pt x="296358" y="144390"/>
                  </a:lnTo>
                  <a:lnTo>
                    <a:pt x="291476" y="139047"/>
                  </a:lnTo>
                  <a:close/>
                </a:path>
                <a:path w="435609" h="198755">
                  <a:moveTo>
                    <a:pt x="296358" y="147340"/>
                  </a:moveTo>
                  <a:lnTo>
                    <a:pt x="285420" y="147340"/>
                  </a:lnTo>
                  <a:lnTo>
                    <a:pt x="287255" y="148919"/>
                  </a:lnTo>
                  <a:lnTo>
                    <a:pt x="287255" y="188500"/>
                  </a:lnTo>
                  <a:lnTo>
                    <a:pt x="285420" y="190076"/>
                  </a:lnTo>
                  <a:lnTo>
                    <a:pt x="295268" y="190076"/>
                  </a:lnTo>
                  <a:lnTo>
                    <a:pt x="296358" y="187439"/>
                  </a:lnTo>
                  <a:lnTo>
                    <a:pt x="296358" y="147340"/>
                  </a:lnTo>
                  <a:close/>
                </a:path>
                <a:path w="435609" h="198755">
                  <a:moveTo>
                    <a:pt x="258662" y="139758"/>
                  </a:moveTo>
                  <a:lnTo>
                    <a:pt x="236428" y="139758"/>
                  </a:lnTo>
                  <a:lnTo>
                    <a:pt x="236428" y="197657"/>
                  </a:lnTo>
                  <a:lnTo>
                    <a:pt x="245535" y="197657"/>
                  </a:lnTo>
                  <a:lnTo>
                    <a:pt x="245535" y="175884"/>
                  </a:lnTo>
                  <a:lnTo>
                    <a:pt x="258912" y="175884"/>
                  </a:lnTo>
                  <a:lnTo>
                    <a:pt x="263392" y="170795"/>
                  </a:lnTo>
                  <a:lnTo>
                    <a:pt x="263392" y="167640"/>
                  </a:lnTo>
                  <a:lnTo>
                    <a:pt x="245280" y="167640"/>
                  </a:lnTo>
                  <a:lnTo>
                    <a:pt x="245280" y="148002"/>
                  </a:lnTo>
                  <a:lnTo>
                    <a:pt x="263225" y="148002"/>
                  </a:lnTo>
                  <a:lnTo>
                    <a:pt x="263137" y="144797"/>
                  </a:lnTo>
                  <a:lnTo>
                    <a:pt x="258662" y="139758"/>
                  </a:lnTo>
                  <a:close/>
                </a:path>
                <a:path w="435609" h="198755">
                  <a:moveTo>
                    <a:pt x="263225" y="148002"/>
                  </a:moveTo>
                  <a:lnTo>
                    <a:pt x="252454" y="148002"/>
                  </a:lnTo>
                  <a:lnTo>
                    <a:pt x="254030" y="149326"/>
                  </a:lnTo>
                  <a:lnTo>
                    <a:pt x="254030" y="166320"/>
                  </a:lnTo>
                  <a:lnTo>
                    <a:pt x="252454" y="167640"/>
                  </a:lnTo>
                  <a:lnTo>
                    <a:pt x="263392" y="167640"/>
                  </a:lnTo>
                  <a:lnTo>
                    <a:pt x="263392" y="154057"/>
                  </a:lnTo>
                  <a:lnTo>
                    <a:pt x="263225" y="148002"/>
                  </a:lnTo>
                  <a:close/>
                </a:path>
                <a:path w="435609" h="198755">
                  <a:moveTo>
                    <a:pt x="325158" y="139047"/>
                  </a:moveTo>
                  <a:lnTo>
                    <a:pt x="307300" y="139047"/>
                  </a:lnTo>
                  <a:lnTo>
                    <a:pt x="302669" y="144135"/>
                  </a:lnTo>
                  <a:lnTo>
                    <a:pt x="302669" y="193029"/>
                  </a:lnTo>
                  <a:lnTo>
                    <a:pt x="307300" y="198319"/>
                  </a:lnTo>
                  <a:lnTo>
                    <a:pt x="325207" y="198319"/>
                  </a:lnTo>
                  <a:lnTo>
                    <a:pt x="329785" y="193231"/>
                  </a:lnTo>
                  <a:lnTo>
                    <a:pt x="329785" y="190232"/>
                  </a:lnTo>
                  <a:lnTo>
                    <a:pt x="313557" y="190232"/>
                  </a:lnTo>
                  <a:lnTo>
                    <a:pt x="311776" y="188755"/>
                  </a:lnTo>
                  <a:lnTo>
                    <a:pt x="311776" y="148919"/>
                  </a:lnTo>
                  <a:lnTo>
                    <a:pt x="313557" y="147340"/>
                  </a:lnTo>
                  <a:lnTo>
                    <a:pt x="329785" y="147340"/>
                  </a:lnTo>
                  <a:lnTo>
                    <a:pt x="329785" y="144390"/>
                  </a:lnTo>
                  <a:lnTo>
                    <a:pt x="325158" y="139047"/>
                  </a:lnTo>
                  <a:close/>
                </a:path>
                <a:path w="435609" h="198755">
                  <a:moveTo>
                    <a:pt x="329785" y="176340"/>
                  </a:moveTo>
                  <a:lnTo>
                    <a:pt x="321188" y="176340"/>
                  </a:lnTo>
                  <a:lnTo>
                    <a:pt x="321188" y="188755"/>
                  </a:lnTo>
                  <a:lnTo>
                    <a:pt x="319357" y="190232"/>
                  </a:lnTo>
                  <a:lnTo>
                    <a:pt x="329785" y="190232"/>
                  </a:lnTo>
                  <a:lnTo>
                    <a:pt x="329785" y="176340"/>
                  </a:lnTo>
                  <a:close/>
                </a:path>
                <a:path w="435609" h="198755">
                  <a:moveTo>
                    <a:pt x="329785" y="147340"/>
                  </a:moveTo>
                  <a:lnTo>
                    <a:pt x="319357" y="147340"/>
                  </a:lnTo>
                  <a:lnTo>
                    <a:pt x="321188" y="148919"/>
                  </a:lnTo>
                  <a:lnTo>
                    <a:pt x="321188" y="159298"/>
                  </a:lnTo>
                  <a:lnTo>
                    <a:pt x="329785" y="159298"/>
                  </a:lnTo>
                  <a:lnTo>
                    <a:pt x="329785" y="147340"/>
                  </a:lnTo>
                  <a:close/>
                </a:path>
                <a:path w="435609" h="198755">
                  <a:moveTo>
                    <a:pt x="358531" y="139047"/>
                  </a:moveTo>
                  <a:lnTo>
                    <a:pt x="340571" y="139047"/>
                  </a:lnTo>
                  <a:lnTo>
                    <a:pt x="335943" y="144135"/>
                  </a:lnTo>
                  <a:lnTo>
                    <a:pt x="335943" y="193029"/>
                  </a:lnTo>
                  <a:lnTo>
                    <a:pt x="340571" y="198319"/>
                  </a:lnTo>
                  <a:lnTo>
                    <a:pt x="358482" y="198319"/>
                  </a:lnTo>
                  <a:lnTo>
                    <a:pt x="363109" y="193231"/>
                  </a:lnTo>
                  <a:lnTo>
                    <a:pt x="363109" y="190232"/>
                  </a:lnTo>
                  <a:lnTo>
                    <a:pt x="346881" y="190232"/>
                  </a:lnTo>
                  <a:lnTo>
                    <a:pt x="345051" y="188755"/>
                  </a:lnTo>
                  <a:lnTo>
                    <a:pt x="345051" y="148919"/>
                  </a:lnTo>
                  <a:lnTo>
                    <a:pt x="346881" y="147340"/>
                  </a:lnTo>
                  <a:lnTo>
                    <a:pt x="363109" y="147340"/>
                  </a:lnTo>
                  <a:lnTo>
                    <a:pt x="363109" y="144390"/>
                  </a:lnTo>
                  <a:lnTo>
                    <a:pt x="358531" y="139047"/>
                  </a:lnTo>
                  <a:close/>
                </a:path>
                <a:path w="435609" h="198755">
                  <a:moveTo>
                    <a:pt x="363109" y="176340"/>
                  </a:moveTo>
                  <a:lnTo>
                    <a:pt x="354512" y="176340"/>
                  </a:lnTo>
                  <a:lnTo>
                    <a:pt x="354512" y="188755"/>
                  </a:lnTo>
                  <a:lnTo>
                    <a:pt x="352681" y="190232"/>
                  </a:lnTo>
                  <a:lnTo>
                    <a:pt x="363109" y="190232"/>
                  </a:lnTo>
                  <a:lnTo>
                    <a:pt x="363109" y="176340"/>
                  </a:lnTo>
                  <a:close/>
                </a:path>
                <a:path w="435609" h="198755">
                  <a:moveTo>
                    <a:pt x="363109" y="147340"/>
                  </a:moveTo>
                  <a:lnTo>
                    <a:pt x="352681" y="147340"/>
                  </a:lnTo>
                  <a:lnTo>
                    <a:pt x="354512" y="148919"/>
                  </a:lnTo>
                  <a:lnTo>
                    <a:pt x="354512" y="159298"/>
                  </a:lnTo>
                  <a:lnTo>
                    <a:pt x="363109" y="159298"/>
                  </a:lnTo>
                  <a:lnTo>
                    <a:pt x="363109" y="147340"/>
                  </a:lnTo>
                  <a:close/>
                </a:path>
                <a:path w="435609" h="198755">
                  <a:moveTo>
                    <a:pt x="377713" y="139758"/>
                  </a:moveTo>
                  <a:lnTo>
                    <a:pt x="369625" y="139758"/>
                  </a:lnTo>
                  <a:lnTo>
                    <a:pt x="369625" y="197657"/>
                  </a:lnTo>
                  <a:lnTo>
                    <a:pt x="378885" y="197657"/>
                  </a:lnTo>
                  <a:lnTo>
                    <a:pt x="384996" y="176390"/>
                  </a:lnTo>
                  <a:lnTo>
                    <a:pt x="377713" y="176390"/>
                  </a:lnTo>
                  <a:lnTo>
                    <a:pt x="377713" y="139758"/>
                  </a:lnTo>
                  <a:close/>
                </a:path>
                <a:path w="435609" h="198755">
                  <a:moveTo>
                    <a:pt x="398420" y="156854"/>
                  </a:moveTo>
                  <a:lnTo>
                    <a:pt x="390230" y="156854"/>
                  </a:lnTo>
                  <a:lnTo>
                    <a:pt x="390230" y="197558"/>
                  </a:lnTo>
                  <a:lnTo>
                    <a:pt x="398420" y="197558"/>
                  </a:lnTo>
                  <a:lnTo>
                    <a:pt x="398420" y="156854"/>
                  </a:lnTo>
                  <a:close/>
                </a:path>
                <a:path w="435609" h="198755">
                  <a:moveTo>
                    <a:pt x="398420" y="139758"/>
                  </a:moveTo>
                  <a:lnTo>
                    <a:pt x="388243" y="139758"/>
                  </a:lnTo>
                  <a:lnTo>
                    <a:pt x="381020" y="163670"/>
                  </a:lnTo>
                  <a:lnTo>
                    <a:pt x="377713" y="176390"/>
                  </a:lnTo>
                  <a:lnTo>
                    <a:pt x="384996" y="176390"/>
                  </a:lnTo>
                  <a:lnTo>
                    <a:pt x="386516" y="171100"/>
                  </a:lnTo>
                  <a:lnTo>
                    <a:pt x="390230" y="156854"/>
                  </a:lnTo>
                  <a:lnTo>
                    <a:pt x="398420" y="156854"/>
                  </a:lnTo>
                  <a:lnTo>
                    <a:pt x="398420" y="1397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047088" y="670393"/>
            <a:ext cx="374650" cy="374650"/>
            <a:chOff x="1047088" y="670393"/>
            <a:chExt cx="374650" cy="374650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9502" y="745350"/>
              <a:ext cx="112226" cy="22465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47076" y="67040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374650" h="374650">
                  <a:moveTo>
                    <a:pt x="374459" y="53416"/>
                  </a:moveTo>
                  <a:lnTo>
                    <a:pt x="320967" y="53416"/>
                  </a:lnTo>
                  <a:lnTo>
                    <a:pt x="320967" y="321119"/>
                  </a:lnTo>
                  <a:lnTo>
                    <a:pt x="374459" y="321119"/>
                  </a:lnTo>
                  <a:lnTo>
                    <a:pt x="374459" y="53416"/>
                  </a:lnTo>
                  <a:close/>
                </a:path>
                <a:path w="374650" h="374650">
                  <a:moveTo>
                    <a:pt x="374459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321310"/>
                  </a:lnTo>
                  <a:lnTo>
                    <a:pt x="0" y="374650"/>
                  </a:lnTo>
                  <a:lnTo>
                    <a:pt x="374459" y="374650"/>
                  </a:lnTo>
                  <a:lnTo>
                    <a:pt x="374459" y="321310"/>
                  </a:lnTo>
                  <a:lnTo>
                    <a:pt x="53505" y="321310"/>
                  </a:lnTo>
                  <a:lnTo>
                    <a:pt x="53505" y="53340"/>
                  </a:lnTo>
                  <a:lnTo>
                    <a:pt x="374459" y="53340"/>
                  </a:lnTo>
                  <a:lnTo>
                    <a:pt x="374459" y="0"/>
                  </a:lnTo>
                  <a:close/>
                </a:path>
              </a:pathLst>
            </a:custGeom>
            <a:solidFill>
              <a:srgbClr val="FF0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495485" y="670136"/>
            <a:ext cx="1592580" cy="377190"/>
          </a:xfrm>
          <a:custGeom>
            <a:avLst/>
            <a:gdLst/>
            <a:ahLst/>
            <a:cxnLst/>
            <a:rect l="l" t="t" r="r" b="b"/>
            <a:pathLst>
              <a:path w="1592580" h="377190">
                <a:moveTo>
                  <a:pt x="18983" y="101546"/>
                </a:moveTo>
                <a:lnTo>
                  <a:pt x="18983" y="133200"/>
                </a:lnTo>
                <a:lnTo>
                  <a:pt x="23297" y="134634"/>
                </a:lnTo>
                <a:lnTo>
                  <a:pt x="26784" y="135556"/>
                </a:lnTo>
                <a:lnTo>
                  <a:pt x="30899" y="135974"/>
                </a:lnTo>
                <a:lnTo>
                  <a:pt x="35611" y="135974"/>
                </a:lnTo>
                <a:lnTo>
                  <a:pt x="73987" y="115856"/>
                </a:lnTo>
                <a:lnTo>
                  <a:pt x="81570" y="103389"/>
                </a:lnTo>
                <a:lnTo>
                  <a:pt x="27297" y="103389"/>
                </a:lnTo>
                <a:lnTo>
                  <a:pt x="24627" y="103085"/>
                </a:lnTo>
                <a:lnTo>
                  <a:pt x="22166" y="102468"/>
                </a:lnTo>
                <a:lnTo>
                  <a:pt x="21245" y="102363"/>
                </a:lnTo>
                <a:lnTo>
                  <a:pt x="20219" y="102059"/>
                </a:lnTo>
                <a:lnTo>
                  <a:pt x="18983" y="101546"/>
                </a:lnTo>
                <a:close/>
              </a:path>
              <a:path w="1592580" h="377190">
                <a:moveTo>
                  <a:pt x="44961" y="3811"/>
                </a:moveTo>
                <a:lnTo>
                  <a:pt x="5947" y="3811"/>
                </a:lnTo>
                <a:lnTo>
                  <a:pt x="50605" y="90342"/>
                </a:lnTo>
                <a:lnTo>
                  <a:pt x="49684" y="92185"/>
                </a:lnTo>
                <a:lnTo>
                  <a:pt x="46092" y="99693"/>
                </a:lnTo>
                <a:lnTo>
                  <a:pt x="39621" y="103389"/>
                </a:lnTo>
                <a:lnTo>
                  <a:pt x="81570" y="103389"/>
                </a:lnTo>
                <a:lnTo>
                  <a:pt x="83055" y="100614"/>
                </a:lnTo>
                <a:lnTo>
                  <a:pt x="103229" y="57767"/>
                </a:lnTo>
                <a:lnTo>
                  <a:pt x="68783" y="57767"/>
                </a:lnTo>
                <a:lnTo>
                  <a:pt x="44961" y="3811"/>
                </a:lnTo>
                <a:close/>
              </a:path>
              <a:path w="1592580" h="377190">
                <a:moveTo>
                  <a:pt x="128634" y="3811"/>
                </a:moveTo>
                <a:lnTo>
                  <a:pt x="89620" y="3811"/>
                </a:lnTo>
                <a:lnTo>
                  <a:pt x="69495" y="57767"/>
                </a:lnTo>
                <a:lnTo>
                  <a:pt x="103229" y="57767"/>
                </a:lnTo>
                <a:lnTo>
                  <a:pt x="128634" y="3811"/>
                </a:lnTo>
                <a:close/>
              </a:path>
              <a:path w="1592580" h="377190">
                <a:moveTo>
                  <a:pt x="273729" y="84793"/>
                </a:moveTo>
                <a:lnTo>
                  <a:pt x="238411" y="84793"/>
                </a:lnTo>
                <a:lnTo>
                  <a:pt x="238411" y="134121"/>
                </a:lnTo>
                <a:lnTo>
                  <a:pt x="273729" y="134121"/>
                </a:lnTo>
                <a:lnTo>
                  <a:pt x="273729" y="84793"/>
                </a:lnTo>
                <a:close/>
              </a:path>
              <a:path w="1592580" h="377190">
                <a:moveTo>
                  <a:pt x="190967" y="3811"/>
                </a:moveTo>
                <a:lnTo>
                  <a:pt x="155649" y="3811"/>
                </a:lnTo>
                <a:lnTo>
                  <a:pt x="155649" y="134111"/>
                </a:lnTo>
                <a:lnTo>
                  <a:pt x="190978" y="134111"/>
                </a:lnTo>
                <a:lnTo>
                  <a:pt x="190978" y="84793"/>
                </a:lnTo>
                <a:lnTo>
                  <a:pt x="273729" y="84793"/>
                </a:lnTo>
                <a:lnTo>
                  <a:pt x="273729" y="51286"/>
                </a:lnTo>
                <a:lnTo>
                  <a:pt x="190967" y="51286"/>
                </a:lnTo>
                <a:lnTo>
                  <a:pt x="190967" y="3811"/>
                </a:lnTo>
                <a:close/>
              </a:path>
              <a:path w="1592580" h="377190">
                <a:moveTo>
                  <a:pt x="273729" y="3811"/>
                </a:moveTo>
                <a:lnTo>
                  <a:pt x="238401" y="3811"/>
                </a:lnTo>
                <a:lnTo>
                  <a:pt x="238401" y="51286"/>
                </a:lnTo>
                <a:lnTo>
                  <a:pt x="273729" y="51286"/>
                </a:lnTo>
                <a:lnTo>
                  <a:pt x="273729" y="3811"/>
                </a:lnTo>
                <a:close/>
              </a:path>
              <a:path w="1592580" h="377190">
                <a:moveTo>
                  <a:pt x="352690" y="3811"/>
                </a:moveTo>
                <a:lnTo>
                  <a:pt x="317372" y="3811"/>
                </a:lnTo>
                <a:lnTo>
                  <a:pt x="317372" y="134121"/>
                </a:lnTo>
                <a:lnTo>
                  <a:pt x="348083" y="134121"/>
                </a:lnTo>
                <a:lnTo>
                  <a:pt x="393765" y="75432"/>
                </a:lnTo>
                <a:lnTo>
                  <a:pt x="352690" y="75432"/>
                </a:lnTo>
                <a:lnTo>
                  <a:pt x="352690" y="3811"/>
                </a:lnTo>
                <a:close/>
              </a:path>
              <a:path w="1592580" h="377190">
                <a:moveTo>
                  <a:pt x="439138" y="62500"/>
                </a:moveTo>
                <a:lnTo>
                  <a:pt x="403830" y="62500"/>
                </a:lnTo>
                <a:lnTo>
                  <a:pt x="403830" y="134121"/>
                </a:lnTo>
                <a:lnTo>
                  <a:pt x="439138" y="134121"/>
                </a:lnTo>
                <a:lnTo>
                  <a:pt x="439138" y="62500"/>
                </a:lnTo>
                <a:close/>
              </a:path>
              <a:path w="1592580" h="377190">
                <a:moveTo>
                  <a:pt x="439138" y="3821"/>
                </a:moveTo>
                <a:lnTo>
                  <a:pt x="408437" y="3821"/>
                </a:lnTo>
                <a:lnTo>
                  <a:pt x="352690" y="75432"/>
                </a:lnTo>
                <a:lnTo>
                  <a:pt x="393765" y="75432"/>
                </a:lnTo>
                <a:lnTo>
                  <a:pt x="403830" y="62500"/>
                </a:lnTo>
                <a:lnTo>
                  <a:pt x="439138" y="62500"/>
                </a:lnTo>
                <a:lnTo>
                  <a:pt x="439138" y="3821"/>
                </a:lnTo>
                <a:close/>
              </a:path>
              <a:path w="1592580" h="377190">
                <a:moveTo>
                  <a:pt x="540454" y="3811"/>
                </a:moveTo>
                <a:lnTo>
                  <a:pt x="482864" y="3811"/>
                </a:lnTo>
                <a:lnTo>
                  <a:pt x="482864" y="134111"/>
                </a:lnTo>
                <a:lnTo>
                  <a:pt x="545187" y="134111"/>
                </a:lnTo>
                <a:lnTo>
                  <a:pt x="555679" y="133473"/>
                </a:lnTo>
                <a:lnTo>
                  <a:pt x="589463" y="112025"/>
                </a:lnTo>
                <a:lnTo>
                  <a:pt x="591509" y="106164"/>
                </a:lnTo>
                <a:lnTo>
                  <a:pt x="518172" y="106164"/>
                </a:lnTo>
                <a:lnTo>
                  <a:pt x="518172" y="80060"/>
                </a:lnTo>
                <a:lnTo>
                  <a:pt x="587013" y="80060"/>
                </a:lnTo>
                <a:lnTo>
                  <a:pt x="585301" y="77512"/>
                </a:lnTo>
                <a:lnTo>
                  <a:pt x="579584" y="72154"/>
                </a:lnTo>
                <a:lnTo>
                  <a:pt x="575678" y="69275"/>
                </a:lnTo>
                <a:lnTo>
                  <a:pt x="571364" y="67013"/>
                </a:lnTo>
                <a:lnTo>
                  <a:pt x="566537" y="65265"/>
                </a:lnTo>
                <a:lnTo>
                  <a:pt x="570443" y="63725"/>
                </a:lnTo>
                <a:lnTo>
                  <a:pt x="573731" y="61977"/>
                </a:lnTo>
                <a:lnTo>
                  <a:pt x="576202" y="59820"/>
                </a:lnTo>
                <a:lnTo>
                  <a:pt x="582767" y="54270"/>
                </a:lnTo>
                <a:lnTo>
                  <a:pt x="582858" y="54071"/>
                </a:lnTo>
                <a:lnTo>
                  <a:pt x="518183" y="54071"/>
                </a:lnTo>
                <a:lnTo>
                  <a:pt x="518183" y="31663"/>
                </a:lnTo>
                <a:lnTo>
                  <a:pt x="585328" y="31663"/>
                </a:lnTo>
                <a:lnTo>
                  <a:pt x="585278" y="31209"/>
                </a:lnTo>
                <a:lnTo>
                  <a:pt x="550570" y="4427"/>
                </a:lnTo>
                <a:lnTo>
                  <a:pt x="540454" y="3811"/>
                </a:lnTo>
                <a:close/>
              </a:path>
              <a:path w="1592580" h="377190">
                <a:moveTo>
                  <a:pt x="587013" y="80060"/>
                </a:moveTo>
                <a:lnTo>
                  <a:pt x="546412" y="80060"/>
                </a:lnTo>
                <a:lnTo>
                  <a:pt x="549805" y="81295"/>
                </a:lnTo>
                <a:lnTo>
                  <a:pt x="552370" y="83767"/>
                </a:lnTo>
                <a:lnTo>
                  <a:pt x="554935" y="86332"/>
                </a:lnTo>
                <a:lnTo>
                  <a:pt x="556276" y="89421"/>
                </a:lnTo>
                <a:lnTo>
                  <a:pt x="556276" y="96918"/>
                </a:lnTo>
                <a:lnTo>
                  <a:pt x="554935" y="99996"/>
                </a:lnTo>
                <a:lnTo>
                  <a:pt x="552370" y="102468"/>
                </a:lnTo>
                <a:lnTo>
                  <a:pt x="549700" y="104939"/>
                </a:lnTo>
                <a:lnTo>
                  <a:pt x="546412" y="106164"/>
                </a:lnTo>
                <a:lnTo>
                  <a:pt x="591509" y="106164"/>
                </a:lnTo>
                <a:lnTo>
                  <a:pt x="591831" y="105241"/>
                </a:lnTo>
                <a:lnTo>
                  <a:pt x="592620" y="97839"/>
                </a:lnTo>
                <a:lnTo>
                  <a:pt x="591810" y="90344"/>
                </a:lnTo>
                <a:lnTo>
                  <a:pt x="589373" y="83572"/>
                </a:lnTo>
                <a:lnTo>
                  <a:pt x="587013" y="80060"/>
                </a:lnTo>
                <a:close/>
              </a:path>
              <a:path w="1592580" h="377190">
                <a:moveTo>
                  <a:pt x="585328" y="31663"/>
                </a:moveTo>
                <a:lnTo>
                  <a:pt x="541386" y="31663"/>
                </a:lnTo>
                <a:lnTo>
                  <a:pt x="544360" y="32690"/>
                </a:lnTo>
                <a:lnTo>
                  <a:pt x="548674" y="36794"/>
                </a:lnTo>
                <a:lnTo>
                  <a:pt x="549805" y="39475"/>
                </a:lnTo>
                <a:lnTo>
                  <a:pt x="549805" y="46249"/>
                </a:lnTo>
                <a:lnTo>
                  <a:pt x="548674" y="48930"/>
                </a:lnTo>
                <a:lnTo>
                  <a:pt x="544360" y="53035"/>
                </a:lnTo>
                <a:lnTo>
                  <a:pt x="541386" y="54061"/>
                </a:lnTo>
                <a:lnTo>
                  <a:pt x="518183" y="54061"/>
                </a:lnTo>
                <a:lnTo>
                  <a:pt x="582862" y="54061"/>
                </a:lnTo>
                <a:lnTo>
                  <a:pt x="586044" y="47077"/>
                </a:lnTo>
                <a:lnTo>
                  <a:pt x="586044" y="38239"/>
                </a:lnTo>
                <a:lnTo>
                  <a:pt x="585328" y="31663"/>
                </a:lnTo>
                <a:close/>
              </a:path>
              <a:path w="1592580" h="377190">
                <a:moveTo>
                  <a:pt x="727433" y="3811"/>
                </a:moveTo>
                <a:lnTo>
                  <a:pt x="627949" y="3811"/>
                </a:lnTo>
                <a:lnTo>
                  <a:pt x="627949" y="134121"/>
                </a:lnTo>
                <a:lnTo>
                  <a:pt x="729286" y="134121"/>
                </a:lnTo>
                <a:lnTo>
                  <a:pt x="729286" y="102468"/>
                </a:lnTo>
                <a:lnTo>
                  <a:pt x="663267" y="102468"/>
                </a:lnTo>
                <a:lnTo>
                  <a:pt x="663267" y="83871"/>
                </a:lnTo>
                <a:lnTo>
                  <a:pt x="712554" y="83871"/>
                </a:lnTo>
                <a:lnTo>
                  <a:pt x="712554" y="54061"/>
                </a:lnTo>
                <a:lnTo>
                  <a:pt x="663267" y="54061"/>
                </a:lnTo>
                <a:lnTo>
                  <a:pt x="663267" y="35464"/>
                </a:lnTo>
                <a:lnTo>
                  <a:pt x="727433" y="35464"/>
                </a:lnTo>
                <a:lnTo>
                  <a:pt x="727433" y="3811"/>
                </a:lnTo>
                <a:close/>
              </a:path>
              <a:path w="1592580" h="377190">
                <a:moveTo>
                  <a:pt x="824058" y="3811"/>
                </a:moveTo>
                <a:lnTo>
                  <a:pt x="765526" y="3811"/>
                </a:lnTo>
                <a:lnTo>
                  <a:pt x="765526" y="134121"/>
                </a:lnTo>
                <a:lnTo>
                  <a:pt x="800855" y="134121"/>
                </a:lnTo>
                <a:lnTo>
                  <a:pt x="800855" y="95065"/>
                </a:lnTo>
                <a:lnTo>
                  <a:pt x="824058" y="95065"/>
                </a:lnTo>
                <a:lnTo>
                  <a:pt x="864837" y="75221"/>
                </a:lnTo>
                <a:lnTo>
                  <a:pt x="870226" y="63442"/>
                </a:lnTo>
                <a:lnTo>
                  <a:pt x="824142" y="63442"/>
                </a:lnTo>
                <a:lnTo>
                  <a:pt x="822864" y="63422"/>
                </a:lnTo>
                <a:lnTo>
                  <a:pt x="800855" y="63422"/>
                </a:lnTo>
                <a:lnTo>
                  <a:pt x="800855" y="35464"/>
                </a:lnTo>
                <a:lnTo>
                  <a:pt x="822205" y="35464"/>
                </a:lnTo>
                <a:lnTo>
                  <a:pt x="824141" y="35443"/>
                </a:lnTo>
                <a:lnTo>
                  <a:pt x="870254" y="35443"/>
                </a:lnTo>
                <a:lnTo>
                  <a:pt x="869075" y="31402"/>
                </a:lnTo>
                <a:lnTo>
                  <a:pt x="834263" y="4620"/>
                </a:lnTo>
                <a:lnTo>
                  <a:pt x="824058" y="3811"/>
                </a:lnTo>
                <a:close/>
              </a:path>
              <a:path w="1592580" h="377190">
                <a:moveTo>
                  <a:pt x="870254" y="35443"/>
                </a:moveTo>
                <a:lnTo>
                  <a:pt x="824141" y="35443"/>
                </a:lnTo>
                <a:lnTo>
                  <a:pt x="826063" y="35804"/>
                </a:lnTo>
                <a:lnTo>
                  <a:pt x="829656" y="37249"/>
                </a:lnTo>
                <a:lnTo>
                  <a:pt x="831293" y="38318"/>
                </a:lnTo>
                <a:lnTo>
                  <a:pt x="832676" y="39674"/>
                </a:lnTo>
                <a:lnTo>
                  <a:pt x="835660" y="42448"/>
                </a:lnTo>
                <a:lnTo>
                  <a:pt x="837094" y="45736"/>
                </a:lnTo>
                <a:lnTo>
                  <a:pt x="837094" y="53139"/>
                </a:lnTo>
                <a:lnTo>
                  <a:pt x="835555" y="56427"/>
                </a:lnTo>
                <a:lnTo>
                  <a:pt x="832676" y="59202"/>
                </a:lnTo>
                <a:lnTo>
                  <a:pt x="831299" y="60565"/>
                </a:lnTo>
                <a:lnTo>
                  <a:pt x="829663" y="61640"/>
                </a:lnTo>
                <a:lnTo>
                  <a:pt x="826067" y="63086"/>
                </a:lnTo>
                <a:lnTo>
                  <a:pt x="824142" y="63442"/>
                </a:lnTo>
                <a:lnTo>
                  <a:pt x="870226" y="63442"/>
                </a:lnTo>
                <a:lnTo>
                  <a:pt x="871568" y="58878"/>
                </a:lnTo>
                <a:lnTo>
                  <a:pt x="872413" y="49433"/>
                </a:lnTo>
                <a:lnTo>
                  <a:pt x="871581" y="39993"/>
                </a:lnTo>
                <a:lnTo>
                  <a:pt x="870254" y="35443"/>
                </a:lnTo>
                <a:close/>
              </a:path>
              <a:path w="1592580" h="377190">
                <a:moveTo>
                  <a:pt x="822205" y="63411"/>
                </a:moveTo>
                <a:lnTo>
                  <a:pt x="800855" y="63411"/>
                </a:lnTo>
                <a:lnTo>
                  <a:pt x="822864" y="63422"/>
                </a:lnTo>
                <a:lnTo>
                  <a:pt x="822205" y="63411"/>
                </a:lnTo>
                <a:close/>
              </a:path>
              <a:path w="1592580" h="377190">
                <a:moveTo>
                  <a:pt x="973739" y="0"/>
                </a:moveTo>
                <a:lnTo>
                  <a:pt x="933024" y="11277"/>
                </a:lnTo>
                <a:lnTo>
                  <a:pt x="906422" y="42214"/>
                </a:lnTo>
                <a:lnTo>
                  <a:pt x="901250" y="68856"/>
                </a:lnTo>
                <a:lnTo>
                  <a:pt x="902541" y="82710"/>
                </a:lnTo>
                <a:lnTo>
                  <a:pt x="921992" y="117671"/>
                </a:lnTo>
                <a:lnTo>
                  <a:pt x="958838" y="136460"/>
                </a:lnTo>
                <a:lnTo>
                  <a:pt x="973739" y="137713"/>
                </a:lnTo>
                <a:lnTo>
                  <a:pt x="985388" y="136940"/>
                </a:lnTo>
                <a:lnTo>
                  <a:pt x="1021315" y="121736"/>
                </a:lnTo>
                <a:lnTo>
                  <a:pt x="1030418" y="112635"/>
                </a:lnTo>
                <a:lnTo>
                  <a:pt x="1023786" y="105138"/>
                </a:lnTo>
                <a:lnTo>
                  <a:pt x="973739" y="105138"/>
                </a:lnTo>
                <a:lnTo>
                  <a:pt x="966404" y="104482"/>
                </a:lnTo>
                <a:lnTo>
                  <a:pt x="938145" y="76197"/>
                </a:lnTo>
                <a:lnTo>
                  <a:pt x="937489" y="68856"/>
                </a:lnTo>
                <a:lnTo>
                  <a:pt x="938145" y="61515"/>
                </a:lnTo>
                <a:lnTo>
                  <a:pt x="966404" y="33230"/>
                </a:lnTo>
                <a:lnTo>
                  <a:pt x="973739" y="32574"/>
                </a:lnTo>
                <a:lnTo>
                  <a:pt x="1022857" y="32574"/>
                </a:lnTo>
                <a:lnTo>
                  <a:pt x="1029486" y="25077"/>
                </a:lnTo>
                <a:lnTo>
                  <a:pt x="995902" y="3162"/>
                </a:lnTo>
                <a:lnTo>
                  <a:pt x="985133" y="790"/>
                </a:lnTo>
                <a:lnTo>
                  <a:pt x="973739" y="0"/>
                </a:lnTo>
                <a:close/>
              </a:path>
              <a:path w="1592580" h="377190">
                <a:moveTo>
                  <a:pt x="1009058" y="88489"/>
                </a:moveTo>
                <a:lnTo>
                  <a:pt x="973739" y="105138"/>
                </a:lnTo>
                <a:lnTo>
                  <a:pt x="1023786" y="105138"/>
                </a:lnTo>
                <a:lnTo>
                  <a:pt x="1009058" y="88489"/>
                </a:lnTo>
                <a:close/>
              </a:path>
              <a:path w="1592580" h="377190">
                <a:moveTo>
                  <a:pt x="1022857" y="32574"/>
                </a:moveTo>
                <a:lnTo>
                  <a:pt x="973739" y="32574"/>
                </a:lnTo>
                <a:lnTo>
                  <a:pt x="980152" y="33095"/>
                </a:lnTo>
                <a:lnTo>
                  <a:pt x="986447" y="34656"/>
                </a:lnTo>
                <a:lnTo>
                  <a:pt x="1008136" y="49223"/>
                </a:lnTo>
                <a:lnTo>
                  <a:pt x="1022857" y="32574"/>
                </a:lnTo>
                <a:close/>
              </a:path>
              <a:path w="1592580" h="377190">
                <a:moveTo>
                  <a:pt x="1098291" y="3811"/>
                </a:moveTo>
                <a:lnTo>
                  <a:pt x="1062972" y="3811"/>
                </a:lnTo>
                <a:lnTo>
                  <a:pt x="1062972" y="134121"/>
                </a:lnTo>
                <a:lnTo>
                  <a:pt x="1093673" y="134121"/>
                </a:lnTo>
                <a:lnTo>
                  <a:pt x="1139355" y="75432"/>
                </a:lnTo>
                <a:lnTo>
                  <a:pt x="1098291" y="75432"/>
                </a:lnTo>
                <a:lnTo>
                  <a:pt x="1098291" y="3811"/>
                </a:lnTo>
                <a:close/>
              </a:path>
              <a:path w="1592580" h="377190">
                <a:moveTo>
                  <a:pt x="1184738" y="62500"/>
                </a:moveTo>
                <a:lnTo>
                  <a:pt x="1149420" y="62500"/>
                </a:lnTo>
                <a:lnTo>
                  <a:pt x="1149420" y="134121"/>
                </a:lnTo>
                <a:lnTo>
                  <a:pt x="1184738" y="134121"/>
                </a:lnTo>
                <a:lnTo>
                  <a:pt x="1184738" y="62500"/>
                </a:lnTo>
                <a:close/>
              </a:path>
              <a:path w="1592580" h="377190">
                <a:moveTo>
                  <a:pt x="1184738" y="3811"/>
                </a:moveTo>
                <a:lnTo>
                  <a:pt x="1154038" y="3811"/>
                </a:lnTo>
                <a:lnTo>
                  <a:pt x="1098291" y="75432"/>
                </a:lnTo>
                <a:lnTo>
                  <a:pt x="1139355" y="75432"/>
                </a:lnTo>
                <a:lnTo>
                  <a:pt x="1149420" y="62500"/>
                </a:lnTo>
                <a:lnTo>
                  <a:pt x="1184738" y="62500"/>
                </a:lnTo>
                <a:lnTo>
                  <a:pt x="1184738" y="3811"/>
                </a:lnTo>
                <a:close/>
              </a:path>
              <a:path w="1592580" h="377190">
                <a:moveTo>
                  <a:pt x="1288871" y="35464"/>
                </a:moveTo>
                <a:lnTo>
                  <a:pt x="1253542" y="35464"/>
                </a:lnTo>
                <a:lnTo>
                  <a:pt x="1253542" y="134121"/>
                </a:lnTo>
                <a:lnTo>
                  <a:pt x="1288871" y="134121"/>
                </a:lnTo>
                <a:lnTo>
                  <a:pt x="1288871" y="35464"/>
                </a:lnTo>
                <a:close/>
              </a:path>
              <a:path w="1592580" h="377190">
                <a:moveTo>
                  <a:pt x="1325111" y="3811"/>
                </a:moveTo>
                <a:lnTo>
                  <a:pt x="1217303" y="3811"/>
                </a:lnTo>
                <a:lnTo>
                  <a:pt x="1217303" y="35464"/>
                </a:lnTo>
                <a:lnTo>
                  <a:pt x="1325111" y="35464"/>
                </a:lnTo>
                <a:lnTo>
                  <a:pt x="1325111" y="3811"/>
                </a:lnTo>
                <a:close/>
              </a:path>
              <a:path w="1592580" h="377190">
                <a:moveTo>
                  <a:pt x="1457138" y="3811"/>
                </a:moveTo>
                <a:lnTo>
                  <a:pt x="1357644" y="3811"/>
                </a:lnTo>
                <a:lnTo>
                  <a:pt x="1357644" y="134121"/>
                </a:lnTo>
                <a:lnTo>
                  <a:pt x="1458981" y="134121"/>
                </a:lnTo>
                <a:lnTo>
                  <a:pt x="1458981" y="102468"/>
                </a:lnTo>
                <a:lnTo>
                  <a:pt x="1392962" y="102468"/>
                </a:lnTo>
                <a:lnTo>
                  <a:pt x="1392962" y="83871"/>
                </a:lnTo>
                <a:lnTo>
                  <a:pt x="1442249" y="83871"/>
                </a:lnTo>
                <a:lnTo>
                  <a:pt x="1442249" y="54061"/>
                </a:lnTo>
                <a:lnTo>
                  <a:pt x="1392962" y="54061"/>
                </a:lnTo>
                <a:lnTo>
                  <a:pt x="1392962" y="35464"/>
                </a:lnTo>
                <a:lnTo>
                  <a:pt x="1457138" y="35464"/>
                </a:lnTo>
                <a:lnTo>
                  <a:pt x="1457138" y="3811"/>
                </a:lnTo>
                <a:close/>
              </a:path>
              <a:path w="1592580" h="377190">
                <a:moveTo>
                  <a:pt x="1555680" y="35464"/>
                </a:moveTo>
                <a:lnTo>
                  <a:pt x="1520362" y="35464"/>
                </a:lnTo>
                <a:lnTo>
                  <a:pt x="1520362" y="134121"/>
                </a:lnTo>
                <a:lnTo>
                  <a:pt x="1555680" y="134121"/>
                </a:lnTo>
                <a:lnTo>
                  <a:pt x="1555680" y="35464"/>
                </a:lnTo>
                <a:close/>
              </a:path>
              <a:path w="1592580" h="377190">
                <a:moveTo>
                  <a:pt x="1591930" y="3811"/>
                </a:moveTo>
                <a:lnTo>
                  <a:pt x="1484122" y="3811"/>
                </a:lnTo>
                <a:lnTo>
                  <a:pt x="1484122" y="35464"/>
                </a:lnTo>
                <a:lnTo>
                  <a:pt x="1591930" y="35464"/>
                </a:lnTo>
                <a:lnTo>
                  <a:pt x="1591930" y="3811"/>
                </a:lnTo>
                <a:close/>
              </a:path>
              <a:path w="1592580" h="377190">
                <a:moveTo>
                  <a:pt x="110781" y="166675"/>
                </a:moveTo>
                <a:lnTo>
                  <a:pt x="67275" y="174307"/>
                </a:lnTo>
                <a:lnTo>
                  <a:pt x="31622" y="197198"/>
                </a:lnTo>
                <a:lnTo>
                  <a:pt x="7918" y="231113"/>
                </a:lnTo>
                <a:lnTo>
                  <a:pt x="0" y="271813"/>
                </a:lnTo>
                <a:lnTo>
                  <a:pt x="1966" y="293009"/>
                </a:lnTo>
                <a:lnTo>
                  <a:pt x="17757" y="330311"/>
                </a:lnTo>
                <a:lnTo>
                  <a:pt x="48467" y="359770"/>
                </a:lnTo>
                <a:lnTo>
                  <a:pt x="88047" y="375033"/>
                </a:lnTo>
                <a:lnTo>
                  <a:pt x="110781" y="376941"/>
                </a:lnTo>
                <a:lnTo>
                  <a:pt x="128553" y="375762"/>
                </a:lnTo>
                <a:lnTo>
                  <a:pt x="175261" y="357926"/>
                </a:lnTo>
                <a:lnTo>
                  <a:pt x="197439" y="338607"/>
                </a:lnTo>
                <a:lnTo>
                  <a:pt x="187375" y="327204"/>
                </a:lnTo>
                <a:lnTo>
                  <a:pt x="110886" y="327204"/>
                </a:lnTo>
                <a:lnTo>
                  <a:pt x="99701" y="326201"/>
                </a:lnTo>
                <a:lnTo>
                  <a:pt x="64549" y="302689"/>
                </a:lnTo>
                <a:lnTo>
                  <a:pt x="55537" y="271813"/>
                </a:lnTo>
                <a:lnTo>
                  <a:pt x="56538" y="260614"/>
                </a:lnTo>
                <a:lnTo>
                  <a:pt x="80029" y="225434"/>
                </a:lnTo>
                <a:lnTo>
                  <a:pt x="110886" y="216422"/>
                </a:lnTo>
                <a:lnTo>
                  <a:pt x="186036" y="216422"/>
                </a:lnTo>
                <a:lnTo>
                  <a:pt x="196109" y="205009"/>
                </a:lnTo>
                <a:lnTo>
                  <a:pt x="160183" y="177560"/>
                </a:lnTo>
                <a:lnTo>
                  <a:pt x="128184" y="167888"/>
                </a:lnTo>
                <a:lnTo>
                  <a:pt x="110781" y="166675"/>
                </a:lnTo>
                <a:close/>
              </a:path>
              <a:path w="1592580" h="377190">
                <a:moveTo>
                  <a:pt x="164790" y="301613"/>
                </a:moveTo>
                <a:lnTo>
                  <a:pt x="130189" y="324029"/>
                </a:lnTo>
                <a:lnTo>
                  <a:pt x="110886" y="327204"/>
                </a:lnTo>
                <a:lnTo>
                  <a:pt x="187375" y="327204"/>
                </a:lnTo>
                <a:lnTo>
                  <a:pt x="164790" y="301613"/>
                </a:lnTo>
                <a:close/>
              </a:path>
              <a:path w="1592580" h="377190">
                <a:moveTo>
                  <a:pt x="186036" y="216422"/>
                </a:moveTo>
                <a:lnTo>
                  <a:pt x="110886" y="216422"/>
                </a:lnTo>
                <a:lnTo>
                  <a:pt x="120649" y="217213"/>
                </a:lnTo>
                <a:lnTo>
                  <a:pt x="130239" y="219592"/>
                </a:lnTo>
                <a:lnTo>
                  <a:pt x="163460" y="242003"/>
                </a:lnTo>
                <a:lnTo>
                  <a:pt x="186036" y="216422"/>
                </a:lnTo>
                <a:close/>
              </a:path>
              <a:path w="1592580" h="377190">
                <a:moveTo>
                  <a:pt x="275080" y="172246"/>
                </a:moveTo>
                <a:lnTo>
                  <a:pt x="221071" y="172246"/>
                </a:lnTo>
                <a:lnTo>
                  <a:pt x="221071" y="371297"/>
                </a:lnTo>
                <a:lnTo>
                  <a:pt x="267887" y="371287"/>
                </a:lnTo>
                <a:lnTo>
                  <a:pt x="337671" y="281687"/>
                </a:lnTo>
                <a:lnTo>
                  <a:pt x="275080" y="281687"/>
                </a:lnTo>
                <a:lnTo>
                  <a:pt x="275080" y="172246"/>
                </a:lnTo>
                <a:close/>
              </a:path>
              <a:path w="1592580" h="377190">
                <a:moveTo>
                  <a:pt x="407118" y="261866"/>
                </a:moveTo>
                <a:lnTo>
                  <a:pt x="353109" y="261866"/>
                </a:lnTo>
                <a:lnTo>
                  <a:pt x="353109" y="371297"/>
                </a:lnTo>
                <a:lnTo>
                  <a:pt x="407118" y="371297"/>
                </a:lnTo>
                <a:lnTo>
                  <a:pt x="407118" y="261866"/>
                </a:lnTo>
                <a:close/>
              </a:path>
              <a:path w="1592580" h="377190">
                <a:moveTo>
                  <a:pt x="407118" y="172235"/>
                </a:moveTo>
                <a:lnTo>
                  <a:pt x="360295" y="172246"/>
                </a:lnTo>
                <a:lnTo>
                  <a:pt x="275080" y="281687"/>
                </a:lnTo>
                <a:lnTo>
                  <a:pt x="337671" y="281687"/>
                </a:lnTo>
                <a:lnTo>
                  <a:pt x="353109" y="261866"/>
                </a:lnTo>
                <a:lnTo>
                  <a:pt x="407118" y="261866"/>
                </a:lnTo>
                <a:lnTo>
                  <a:pt x="407118" y="172235"/>
                </a:lnTo>
                <a:close/>
              </a:path>
              <a:path w="1592580" h="377190">
                <a:moveTo>
                  <a:pt x="501660" y="172246"/>
                </a:moveTo>
                <a:lnTo>
                  <a:pt x="447651" y="172246"/>
                </a:lnTo>
                <a:lnTo>
                  <a:pt x="447651" y="371297"/>
                </a:lnTo>
                <a:lnTo>
                  <a:pt x="501660" y="371297"/>
                </a:lnTo>
                <a:lnTo>
                  <a:pt x="501660" y="295970"/>
                </a:lnTo>
                <a:lnTo>
                  <a:pt x="628043" y="295970"/>
                </a:lnTo>
                <a:lnTo>
                  <a:pt x="628043" y="244798"/>
                </a:lnTo>
                <a:lnTo>
                  <a:pt x="501660" y="244798"/>
                </a:lnTo>
                <a:lnTo>
                  <a:pt x="501660" y="172246"/>
                </a:lnTo>
                <a:close/>
              </a:path>
              <a:path w="1592580" h="377190">
                <a:moveTo>
                  <a:pt x="628043" y="295970"/>
                </a:moveTo>
                <a:lnTo>
                  <a:pt x="574045" y="295970"/>
                </a:lnTo>
                <a:lnTo>
                  <a:pt x="574045" y="371297"/>
                </a:lnTo>
                <a:lnTo>
                  <a:pt x="628043" y="371297"/>
                </a:lnTo>
                <a:lnTo>
                  <a:pt x="628043" y="295970"/>
                </a:lnTo>
                <a:close/>
              </a:path>
              <a:path w="1592580" h="377190">
                <a:moveTo>
                  <a:pt x="628043" y="172235"/>
                </a:moveTo>
                <a:lnTo>
                  <a:pt x="574045" y="172235"/>
                </a:lnTo>
                <a:lnTo>
                  <a:pt x="574045" y="244798"/>
                </a:lnTo>
                <a:lnTo>
                  <a:pt x="628043" y="244798"/>
                </a:lnTo>
                <a:lnTo>
                  <a:pt x="628043" y="172235"/>
                </a:lnTo>
                <a:close/>
              </a:path>
              <a:path w="1592580" h="377190">
                <a:moveTo>
                  <a:pt x="820676" y="172246"/>
                </a:moveTo>
                <a:lnTo>
                  <a:pt x="668723" y="172246"/>
                </a:lnTo>
                <a:lnTo>
                  <a:pt x="668723" y="371297"/>
                </a:lnTo>
                <a:lnTo>
                  <a:pt x="823556" y="371297"/>
                </a:lnTo>
                <a:lnTo>
                  <a:pt x="823556" y="322995"/>
                </a:lnTo>
                <a:lnTo>
                  <a:pt x="722731" y="322995"/>
                </a:lnTo>
                <a:lnTo>
                  <a:pt x="722731" y="294535"/>
                </a:lnTo>
                <a:lnTo>
                  <a:pt x="797986" y="294535"/>
                </a:lnTo>
                <a:lnTo>
                  <a:pt x="797986" y="249008"/>
                </a:lnTo>
                <a:lnTo>
                  <a:pt x="722731" y="249008"/>
                </a:lnTo>
                <a:lnTo>
                  <a:pt x="722731" y="220537"/>
                </a:lnTo>
                <a:lnTo>
                  <a:pt x="820676" y="220537"/>
                </a:lnTo>
                <a:lnTo>
                  <a:pt x="820676" y="172246"/>
                </a:lnTo>
                <a:close/>
              </a:path>
              <a:path w="1592580" h="377190">
                <a:moveTo>
                  <a:pt x="942254" y="172246"/>
                </a:moveTo>
                <a:lnTo>
                  <a:pt x="852822" y="172246"/>
                </a:lnTo>
                <a:lnTo>
                  <a:pt x="852822" y="371297"/>
                </a:lnTo>
                <a:lnTo>
                  <a:pt x="906726" y="371297"/>
                </a:lnTo>
                <a:lnTo>
                  <a:pt x="906726" y="311592"/>
                </a:lnTo>
                <a:lnTo>
                  <a:pt x="942254" y="311592"/>
                </a:lnTo>
                <a:lnTo>
                  <a:pt x="984471" y="300496"/>
                </a:lnTo>
                <a:lnTo>
                  <a:pt x="1011018" y="269472"/>
                </a:lnTo>
                <a:lnTo>
                  <a:pt x="1012873" y="263185"/>
                </a:lnTo>
                <a:lnTo>
                  <a:pt x="906726" y="263185"/>
                </a:lnTo>
                <a:lnTo>
                  <a:pt x="906726" y="220642"/>
                </a:lnTo>
                <a:lnTo>
                  <a:pt x="1012879" y="220642"/>
                </a:lnTo>
                <a:lnTo>
                  <a:pt x="1011018" y="214323"/>
                </a:lnTo>
                <a:lnTo>
                  <a:pt x="984471" y="183342"/>
                </a:lnTo>
                <a:lnTo>
                  <a:pt x="957829" y="173478"/>
                </a:lnTo>
                <a:lnTo>
                  <a:pt x="942254" y="172246"/>
                </a:lnTo>
                <a:close/>
              </a:path>
              <a:path w="1592580" h="377190">
                <a:moveTo>
                  <a:pt x="1012879" y="220642"/>
                </a:moveTo>
                <a:lnTo>
                  <a:pt x="945636" y="220642"/>
                </a:lnTo>
                <a:lnTo>
                  <a:pt x="950976" y="222694"/>
                </a:lnTo>
                <a:lnTo>
                  <a:pt x="955394" y="227019"/>
                </a:lnTo>
                <a:lnTo>
                  <a:pt x="959813" y="231239"/>
                </a:lnTo>
                <a:lnTo>
                  <a:pt x="962064" y="236265"/>
                </a:lnTo>
                <a:lnTo>
                  <a:pt x="962064" y="247573"/>
                </a:lnTo>
                <a:lnTo>
                  <a:pt x="959813" y="252505"/>
                </a:lnTo>
                <a:lnTo>
                  <a:pt x="955394" y="256819"/>
                </a:lnTo>
                <a:lnTo>
                  <a:pt x="950976" y="261028"/>
                </a:lnTo>
                <a:lnTo>
                  <a:pt x="945636" y="263185"/>
                </a:lnTo>
                <a:lnTo>
                  <a:pt x="1012873" y="263185"/>
                </a:lnTo>
                <a:lnTo>
                  <a:pt x="1014888" y="256353"/>
                </a:lnTo>
                <a:lnTo>
                  <a:pt x="1016178" y="241919"/>
                </a:lnTo>
                <a:lnTo>
                  <a:pt x="1014888" y="227465"/>
                </a:lnTo>
                <a:lnTo>
                  <a:pt x="1012879" y="220642"/>
                </a:lnTo>
                <a:close/>
              </a:path>
              <a:path w="1592580" h="377190">
                <a:moveTo>
                  <a:pt x="1184571" y="172246"/>
                </a:moveTo>
                <a:lnTo>
                  <a:pt x="1045350" y="172246"/>
                </a:lnTo>
                <a:lnTo>
                  <a:pt x="1045350" y="371297"/>
                </a:lnTo>
                <a:lnTo>
                  <a:pt x="1099359" y="371297"/>
                </a:lnTo>
                <a:lnTo>
                  <a:pt x="1099359" y="223417"/>
                </a:lnTo>
                <a:lnTo>
                  <a:pt x="1184571" y="223417"/>
                </a:lnTo>
                <a:lnTo>
                  <a:pt x="1184571" y="172246"/>
                </a:lnTo>
                <a:close/>
              </a:path>
              <a:path w="1592580" h="377190">
                <a:moveTo>
                  <a:pt x="1262181" y="172246"/>
                </a:moveTo>
                <a:lnTo>
                  <a:pt x="1208183" y="172246"/>
                </a:lnTo>
                <a:lnTo>
                  <a:pt x="1208183" y="371308"/>
                </a:lnTo>
                <a:lnTo>
                  <a:pt x="1255006" y="371297"/>
                </a:lnTo>
                <a:lnTo>
                  <a:pt x="1324785" y="281687"/>
                </a:lnTo>
                <a:lnTo>
                  <a:pt x="1262181" y="281687"/>
                </a:lnTo>
                <a:lnTo>
                  <a:pt x="1262181" y="172246"/>
                </a:lnTo>
                <a:close/>
              </a:path>
              <a:path w="1592580" h="377190">
                <a:moveTo>
                  <a:pt x="1394219" y="261866"/>
                </a:moveTo>
                <a:lnTo>
                  <a:pt x="1340220" y="261866"/>
                </a:lnTo>
                <a:lnTo>
                  <a:pt x="1340220" y="371297"/>
                </a:lnTo>
                <a:lnTo>
                  <a:pt x="1394219" y="371297"/>
                </a:lnTo>
                <a:lnTo>
                  <a:pt x="1394219" y="261866"/>
                </a:lnTo>
                <a:close/>
              </a:path>
              <a:path w="1592580" h="377190">
                <a:moveTo>
                  <a:pt x="1394219" y="172235"/>
                </a:moveTo>
                <a:lnTo>
                  <a:pt x="1347395" y="172246"/>
                </a:lnTo>
                <a:lnTo>
                  <a:pt x="1262181" y="281687"/>
                </a:lnTo>
                <a:lnTo>
                  <a:pt x="1324785" y="281687"/>
                </a:lnTo>
                <a:lnTo>
                  <a:pt x="1340220" y="261866"/>
                </a:lnTo>
                <a:lnTo>
                  <a:pt x="1394219" y="261866"/>
                </a:lnTo>
                <a:lnTo>
                  <a:pt x="1394219" y="172235"/>
                </a:lnTo>
                <a:close/>
              </a:path>
              <a:path w="1592580" h="377190">
                <a:moveTo>
                  <a:pt x="1592401" y="172235"/>
                </a:moveTo>
                <a:lnTo>
                  <a:pt x="1498666" y="172235"/>
                </a:lnTo>
                <a:lnTo>
                  <a:pt x="1483629" y="173470"/>
                </a:lnTo>
                <a:lnTo>
                  <a:pt x="1446709" y="191868"/>
                </a:lnTo>
                <a:lnTo>
                  <a:pt x="1427553" y="226565"/>
                </a:lnTo>
                <a:lnTo>
                  <a:pt x="1426281" y="240474"/>
                </a:lnTo>
                <a:lnTo>
                  <a:pt x="1427341" y="253479"/>
                </a:lnTo>
                <a:lnTo>
                  <a:pt x="1448107" y="290145"/>
                </a:lnTo>
                <a:lnTo>
                  <a:pt x="1460364" y="297415"/>
                </a:lnTo>
                <a:lnTo>
                  <a:pt x="1419192" y="371297"/>
                </a:lnTo>
                <a:lnTo>
                  <a:pt x="1475976" y="371297"/>
                </a:lnTo>
                <a:lnTo>
                  <a:pt x="1508624" y="308713"/>
                </a:lnTo>
                <a:lnTo>
                  <a:pt x="1592401" y="308713"/>
                </a:lnTo>
                <a:lnTo>
                  <a:pt x="1592401" y="260421"/>
                </a:lnTo>
                <a:lnTo>
                  <a:pt x="1495350" y="260410"/>
                </a:lnTo>
                <a:lnTo>
                  <a:pt x="1490237" y="258463"/>
                </a:lnTo>
                <a:lnTo>
                  <a:pt x="1486342" y="254662"/>
                </a:lnTo>
                <a:lnTo>
                  <a:pt x="1482331" y="250861"/>
                </a:lnTo>
                <a:lnTo>
                  <a:pt x="1480384" y="246128"/>
                </a:lnTo>
                <a:lnTo>
                  <a:pt x="1480384" y="234830"/>
                </a:lnTo>
                <a:lnTo>
                  <a:pt x="1482331" y="230097"/>
                </a:lnTo>
                <a:lnTo>
                  <a:pt x="1486342" y="226296"/>
                </a:lnTo>
                <a:lnTo>
                  <a:pt x="1490237" y="222495"/>
                </a:lnTo>
                <a:lnTo>
                  <a:pt x="1495378" y="220642"/>
                </a:lnTo>
                <a:lnTo>
                  <a:pt x="1592401" y="220642"/>
                </a:lnTo>
                <a:lnTo>
                  <a:pt x="1592401" y="172235"/>
                </a:lnTo>
                <a:close/>
              </a:path>
              <a:path w="1592580" h="377190">
                <a:moveTo>
                  <a:pt x="1592401" y="308713"/>
                </a:moveTo>
                <a:lnTo>
                  <a:pt x="1538393" y="308713"/>
                </a:lnTo>
                <a:lnTo>
                  <a:pt x="1538393" y="371297"/>
                </a:lnTo>
                <a:lnTo>
                  <a:pt x="1592401" y="371297"/>
                </a:lnTo>
                <a:lnTo>
                  <a:pt x="1592401" y="308713"/>
                </a:lnTo>
                <a:close/>
              </a:path>
              <a:path w="1592580" h="377190">
                <a:moveTo>
                  <a:pt x="1592401" y="220642"/>
                </a:moveTo>
                <a:lnTo>
                  <a:pt x="1538602" y="220642"/>
                </a:lnTo>
                <a:lnTo>
                  <a:pt x="1538602" y="260410"/>
                </a:lnTo>
                <a:lnTo>
                  <a:pt x="1501640" y="260410"/>
                </a:lnTo>
                <a:lnTo>
                  <a:pt x="1592401" y="260421"/>
                </a:lnTo>
                <a:lnTo>
                  <a:pt x="1592401" y="220642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559560" y="9388457"/>
            <a:ext cx="5591289" cy="3084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75541" y="9389439"/>
            <a:ext cx="6845177" cy="300547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1403098" y="3779989"/>
            <a:ext cx="7602220" cy="5759450"/>
            <a:chOff x="1403098" y="3779989"/>
            <a:chExt cx="7602220" cy="5759450"/>
          </a:xfrm>
        </p:grpSpPr>
        <p:sp>
          <p:nvSpPr>
            <p:cNvPr id="36" name="object 36"/>
            <p:cNvSpPr/>
            <p:nvPr/>
          </p:nvSpPr>
          <p:spPr>
            <a:xfrm>
              <a:off x="1570632" y="3853286"/>
              <a:ext cx="7266940" cy="5183505"/>
            </a:xfrm>
            <a:custGeom>
              <a:avLst/>
              <a:gdLst/>
              <a:ahLst/>
              <a:cxnLst/>
              <a:rect l="l" t="t" r="r" b="b"/>
              <a:pathLst>
                <a:path w="7266940" h="5183505">
                  <a:moveTo>
                    <a:pt x="7266794" y="0"/>
                  </a:moveTo>
                  <a:lnTo>
                    <a:pt x="0" y="0"/>
                  </a:lnTo>
                  <a:lnTo>
                    <a:pt x="0" y="5183088"/>
                  </a:lnTo>
                  <a:lnTo>
                    <a:pt x="7266794" y="5183088"/>
                  </a:lnTo>
                  <a:lnTo>
                    <a:pt x="7266794" y="0"/>
                  </a:lnTo>
                  <a:close/>
                </a:path>
              </a:pathLst>
            </a:custGeom>
            <a:solidFill>
              <a:srgbClr val="051F44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28749" y="3832344"/>
              <a:ext cx="7350561" cy="526685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97336" y="3853286"/>
              <a:ext cx="7413386" cy="532968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03098" y="3779989"/>
              <a:ext cx="7601862" cy="551815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24040" y="4062703"/>
              <a:ext cx="7559979" cy="547627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70632" y="3853286"/>
              <a:ext cx="7266794" cy="5183088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10387118" y="3832343"/>
            <a:ext cx="8293100" cy="5706745"/>
            <a:chOff x="10387118" y="3832343"/>
            <a:chExt cx="8293100" cy="5706745"/>
          </a:xfrm>
        </p:grpSpPr>
        <p:sp>
          <p:nvSpPr>
            <p:cNvPr id="43" name="object 43"/>
            <p:cNvSpPr/>
            <p:nvPr/>
          </p:nvSpPr>
          <p:spPr>
            <a:xfrm>
              <a:off x="10533711" y="3853285"/>
              <a:ext cx="8000365" cy="5183505"/>
            </a:xfrm>
            <a:custGeom>
              <a:avLst/>
              <a:gdLst/>
              <a:ahLst/>
              <a:cxnLst/>
              <a:rect l="l" t="t" r="r" b="b"/>
              <a:pathLst>
                <a:path w="8000365" h="5183505">
                  <a:moveTo>
                    <a:pt x="7999756" y="0"/>
                  </a:moveTo>
                  <a:lnTo>
                    <a:pt x="0" y="0"/>
                  </a:lnTo>
                  <a:lnTo>
                    <a:pt x="0" y="5183088"/>
                  </a:lnTo>
                  <a:lnTo>
                    <a:pt x="7999756" y="5183088"/>
                  </a:lnTo>
                  <a:lnTo>
                    <a:pt x="7999756" y="0"/>
                  </a:lnTo>
                  <a:close/>
                </a:path>
              </a:pathLst>
            </a:custGeom>
            <a:solidFill>
              <a:srgbClr val="051F44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491827" y="3832343"/>
              <a:ext cx="8083523" cy="52668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460414" y="3853285"/>
              <a:ext cx="8146348" cy="532968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439473" y="3926581"/>
              <a:ext cx="8188232" cy="537156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387118" y="4062703"/>
              <a:ext cx="8292941" cy="547627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533711" y="3853285"/>
              <a:ext cx="7999756" cy="51830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t="6284" r="286" b="15476"/>
          <a:stretch/>
        </p:blipFill>
        <p:spPr bwMode="auto">
          <a:xfrm>
            <a:off x="0" y="0"/>
            <a:ext cx="20104100" cy="1152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362" y="2154243"/>
            <a:ext cx="5259376" cy="700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42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8886" y="5280453"/>
            <a:ext cx="5133257" cy="1056667"/>
          </a:xfrm>
          <a:prstGeom prst="rect">
            <a:avLst/>
          </a:prstGeom>
        </p:spPr>
        <p:txBody>
          <a:bodyPr wrap="square" lIns="150336" tIns="75168" rIns="150336" bIns="75168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6600" b="1" spc="-247" dirty="0">
                <a:solidFill>
                  <a:srgbClr val="1D009F"/>
                </a:solidFill>
                <a:latin typeface="Arial Black" panose="020B0A04020102020204" pitchFamily="34" charset="0"/>
              </a:rPr>
              <a:t>120</a:t>
            </a:r>
            <a:r>
              <a:rPr lang="en-US" sz="6600" b="1" spc="-247" dirty="0">
                <a:solidFill>
                  <a:srgbClr val="1D009F"/>
                </a:solidFill>
                <a:latin typeface="Arial Black" panose="020B0A04020102020204" pitchFamily="34" charset="0"/>
              </a:rPr>
              <a:t> </a:t>
            </a:r>
            <a:r>
              <a:rPr lang="en-US" sz="6600" b="1" spc="-247" dirty="0">
                <a:solidFill>
                  <a:srgbClr val="1D009F"/>
                </a:solidFill>
                <a:latin typeface="Arial Black" panose="020B0A04020102020204" pitchFamily="34" charset="0"/>
              </a:rPr>
              <a:t>000</a:t>
            </a:r>
            <a:r>
              <a:rPr lang="en-US" sz="2600" spc="-247" dirty="0">
                <a:solidFill>
                  <a:srgbClr val="1D009F"/>
                </a:solidFill>
              </a:rPr>
              <a:t/>
            </a:r>
            <a:br>
              <a:rPr lang="en-US" sz="2600" spc="-247" dirty="0">
                <a:solidFill>
                  <a:srgbClr val="1D009F"/>
                </a:solidFill>
              </a:rPr>
            </a:br>
            <a:r>
              <a:rPr lang="ru-RU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студентов из 50 стран</a:t>
            </a:r>
          </a:p>
        </p:txBody>
      </p:sp>
      <p:sp>
        <p:nvSpPr>
          <p:cNvPr id="7" name="Rectangle 6"/>
          <p:cNvSpPr/>
          <p:nvPr/>
        </p:nvSpPr>
        <p:spPr>
          <a:xfrm>
            <a:off x="8282012" y="5280454"/>
            <a:ext cx="3562146" cy="1336744"/>
          </a:xfrm>
          <a:prstGeom prst="rect">
            <a:avLst/>
          </a:prstGeom>
        </p:spPr>
        <p:txBody>
          <a:bodyPr wrap="square" lIns="150336" tIns="75168" rIns="150336" bIns="75168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6600" b="1" spc="-247" dirty="0">
                <a:solidFill>
                  <a:srgbClr val="1D009F"/>
                </a:solidFill>
                <a:latin typeface="Arial Black" panose="020B0A04020102020204" pitchFamily="34" charset="0"/>
              </a:rPr>
              <a:t>19</a:t>
            </a:r>
            <a:r>
              <a:rPr lang="en-US" sz="6600" b="1" spc="-247" dirty="0">
                <a:solidFill>
                  <a:srgbClr val="1D009F"/>
                </a:solidFill>
                <a:latin typeface="Arial Black" panose="020B0A04020102020204" pitchFamily="34" charset="0"/>
              </a:rPr>
              <a:t>88</a:t>
            </a:r>
          </a:p>
          <a:p>
            <a:pPr algn="ctr">
              <a:lnSpc>
                <a:spcPct val="70000"/>
              </a:lnSpc>
            </a:pPr>
            <a:r>
              <a:rPr lang="ru-RU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основания</a:t>
            </a:r>
          </a:p>
          <a:p>
            <a:pPr algn="ctr">
              <a:lnSpc>
                <a:spcPct val="70000"/>
              </a:lnSpc>
            </a:pPr>
            <a:endParaRPr lang="ru-RU" sz="2600" dirty="0">
              <a:solidFill>
                <a:srgbClr val="1D009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35300" y="5280454"/>
            <a:ext cx="2759153" cy="1056667"/>
          </a:xfrm>
          <a:prstGeom prst="rect">
            <a:avLst/>
          </a:prstGeom>
        </p:spPr>
        <p:txBody>
          <a:bodyPr wrap="square" lIns="150336" tIns="75168" rIns="150336" bIns="75168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6600" b="1" spc="-247" dirty="0">
                <a:solidFill>
                  <a:srgbClr val="1D009F"/>
                </a:solidFill>
                <a:latin typeface="Arial Black" panose="020B0A04020102020204" pitchFamily="34" charset="0"/>
              </a:rPr>
              <a:t>18</a:t>
            </a:r>
            <a:r>
              <a:rPr lang="en-US" sz="2600" dirty="0">
                <a:solidFill>
                  <a:srgbClr val="1D009F"/>
                </a:solidFill>
              </a:rPr>
              <a:t> </a:t>
            </a:r>
            <a:r>
              <a:rPr lang="en-US" sz="2600" dirty="0">
                <a:solidFill>
                  <a:srgbClr val="1D009F"/>
                </a:solidFill>
              </a:rPr>
              <a:t/>
            </a:r>
            <a:br>
              <a:rPr lang="en-US" sz="2600" dirty="0">
                <a:solidFill>
                  <a:srgbClr val="1D009F"/>
                </a:solidFill>
              </a:rPr>
            </a:br>
            <a:r>
              <a:rPr lang="ru-RU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факультетов</a:t>
            </a:r>
            <a:endParaRPr lang="en-US" dirty="0">
              <a:solidFill>
                <a:srgbClr val="1D0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3977" y="8995782"/>
            <a:ext cx="3654539" cy="1250566"/>
          </a:xfrm>
          <a:prstGeom prst="rect">
            <a:avLst/>
          </a:prstGeom>
        </p:spPr>
        <p:txBody>
          <a:bodyPr wrap="square" lIns="150336" tIns="75168" rIns="150336" bIns="75168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6600" b="1" spc="-247" dirty="0">
                <a:solidFill>
                  <a:srgbClr val="1D009F"/>
                </a:solidFill>
                <a:latin typeface="Arial Black" panose="020B0A04020102020204" pitchFamily="34" charset="0"/>
              </a:rPr>
              <a:t>200</a:t>
            </a:r>
            <a:r>
              <a:rPr lang="ru-RU" sz="6600" b="1" spc="-247" dirty="0">
                <a:solidFill>
                  <a:srgbClr val="1D009F"/>
                </a:solidFill>
                <a:latin typeface="Arial Black" panose="020B0A04020102020204" pitchFamily="34" charset="0"/>
              </a:rPr>
              <a:t>+</a:t>
            </a:r>
            <a:r>
              <a:rPr lang="en-US" sz="2600" dirty="0">
                <a:solidFill>
                  <a:srgbClr val="1D009F"/>
                </a:solidFill>
              </a:rPr>
              <a:t/>
            </a:r>
            <a:br>
              <a:rPr lang="en-US" sz="2600" dirty="0">
                <a:solidFill>
                  <a:srgbClr val="1D009F"/>
                </a:solidFill>
              </a:rPr>
            </a:br>
            <a:r>
              <a:rPr lang="ru-RU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</a:t>
            </a:r>
            <a:br>
              <a:rPr lang="ru-RU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endParaRPr lang="en-US" dirty="0">
              <a:solidFill>
                <a:srgbClr val="1D0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066" y="3557128"/>
            <a:ext cx="1325368" cy="132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32" y="3557128"/>
            <a:ext cx="1325368" cy="132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32" y="7252977"/>
            <a:ext cx="1325368" cy="135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2192" y="3557128"/>
            <a:ext cx="1325368" cy="132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1413384" y="753799"/>
            <a:ext cx="14079942" cy="2001272"/>
          </a:xfrm>
          <a:prstGeom prst="rect">
            <a:avLst/>
          </a:prstGeom>
        </p:spPr>
        <p:txBody>
          <a:bodyPr vert="horz" lIns="150336" tIns="75168" rIns="150336" bIns="75168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7900" spc="-350" dirty="0">
                <a:solidFill>
                  <a:srgbClr val="1D009F"/>
                </a:solidFill>
                <a:latin typeface="Arial Black" panose="020B0A04020102020204" pitchFamily="34" charset="0"/>
              </a:rPr>
              <a:t>Университет «Синергия»</a:t>
            </a:r>
            <a:br>
              <a:rPr lang="ru-RU" sz="7900" spc="-350" dirty="0">
                <a:solidFill>
                  <a:srgbClr val="1D009F"/>
                </a:solidFill>
                <a:latin typeface="Arial Black" panose="020B0A04020102020204" pitchFamily="34" charset="0"/>
              </a:rPr>
            </a:br>
            <a:r>
              <a:rPr lang="ru-RU" sz="7900" spc="-350" dirty="0">
                <a:solidFill>
                  <a:srgbClr val="1D009F"/>
                </a:solidFill>
                <a:latin typeface="Arial Black" panose="020B0A04020102020204" pitchFamily="34" charset="0"/>
              </a:rPr>
              <a:t>в цифрах</a:t>
            </a:r>
            <a:endParaRPr lang="ru-RU" sz="7900" spc="-350" dirty="0">
              <a:solidFill>
                <a:srgbClr val="1D009F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8282012" y="8976303"/>
            <a:ext cx="3562146" cy="1056667"/>
          </a:xfrm>
          <a:prstGeom prst="rect">
            <a:avLst/>
          </a:prstGeom>
        </p:spPr>
        <p:txBody>
          <a:bodyPr wrap="square" lIns="150336" tIns="75168" rIns="150336" bIns="75168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6600" b="1" spc="-247" dirty="0">
                <a:solidFill>
                  <a:srgbClr val="1D009F"/>
                </a:solidFill>
                <a:latin typeface="Arial Black" panose="020B0A04020102020204" pitchFamily="34" charset="0"/>
              </a:rPr>
              <a:t>500+</a:t>
            </a:r>
            <a:endParaRPr lang="en-US" sz="6600" b="1" spc="-247" dirty="0">
              <a:solidFill>
                <a:srgbClr val="1D009F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ru-RU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</a:p>
        </p:txBody>
      </p:sp>
      <p:sp>
        <p:nvSpPr>
          <p:cNvPr id="19" name="Rectangle 6"/>
          <p:cNvSpPr/>
          <p:nvPr/>
        </p:nvSpPr>
        <p:spPr>
          <a:xfrm>
            <a:off x="13931139" y="8829679"/>
            <a:ext cx="3562146" cy="1056667"/>
          </a:xfrm>
          <a:prstGeom prst="rect">
            <a:avLst/>
          </a:prstGeom>
        </p:spPr>
        <p:txBody>
          <a:bodyPr wrap="square" lIns="150336" tIns="75168" rIns="150336" bIns="75168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6600" b="1" spc="-247" dirty="0">
                <a:solidFill>
                  <a:srgbClr val="1D009F"/>
                </a:solidFill>
                <a:latin typeface="Arial Black" panose="020B0A04020102020204" pitchFamily="34" charset="0"/>
              </a:rPr>
              <a:t>140</a:t>
            </a:r>
            <a:endParaRPr lang="en-US" sz="6600" b="1" spc="-247" dirty="0">
              <a:solidFill>
                <a:srgbClr val="1D009F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ru-RU" dirty="0">
                <a:solidFill>
                  <a:srgbClr val="1D0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региональных отделений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9411719" y="7252977"/>
            <a:ext cx="1316715" cy="1314188"/>
          </a:xfrm>
          <a:prstGeom prst="ellipse">
            <a:avLst/>
          </a:prstGeom>
          <a:solidFill>
            <a:srgbClr val="E21C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5" tIns="75392" rIns="150785" bIns="7539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15060846" y="7285213"/>
            <a:ext cx="1316715" cy="1314188"/>
          </a:xfrm>
          <a:prstGeom prst="ellipse">
            <a:avLst/>
          </a:prstGeom>
          <a:solidFill>
            <a:srgbClr val="E21C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50785" tIns="75392" rIns="150785" bIns="7539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08" y="7440175"/>
            <a:ext cx="1031677" cy="9397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079" y="7543951"/>
            <a:ext cx="814266" cy="78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3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6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44</Words>
  <Application>Microsoft Office PowerPoint</Application>
  <PresentationFormat>Произвольный</PresentationFormat>
  <Paragraphs>35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Головастов Георгий Александрович</dc:creator>
  <cp:lastModifiedBy>Angel</cp:lastModifiedBy>
  <cp:revision>3</cp:revision>
  <dcterms:created xsi:type="dcterms:W3CDTF">2022-05-04T06:47:58Z</dcterms:created>
  <dcterms:modified xsi:type="dcterms:W3CDTF">2022-06-06T07:23:56Z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2022-05-04T00:00:00Z</vt:filetime>
  </property>
</Properties>
</file>