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3" r:id="rId2"/>
    <p:sldId id="396" r:id="rId3"/>
    <p:sldId id="459" r:id="rId4"/>
    <p:sldId id="460" r:id="rId5"/>
    <p:sldId id="461" r:id="rId6"/>
    <p:sldId id="456" r:id="rId7"/>
    <p:sldId id="458" r:id="rId8"/>
    <p:sldId id="379" r:id="rId9"/>
    <p:sldId id="381" r:id="rId10"/>
    <p:sldId id="455" r:id="rId11"/>
    <p:sldId id="386" r:id="rId12"/>
    <p:sldId id="457" r:id="rId13"/>
    <p:sldId id="384" r:id="rId14"/>
    <p:sldId id="385" r:id="rId15"/>
    <p:sldId id="388" r:id="rId16"/>
    <p:sldId id="431" r:id="rId17"/>
    <p:sldId id="390" r:id="rId18"/>
    <p:sldId id="391" r:id="rId19"/>
    <p:sldId id="380" r:id="rId20"/>
    <p:sldId id="392" r:id="rId21"/>
    <p:sldId id="475" r:id="rId22"/>
    <p:sldId id="393" r:id="rId23"/>
    <p:sldId id="474" r:id="rId24"/>
    <p:sldId id="476" r:id="rId25"/>
    <p:sldId id="454" r:id="rId26"/>
    <p:sldId id="397" r:id="rId27"/>
  </p:sldIdLst>
  <p:sldSz cx="9144000" cy="6858000" type="screen4x3"/>
  <p:notesSz cx="6858000" cy="9144000"/>
  <p:embeddedFontLs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맑은 고딕" pitchFamily="34" charset="-127"/>
      <p:regular r:id="rId34"/>
      <p:bold r:id="rId35"/>
    </p:embeddedFont>
    <p:embeddedFont>
      <p:font typeface="굴림체" pitchFamily="49" charset="-127"/>
      <p:regular r:id="rId36"/>
    </p:embeddedFont>
    <p:embeddedFont>
      <p:font typeface="굴림" pitchFamily="34" charset="-127"/>
      <p:regular r:id="rId37"/>
    </p:embeddedFont>
    <p:embeddedFont>
      <p:font typeface="Calibri Light" pitchFamily="34" charset="0"/>
      <p:regular r:id="rId38"/>
      <p:italic r:id="rId3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" initials="J" lastIdx="0" clrIdx="0">
    <p:extLst>
      <p:ext uri="{19B8F6BF-5375-455C-9EA6-DF929625EA0E}">
        <p15:presenceInfo xmlns:p15="http://schemas.microsoft.com/office/powerpoint/2012/main" xmlns="" userId="Jul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46CA4"/>
    <a:srgbClr val="7DA7D9"/>
    <a:srgbClr val="1A274A"/>
    <a:srgbClr val="0040C3"/>
    <a:srgbClr val="EA5C5B"/>
    <a:srgbClr val="F3A5A5"/>
    <a:srgbClr val="AEC8E8"/>
    <a:srgbClr val="FEFEFE"/>
    <a:srgbClr val="A0A0A0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13" autoAdjust="0"/>
    <p:restoredTop sz="94715" autoAdjust="0"/>
  </p:normalViewPr>
  <p:slideViewPr>
    <p:cSldViewPr>
      <p:cViewPr varScale="1">
        <p:scale>
          <a:sx n="103" d="100"/>
          <a:sy n="103" d="100"/>
        </p:scale>
        <p:origin x="-1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5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2023-12-13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2023-12-13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2263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ctrTitle"/>
          </p:nvPr>
        </p:nvSpPr>
        <p:spPr>
          <a:xfrm>
            <a:off x="1087041" y="2415459"/>
            <a:ext cx="7185942" cy="15853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400" kern="1200" baseline="0" dirty="0">
                <a:solidFill>
                  <a:srgbClr val="7DA7D9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2023-12-13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43252" y="116632"/>
            <a:ext cx="7661196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rgbClr val="7DA7D9"/>
                </a:solidFill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2023-12-13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395536" y="1268760"/>
            <a:ext cx="8402525" cy="4881686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500834"/>
            <a:ext cx="2133600" cy="220641"/>
          </a:xfrm>
        </p:spPr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500834"/>
            <a:ext cx="2895600" cy="22064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500834"/>
            <a:ext cx="2133600" cy="220641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395536" y="1268760"/>
            <a:ext cx="8402525" cy="4881686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943252" y="111812"/>
            <a:ext cx="7661196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rgbClr val="A0A0A0"/>
                </a:solidFill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2023-12-13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2555776" y="3068960"/>
            <a:ext cx="3887370" cy="23762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000" kern="1200" baseline="0" dirty="0">
                <a:solidFill>
                  <a:srgbClr val="7DA7D9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9026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2021"/>
            <a:ext cx="822960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29396"/>
            <a:ext cx="2895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1" hangingPunct="1">
        <a:spcBef>
          <a:spcPct val="0"/>
        </a:spcBef>
        <a:buNone/>
        <a:defRPr lang="ko-KR" altLang="en-US" sz="3500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5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lang="ko-KR" altLang="en-US" sz="1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1.svg"/><Relationship Id="rId7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3.svg"/><Relationship Id="rId4" Type="http://schemas.openxmlformats.org/officeDocument/2006/relationships/image" Target="../media/image18.png"/><Relationship Id="rId9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971600" y="1209358"/>
            <a:ext cx="7488832" cy="1462747"/>
          </a:xfrm>
        </p:spPr>
        <p:txBody>
          <a:bodyPr/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«ОСТОРОЖНО МОШЕННИКИ!»</a:t>
            </a:r>
            <a:endParaRPr lang="ko-KR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355976" y="4437112"/>
            <a:ext cx="410445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ko-KR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맑은 고딕" pitchFamily="50" charset="-127"/>
                <a:cs typeface="굴림" pitchFamily="50" charset="-127"/>
              </a:rPr>
              <a:t>Отдел №5 (по противодействию преступлениям,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ko-KR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맑은 고딕" pitchFamily="50" charset="-127"/>
                <a:cs typeface="굴림" pitchFamily="50" charset="-127"/>
              </a:rPr>
              <a:t>совершенным с использованием информационно-телекоммуникационных технологий)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ko-KR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맑은 고딕" pitchFamily="50" charset="-127"/>
                <a:cs typeface="굴림" pitchFamily="50" charset="-127"/>
              </a:rPr>
              <a:t>Управления уголовного розыска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ko-KR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맑은 고딕" pitchFamily="50" charset="-127"/>
                <a:cs typeface="굴림" pitchFamily="50" charset="-127"/>
              </a:rPr>
              <a:t>ГУ МВД России по Волгоградской области</a:t>
            </a:r>
            <a:endParaRPr kumimoji="1" lang="en-US" altLang="ko-KR" sz="1400" dirty="0">
              <a:solidFill>
                <a:schemeClr val="bg1">
                  <a:lumMod val="50000"/>
                </a:schemeClr>
              </a:solidFill>
              <a:latin typeface="+mj-lt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6515673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>
                    <a:lumMod val="65000"/>
                  </a:schemeClr>
                </a:solidFill>
              </a:rPr>
              <a:t>Волгоград 2023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263223"/>
            <a:ext cx="3024967" cy="32946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705BF0B-0052-184F-896C-998CB6A049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13464"/>
          <a:stretch/>
        </p:blipFill>
        <p:spPr>
          <a:xfrm>
            <a:off x="0" y="718"/>
            <a:ext cx="9036496" cy="1415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AEBC997-2A36-EA43-A3EB-8DCE9D73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7200" y="432788"/>
            <a:ext cx="377612" cy="365125"/>
          </a:xfrm>
        </p:spPr>
        <p:txBody>
          <a:bodyPr/>
          <a:lstStyle/>
          <a:p>
            <a:fld id="{250E94B5-8C35-4E38-8FC1-B73EBEBA3C09}" type="slidenum">
              <a:rPr lang="id-ID" smtClean="0"/>
              <a:pPr/>
              <a:t>10</a:t>
            </a:fld>
            <a:endParaRPr lang="id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E652FD9-3161-CF40-8AEB-76F63CAFD0C6}"/>
              </a:ext>
            </a:extLst>
          </p:cNvPr>
          <p:cNvSpPr/>
          <p:nvPr/>
        </p:nvSpPr>
        <p:spPr>
          <a:xfrm>
            <a:off x="-64" y="0"/>
            <a:ext cx="201031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26C5DA0-AE8D-D247-95ED-9161F8303648}"/>
              </a:ext>
            </a:extLst>
          </p:cNvPr>
          <p:cNvSpPr/>
          <p:nvPr/>
        </p:nvSpPr>
        <p:spPr>
          <a:xfrm>
            <a:off x="2010186" y="0"/>
            <a:ext cx="2376265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DAA2681-8599-E14A-B7AC-33D3903963EB}"/>
              </a:ext>
            </a:extLst>
          </p:cNvPr>
          <p:cNvSpPr/>
          <p:nvPr/>
        </p:nvSpPr>
        <p:spPr>
          <a:xfrm>
            <a:off x="4386451" y="0"/>
            <a:ext cx="2376265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6157C83-C5F2-D944-B314-E98553FDF412}"/>
              </a:ext>
            </a:extLst>
          </p:cNvPr>
          <p:cNvSpPr/>
          <p:nvPr/>
        </p:nvSpPr>
        <p:spPr>
          <a:xfrm>
            <a:off x="6762716" y="0"/>
            <a:ext cx="2376265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0EE1B32-B515-674E-8FC0-84E07E927CD8}"/>
              </a:ext>
            </a:extLst>
          </p:cNvPr>
          <p:cNvSpPr txBox="1"/>
          <p:nvPr/>
        </p:nvSpPr>
        <p:spPr>
          <a:xfrm>
            <a:off x="0" y="1700808"/>
            <a:ext cx="21237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 впадайте в панику, </a:t>
            </a:r>
          </a:p>
          <a:p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 выполняйте </a:t>
            </a:r>
          </a:p>
          <a:p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действия по </a:t>
            </a:r>
          </a:p>
          <a:p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инструкциям </a:t>
            </a:r>
          </a:p>
          <a:p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третьих </a:t>
            </a:r>
          </a:p>
          <a:p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лиц!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C17B7B8-FE8F-D047-9DFC-B61515BD1890}"/>
              </a:ext>
            </a:extLst>
          </p:cNvPr>
          <p:cNvSpPr txBox="1"/>
          <p:nvPr/>
        </p:nvSpPr>
        <p:spPr>
          <a:xfrm>
            <a:off x="4386449" y="1696384"/>
            <a:ext cx="25628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Прервите беседу! Позвоните </a:t>
            </a:r>
          </a:p>
          <a:p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родственникам </a:t>
            </a:r>
          </a:p>
          <a:p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или знакомым, </a:t>
            </a:r>
          </a:p>
          <a:p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 которых шла </a:t>
            </a:r>
          </a:p>
          <a:p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речь, </a:t>
            </a:r>
          </a:p>
          <a:p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для </a:t>
            </a:r>
          </a:p>
          <a:p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уточнения </a:t>
            </a:r>
          </a:p>
          <a:p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информации!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09D3051-00BD-324B-82D2-9484E5C569CC}"/>
              </a:ext>
            </a:extLst>
          </p:cNvPr>
          <p:cNvSpPr txBox="1"/>
          <p:nvPr/>
        </p:nvSpPr>
        <p:spPr>
          <a:xfrm>
            <a:off x="6762712" y="1772816"/>
            <a:ext cx="23762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 передавайте и не переводите денежные </a:t>
            </a:r>
          </a:p>
          <a:p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средства ни под каким </a:t>
            </a:r>
          </a:p>
          <a:p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предлогом!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78A2C5B-7FFA-1646-929C-915672F3762F}"/>
              </a:ext>
            </a:extLst>
          </p:cNvPr>
          <p:cNvSpPr txBox="1"/>
          <p:nvPr/>
        </p:nvSpPr>
        <p:spPr>
          <a:xfrm>
            <a:off x="2123728" y="1696384"/>
            <a:ext cx="22627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разговоре </a:t>
            </a:r>
          </a:p>
          <a:p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задайте </a:t>
            </a:r>
          </a:p>
          <a:p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вопросы </a:t>
            </a:r>
          </a:p>
          <a:p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личного </a:t>
            </a:r>
          </a:p>
          <a:p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характера, </a:t>
            </a:r>
          </a:p>
          <a:p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помогающие </a:t>
            </a:r>
          </a:p>
          <a:p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разоблачить </a:t>
            </a:r>
          </a:p>
          <a:p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мошенника!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22EF1D6-8247-9D42-95FD-0157AFCF3866}"/>
              </a:ext>
            </a:extLst>
          </p:cNvPr>
          <p:cNvSpPr txBox="1"/>
          <p:nvPr/>
        </p:nvSpPr>
        <p:spPr>
          <a:xfrm>
            <a:off x="539052" y="980728"/>
            <a:ext cx="710451" cy="623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50"/>
              </a:lnSpc>
            </a:pPr>
            <a:r>
              <a:rPr lang="id-ID" sz="4050" b="1" dirty="0">
                <a:solidFill>
                  <a:schemeClr val="bg1"/>
                </a:solidFill>
                <a:latin typeface="+mj-lt"/>
              </a:rPr>
              <a:t>01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DAC6A67-CED0-A64A-A43B-B7001AB1A4D7}"/>
              </a:ext>
            </a:extLst>
          </p:cNvPr>
          <p:cNvSpPr txBox="1"/>
          <p:nvPr/>
        </p:nvSpPr>
        <p:spPr>
          <a:xfrm>
            <a:off x="2669278" y="5204133"/>
            <a:ext cx="710451" cy="623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50"/>
              </a:lnSpc>
            </a:pPr>
            <a:r>
              <a:rPr lang="id-ID" sz="4050" b="1" dirty="0">
                <a:solidFill>
                  <a:schemeClr val="bg1"/>
                </a:solidFill>
                <a:latin typeface="+mj-lt"/>
              </a:rPr>
              <a:t>02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8E95015-765D-1B47-B2CE-1BE46384FBE6}"/>
              </a:ext>
            </a:extLst>
          </p:cNvPr>
          <p:cNvSpPr txBox="1"/>
          <p:nvPr/>
        </p:nvSpPr>
        <p:spPr>
          <a:xfrm>
            <a:off x="5147134" y="980728"/>
            <a:ext cx="710451" cy="623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50"/>
              </a:lnSpc>
            </a:pPr>
            <a:r>
              <a:rPr lang="id-ID" sz="4050" b="1" dirty="0">
                <a:solidFill>
                  <a:schemeClr val="bg1"/>
                </a:solidFill>
                <a:latin typeface="+mj-lt"/>
              </a:rPr>
              <a:t>03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4D7F35E-367D-0545-BA57-3D49C3985D14}"/>
              </a:ext>
            </a:extLst>
          </p:cNvPr>
          <p:cNvSpPr txBox="1"/>
          <p:nvPr/>
        </p:nvSpPr>
        <p:spPr>
          <a:xfrm>
            <a:off x="7595618" y="5204132"/>
            <a:ext cx="710451" cy="623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50"/>
              </a:lnSpc>
            </a:pPr>
            <a:r>
              <a:rPr lang="id-ID" sz="4050" b="1" dirty="0">
                <a:solidFill>
                  <a:schemeClr val="bg1"/>
                </a:solidFill>
                <a:latin typeface="+mj-lt"/>
              </a:rPr>
              <a:t>04</a:t>
            </a:r>
          </a:p>
        </p:txBody>
      </p:sp>
      <p:grpSp>
        <p:nvGrpSpPr>
          <p:cNvPr id="48" name="Group 7">
            <a:extLst>
              <a:ext uri="{FF2B5EF4-FFF2-40B4-BE49-F238E27FC236}">
                <a16:creationId xmlns:a16="http://schemas.microsoft.com/office/drawing/2014/main" xmlns="" id="{DDD28C04-E7FA-4F45-9BF7-3C012A2EA222}"/>
              </a:ext>
            </a:extLst>
          </p:cNvPr>
          <p:cNvGrpSpPr/>
          <p:nvPr/>
        </p:nvGrpSpPr>
        <p:grpSpPr>
          <a:xfrm>
            <a:off x="1532103" y="5356518"/>
            <a:ext cx="894598" cy="781574"/>
            <a:chOff x="1998419" y="2120202"/>
            <a:chExt cx="352895" cy="352895"/>
          </a:xfrm>
        </p:grpSpPr>
        <p:sp>
          <p:nvSpPr>
            <p:cNvPr id="49" name="Oval 8">
              <a:extLst>
                <a:ext uri="{FF2B5EF4-FFF2-40B4-BE49-F238E27FC236}">
                  <a16:creationId xmlns:a16="http://schemas.microsoft.com/office/drawing/2014/main" xmlns="" id="{EF2A5EA7-8BA7-B446-A62E-089107E606B1}"/>
                </a:ext>
              </a:extLst>
            </p:cNvPr>
            <p:cNvSpPr/>
            <p:nvPr/>
          </p:nvSpPr>
          <p:spPr>
            <a:xfrm>
              <a:off x="1998419" y="2120202"/>
              <a:ext cx="352895" cy="3528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50" name="Chevron 9">
              <a:extLst>
                <a:ext uri="{FF2B5EF4-FFF2-40B4-BE49-F238E27FC236}">
                  <a16:creationId xmlns:a16="http://schemas.microsoft.com/office/drawing/2014/main" xmlns="" id="{CCEA2E2F-20C8-574A-9BD2-5E0544F2C5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84866" y="2206649"/>
              <a:ext cx="180000" cy="180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51" name="Group 10">
            <a:extLst>
              <a:ext uri="{FF2B5EF4-FFF2-40B4-BE49-F238E27FC236}">
                <a16:creationId xmlns:a16="http://schemas.microsoft.com/office/drawing/2014/main" xmlns="" id="{27808E7C-E217-BF43-8FAE-413762D3C7F5}"/>
              </a:ext>
            </a:extLst>
          </p:cNvPr>
          <p:cNvGrpSpPr/>
          <p:nvPr/>
        </p:nvGrpSpPr>
        <p:grpSpPr>
          <a:xfrm>
            <a:off x="4018177" y="5356518"/>
            <a:ext cx="894598" cy="781574"/>
            <a:chOff x="1998419" y="2120202"/>
            <a:chExt cx="352895" cy="352895"/>
          </a:xfrm>
        </p:grpSpPr>
        <p:sp>
          <p:nvSpPr>
            <p:cNvPr id="52" name="Oval 11">
              <a:extLst>
                <a:ext uri="{FF2B5EF4-FFF2-40B4-BE49-F238E27FC236}">
                  <a16:creationId xmlns:a16="http://schemas.microsoft.com/office/drawing/2014/main" xmlns="" id="{17658471-DE4B-2345-AA3A-8F2C94942591}"/>
                </a:ext>
              </a:extLst>
            </p:cNvPr>
            <p:cNvSpPr/>
            <p:nvPr/>
          </p:nvSpPr>
          <p:spPr>
            <a:xfrm>
              <a:off x="1998419" y="2120202"/>
              <a:ext cx="352895" cy="3528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53" name="Chevron 12">
              <a:extLst>
                <a:ext uri="{FF2B5EF4-FFF2-40B4-BE49-F238E27FC236}">
                  <a16:creationId xmlns:a16="http://schemas.microsoft.com/office/drawing/2014/main" xmlns="" id="{A348503B-80F5-0B41-913A-0C16FFF1C3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84866" y="2206649"/>
              <a:ext cx="180000" cy="180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54" name="Group 13">
            <a:extLst>
              <a:ext uri="{FF2B5EF4-FFF2-40B4-BE49-F238E27FC236}">
                <a16:creationId xmlns:a16="http://schemas.microsoft.com/office/drawing/2014/main" xmlns="" id="{953C7463-95A7-5541-8A55-8C385964FB16}"/>
              </a:ext>
            </a:extLst>
          </p:cNvPr>
          <p:cNvGrpSpPr/>
          <p:nvPr/>
        </p:nvGrpSpPr>
        <p:grpSpPr>
          <a:xfrm>
            <a:off x="6366329" y="5356518"/>
            <a:ext cx="894598" cy="781574"/>
            <a:chOff x="1998419" y="2120202"/>
            <a:chExt cx="352895" cy="352895"/>
          </a:xfrm>
        </p:grpSpPr>
        <p:sp>
          <p:nvSpPr>
            <p:cNvPr id="55" name="Oval 14">
              <a:extLst>
                <a:ext uri="{FF2B5EF4-FFF2-40B4-BE49-F238E27FC236}">
                  <a16:creationId xmlns:a16="http://schemas.microsoft.com/office/drawing/2014/main" xmlns="" id="{4510F273-5846-AC4A-A9CD-018B0A3DDECB}"/>
                </a:ext>
              </a:extLst>
            </p:cNvPr>
            <p:cNvSpPr/>
            <p:nvPr/>
          </p:nvSpPr>
          <p:spPr>
            <a:xfrm>
              <a:off x="1998419" y="2120202"/>
              <a:ext cx="352895" cy="3528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56" name="Chevron 15">
              <a:extLst>
                <a:ext uri="{FF2B5EF4-FFF2-40B4-BE49-F238E27FC236}">
                  <a16:creationId xmlns:a16="http://schemas.microsoft.com/office/drawing/2014/main" xmlns="" id="{9390FD4D-B744-204F-85C2-67E3241472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84866" y="2206649"/>
              <a:ext cx="180000" cy="180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114358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iMac-Mask.png">
            <a:extLst>
              <a:ext uri="{FF2B5EF4-FFF2-40B4-BE49-F238E27FC236}">
                <a16:creationId xmlns:a16="http://schemas.microsoft.com/office/drawing/2014/main" xmlns="" id="{2CBA213F-FAC5-B849-8217-EA85C1CECF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340768"/>
            <a:ext cx="7848871" cy="518380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57F6FBE-7921-3347-AAB8-2B5DE1A87A15}"/>
              </a:ext>
            </a:extLst>
          </p:cNvPr>
          <p:cNvSpPr/>
          <p:nvPr/>
        </p:nvSpPr>
        <p:spPr>
          <a:xfrm>
            <a:off x="2267744" y="634981"/>
            <a:ext cx="4233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СМС-ловушки</a:t>
            </a:r>
            <a:endParaRPr lang="ru-RU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146" name="Picture 2" descr="Ваша карта заблокирована»: SMS, которым нельзя доверять | портал 37.ru |  Дзен">
            <a:extLst>
              <a:ext uri="{FF2B5EF4-FFF2-40B4-BE49-F238E27FC236}">
                <a16:creationId xmlns:a16="http://schemas.microsoft.com/office/drawing/2014/main" xmlns="" id="{58C11AF7-1555-0644-8C99-CBD891920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3096344" cy="280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СМС от мошенников: Ваша банковская карта заблокирована,ЦБ-РФ. Инфо.  +7(9083)934-221">
            <a:extLst>
              <a:ext uri="{FF2B5EF4-FFF2-40B4-BE49-F238E27FC236}">
                <a16:creationId xmlns:a16="http://schemas.microsoft.com/office/drawing/2014/main" xmlns="" id="{54ACB832-D531-A648-B9F0-6C5BDBBA8E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996"/>
          <a:stretch/>
        </p:blipFill>
        <p:spPr bwMode="auto">
          <a:xfrm>
            <a:off x="4723671" y="1812238"/>
            <a:ext cx="2922183" cy="269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39814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BCD8899-EF17-A247-9A3C-851AA6F2350B}"/>
              </a:ext>
            </a:extLst>
          </p:cNvPr>
          <p:cNvSpPr/>
          <p:nvPr/>
        </p:nvSpPr>
        <p:spPr>
          <a:xfrm>
            <a:off x="2518036" y="668725"/>
            <a:ext cx="3831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ВНИМАНИЕ!</a:t>
            </a:r>
          </a:p>
        </p:txBody>
      </p:sp>
      <p:pic>
        <p:nvPicPr>
          <p:cNvPr id="108" name="Picture 5">
            <a:extLst>
              <a:ext uri="{FF2B5EF4-FFF2-40B4-BE49-F238E27FC236}">
                <a16:creationId xmlns:a16="http://schemas.microsoft.com/office/drawing/2014/main" xmlns="" id="{8CF31E18-385A-4E48-8CB0-F08AF2B903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16" y="1347863"/>
            <a:ext cx="6729703" cy="4062976"/>
          </a:xfrm>
          <a:prstGeom prst="rect">
            <a:avLst/>
          </a:prstGeom>
        </p:spPr>
      </p:pic>
      <p:sp>
        <p:nvSpPr>
          <p:cNvPr id="109" name="Rectangle 24">
            <a:extLst>
              <a:ext uri="{FF2B5EF4-FFF2-40B4-BE49-F238E27FC236}">
                <a16:creationId xmlns:a16="http://schemas.microsoft.com/office/drawing/2014/main" xmlns="" id="{AAAEAC4D-FF13-CA42-A85E-28428FFB2B33}"/>
              </a:ext>
            </a:extLst>
          </p:cNvPr>
          <p:cNvSpPr/>
          <p:nvPr/>
        </p:nvSpPr>
        <p:spPr>
          <a:xfrm>
            <a:off x="1791949" y="1696634"/>
            <a:ext cx="4733897" cy="3168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Рисунок 5" descr="Предупреждение">
            <a:extLst>
              <a:ext uri="{FF2B5EF4-FFF2-40B4-BE49-F238E27FC236}">
                <a16:creationId xmlns:a16="http://schemas.microsoft.com/office/drawing/2014/main" xmlns="" id="{231F2AF8-BF45-0047-A5B5-EA0181C0CE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54311" y="1618815"/>
            <a:ext cx="1074995" cy="1074995"/>
          </a:xfrm>
          <a:prstGeom prst="rect">
            <a:avLst/>
          </a:prstGeom>
        </p:spPr>
      </p:pic>
      <p:grpSp>
        <p:nvGrpSpPr>
          <p:cNvPr id="5" name="Group 41">
            <a:extLst>
              <a:ext uri="{FF2B5EF4-FFF2-40B4-BE49-F238E27FC236}">
                <a16:creationId xmlns:a16="http://schemas.microsoft.com/office/drawing/2014/main" xmlns="" id="{59D52645-F84C-1C43-9B38-EC173C9FE392}"/>
              </a:ext>
            </a:extLst>
          </p:cNvPr>
          <p:cNvGrpSpPr/>
          <p:nvPr/>
        </p:nvGrpSpPr>
        <p:grpSpPr>
          <a:xfrm>
            <a:off x="2535807" y="3912646"/>
            <a:ext cx="2981761" cy="298619"/>
            <a:chOff x="1422759" y="4629311"/>
            <a:chExt cx="4084827" cy="336723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7" name="Group 42">
              <a:extLst>
                <a:ext uri="{FF2B5EF4-FFF2-40B4-BE49-F238E27FC236}">
                  <a16:creationId xmlns:a16="http://schemas.microsoft.com/office/drawing/2014/main" xmlns="" id="{0B1699B3-A6E2-094B-BB38-197D8E07D6B3}"/>
                </a:ext>
              </a:extLst>
            </p:cNvPr>
            <p:cNvGrpSpPr/>
            <p:nvPr/>
          </p:nvGrpSpPr>
          <p:grpSpPr>
            <a:xfrm>
              <a:off x="1422759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44" name="Freeform 16">
                <a:extLst>
                  <a:ext uri="{FF2B5EF4-FFF2-40B4-BE49-F238E27FC236}">
                    <a16:creationId xmlns:a16="http://schemas.microsoft.com/office/drawing/2014/main" xmlns="" id="{8195C883-D21E-DE45-AB65-1D5F75F506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" name="Oval 17">
                <a:extLst>
                  <a:ext uri="{FF2B5EF4-FFF2-40B4-BE49-F238E27FC236}">
                    <a16:creationId xmlns:a16="http://schemas.microsoft.com/office/drawing/2014/main" xmlns="" id="{8CC0A0B2-57AF-1744-BB6E-502AD484D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" name="Oval 18">
                <a:extLst>
                  <a:ext uri="{FF2B5EF4-FFF2-40B4-BE49-F238E27FC236}">
                    <a16:creationId xmlns:a16="http://schemas.microsoft.com/office/drawing/2014/main" xmlns="" id="{D6D69332-A1DD-2E4D-8CE6-6F3A57C30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8" name="Group 43">
              <a:extLst>
                <a:ext uri="{FF2B5EF4-FFF2-40B4-BE49-F238E27FC236}">
                  <a16:creationId xmlns:a16="http://schemas.microsoft.com/office/drawing/2014/main" xmlns="" id="{57F08F90-7B80-2B41-8ECE-B7C3B7D4C5E0}"/>
                </a:ext>
              </a:extLst>
            </p:cNvPr>
            <p:cNvGrpSpPr/>
            <p:nvPr/>
          </p:nvGrpSpPr>
          <p:grpSpPr>
            <a:xfrm>
              <a:off x="1847911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41" name="Freeform 16">
                <a:extLst>
                  <a:ext uri="{FF2B5EF4-FFF2-40B4-BE49-F238E27FC236}">
                    <a16:creationId xmlns:a16="http://schemas.microsoft.com/office/drawing/2014/main" xmlns="" id="{074B00D9-398F-F644-9456-F91FCBA638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" name="Oval 17">
                <a:extLst>
                  <a:ext uri="{FF2B5EF4-FFF2-40B4-BE49-F238E27FC236}">
                    <a16:creationId xmlns:a16="http://schemas.microsoft.com/office/drawing/2014/main" xmlns="" id="{34B4BA1D-42FD-DA46-B106-52436C3F8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" name="Oval 18">
                <a:extLst>
                  <a:ext uri="{FF2B5EF4-FFF2-40B4-BE49-F238E27FC236}">
                    <a16:creationId xmlns:a16="http://schemas.microsoft.com/office/drawing/2014/main" xmlns="" id="{86EF2976-383B-954F-9E44-CC2F3D4C7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9" name="Group 44">
              <a:extLst>
                <a:ext uri="{FF2B5EF4-FFF2-40B4-BE49-F238E27FC236}">
                  <a16:creationId xmlns:a16="http://schemas.microsoft.com/office/drawing/2014/main" xmlns="" id="{357A6D65-4938-7B4D-8BAC-B95C40480E82}"/>
                </a:ext>
              </a:extLst>
            </p:cNvPr>
            <p:cNvGrpSpPr/>
            <p:nvPr/>
          </p:nvGrpSpPr>
          <p:grpSpPr>
            <a:xfrm>
              <a:off x="2264704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38" name="Freeform 16">
                <a:extLst>
                  <a:ext uri="{FF2B5EF4-FFF2-40B4-BE49-F238E27FC236}">
                    <a16:creationId xmlns:a16="http://schemas.microsoft.com/office/drawing/2014/main" xmlns="" id="{A47481B1-3629-AE46-B338-D2F7057FBC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9" name="Oval 17">
                <a:extLst>
                  <a:ext uri="{FF2B5EF4-FFF2-40B4-BE49-F238E27FC236}">
                    <a16:creationId xmlns:a16="http://schemas.microsoft.com/office/drawing/2014/main" xmlns="" id="{9F1598BE-5954-A94E-8FE1-C751EDB0B9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0" name="Oval 18">
                <a:extLst>
                  <a:ext uri="{FF2B5EF4-FFF2-40B4-BE49-F238E27FC236}">
                    <a16:creationId xmlns:a16="http://schemas.microsoft.com/office/drawing/2014/main" xmlns="" id="{1858627D-940A-934A-8640-BD3A5C4CE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0" name="Group 45">
              <a:extLst>
                <a:ext uri="{FF2B5EF4-FFF2-40B4-BE49-F238E27FC236}">
                  <a16:creationId xmlns:a16="http://schemas.microsoft.com/office/drawing/2014/main" xmlns="" id="{F314B6C9-232B-3945-B2E2-D4A3B2D9281C}"/>
                </a:ext>
              </a:extLst>
            </p:cNvPr>
            <p:cNvGrpSpPr/>
            <p:nvPr/>
          </p:nvGrpSpPr>
          <p:grpSpPr>
            <a:xfrm>
              <a:off x="2689856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xmlns="" id="{21D921E8-0491-884B-AECB-658EC70DE0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" name="Oval 17">
                <a:extLst>
                  <a:ext uri="{FF2B5EF4-FFF2-40B4-BE49-F238E27FC236}">
                    <a16:creationId xmlns:a16="http://schemas.microsoft.com/office/drawing/2014/main" xmlns="" id="{0E8ECE7D-18CD-D845-AA98-A238281777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" name="Oval 18">
                <a:extLst>
                  <a:ext uri="{FF2B5EF4-FFF2-40B4-BE49-F238E27FC236}">
                    <a16:creationId xmlns:a16="http://schemas.microsoft.com/office/drawing/2014/main" xmlns="" id="{2DCAC4ED-7887-6F45-B7D1-E0B76A2FED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1" name="Group 46">
              <a:extLst>
                <a:ext uri="{FF2B5EF4-FFF2-40B4-BE49-F238E27FC236}">
                  <a16:creationId xmlns:a16="http://schemas.microsoft.com/office/drawing/2014/main" xmlns="" id="{C8C633F8-7584-C943-9AC9-4F0D52596A10}"/>
                </a:ext>
              </a:extLst>
            </p:cNvPr>
            <p:cNvGrpSpPr/>
            <p:nvPr/>
          </p:nvGrpSpPr>
          <p:grpSpPr>
            <a:xfrm>
              <a:off x="3088242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xmlns="" id="{408232F8-F567-0A48-93E0-1A4AB442B0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3" name="Oval 17">
                <a:extLst>
                  <a:ext uri="{FF2B5EF4-FFF2-40B4-BE49-F238E27FC236}">
                    <a16:creationId xmlns:a16="http://schemas.microsoft.com/office/drawing/2014/main" xmlns="" id="{E704FE4E-0574-1C4A-84E6-F62916EDC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4" name="Oval 18">
                <a:extLst>
                  <a:ext uri="{FF2B5EF4-FFF2-40B4-BE49-F238E27FC236}">
                    <a16:creationId xmlns:a16="http://schemas.microsoft.com/office/drawing/2014/main" xmlns="" id="{B23523E3-BC7F-A546-9FA2-0A41D6360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2" name="Group 47">
              <a:extLst>
                <a:ext uri="{FF2B5EF4-FFF2-40B4-BE49-F238E27FC236}">
                  <a16:creationId xmlns:a16="http://schemas.microsoft.com/office/drawing/2014/main" xmlns="" id="{280655C9-0F9E-9144-B825-EA0034144F25}"/>
                </a:ext>
              </a:extLst>
            </p:cNvPr>
            <p:cNvGrpSpPr/>
            <p:nvPr/>
          </p:nvGrpSpPr>
          <p:grpSpPr>
            <a:xfrm>
              <a:off x="3513394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29" name="Freeform 16">
                <a:extLst>
                  <a:ext uri="{FF2B5EF4-FFF2-40B4-BE49-F238E27FC236}">
                    <a16:creationId xmlns:a16="http://schemas.microsoft.com/office/drawing/2014/main" xmlns="" id="{09DA3A6C-CD4A-0C44-B67D-1FA7327098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0" name="Oval 17">
                <a:extLst>
                  <a:ext uri="{FF2B5EF4-FFF2-40B4-BE49-F238E27FC236}">
                    <a16:creationId xmlns:a16="http://schemas.microsoft.com/office/drawing/2014/main" xmlns="" id="{F29E3933-96E2-9948-AF88-7FEE722C7B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1" name="Oval 18">
                <a:extLst>
                  <a:ext uri="{FF2B5EF4-FFF2-40B4-BE49-F238E27FC236}">
                    <a16:creationId xmlns:a16="http://schemas.microsoft.com/office/drawing/2014/main" xmlns="" id="{E511155A-C015-2448-B98F-04CEBE213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3" name="Group 48">
              <a:extLst>
                <a:ext uri="{FF2B5EF4-FFF2-40B4-BE49-F238E27FC236}">
                  <a16:creationId xmlns:a16="http://schemas.microsoft.com/office/drawing/2014/main" xmlns="" id="{435DA304-0E35-A64A-BEFC-F8689960FC95}"/>
                </a:ext>
              </a:extLst>
            </p:cNvPr>
            <p:cNvGrpSpPr/>
            <p:nvPr/>
          </p:nvGrpSpPr>
          <p:grpSpPr>
            <a:xfrm>
              <a:off x="3930187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26" name="Freeform 16">
                <a:extLst>
                  <a:ext uri="{FF2B5EF4-FFF2-40B4-BE49-F238E27FC236}">
                    <a16:creationId xmlns:a16="http://schemas.microsoft.com/office/drawing/2014/main" xmlns="" id="{33A5C557-0B64-714F-A260-C0E139C321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" name="Oval 17">
                <a:extLst>
                  <a:ext uri="{FF2B5EF4-FFF2-40B4-BE49-F238E27FC236}">
                    <a16:creationId xmlns:a16="http://schemas.microsoft.com/office/drawing/2014/main" xmlns="" id="{28DCCD18-DA95-3A4C-81CA-F6971295F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" name="Oval 18">
                <a:extLst>
                  <a:ext uri="{FF2B5EF4-FFF2-40B4-BE49-F238E27FC236}">
                    <a16:creationId xmlns:a16="http://schemas.microsoft.com/office/drawing/2014/main" xmlns="" id="{108E37A2-BB42-5E4D-8AE4-FAD446A02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4" name="Group 49">
              <a:extLst>
                <a:ext uri="{FF2B5EF4-FFF2-40B4-BE49-F238E27FC236}">
                  <a16:creationId xmlns:a16="http://schemas.microsoft.com/office/drawing/2014/main" xmlns="" id="{FA4225DD-AF89-8E4F-BE81-EC725EF7EB60}"/>
                </a:ext>
              </a:extLst>
            </p:cNvPr>
            <p:cNvGrpSpPr/>
            <p:nvPr/>
          </p:nvGrpSpPr>
          <p:grpSpPr>
            <a:xfrm>
              <a:off x="4355339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xmlns="" id="{251FFD37-7B8E-AE46-B06A-F885B47B75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" name="Oval 17">
                <a:extLst>
                  <a:ext uri="{FF2B5EF4-FFF2-40B4-BE49-F238E27FC236}">
                    <a16:creationId xmlns:a16="http://schemas.microsoft.com/office/drawing/2014/main" xmlns="" id="{2194D081-0C43-B14C-8E90-7EEC4FFE3D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" name="Oval 18">
                <a:extLst>
                  <a:ext uri="{FF2B5EF4-FFF2-40B4-BE49-F238E27FC236}">
                    <a16:creationId xmlns:a16="http://schemas.microsoft.com/office/drawing/2014/main" xmlns="" id="{970730BD-EA0B-F44C-B248-B7D943C32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5" name="Group 50">
              <a:extLst>
                <a:ext uri="{FF2B5EF4-FFF2-40B4-BE49-F238E27FC236}">
                  <a16:creationId xmlns:a16="http://schemas.microsoft.com/office/drawing/2014/main" xmlns="" id="{E19EC439-8935-9348-95AC-6218E90EA048}"/>
                </a:ext>
              </a:extLst>
            </p:cNvPr>
            <p:cNvGrpSpPr/>
            <p:nvPr/>
          </p:nvGrpSpPr>
          <p:grpSpPr>
            <a:xfrm>
              <a:off x="4747599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xmlns="" id="{9A01D80F-1AEA-3B47-B7C9-FB44B7F1FB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" name="Oval 17">
                <a:extLst>
                  <a:ext uri="{FF2B5EF4-FFF2-40B4-BE49-F238E27FC236}">
                    <a16:creationId xmlns:a16="http://schemas.microsoft.com/office/drawing/2014/main" xmlns="" id="{F8D2A3C4-530C-A843-ACD7-CB9AECE7B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" name="Oval 18">
                <a:extLst>
                  <a:ext uri="{FF2B5EF4-FFF2-40B4-BE49-F238E27FC236}">
                    <a16:creationId xmlns:a16="http://schemas.microsoft.com/office/drawing/2014/main" xmlns="" id="{490C4A04-77C4-BE40-8507-684F44EE9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6" name="Group 51">
              <a:extLst>
                <a:ext uri="{FF2B5EF4-FFF2-40B4-BE49-F238E27FC236}">
                  <a16:creationId xmlns:a16="http://schemas.microsoft.com/office/drawing/2014/main" xmlns="" id="{1CF0E589-4280-8748-ABDE-E7FF5FB171A2}"/>
                </a:ext>
              </a:extLst>
            </p:cNvPr>
            <p:cNvGrpSpPr/>
            <p:nvPr/>
          </p:nvGrpSpPr>
          <p:grpSpPr>
            <a:xfrm>
              <a:off x="5172751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xmlns="" id="{78527E55-5DD9-0E44-8A76-D36023E5D2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973800E8-9A33-7A40-A160-A590401E5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7FE48EC3-7A62-5142-A182-74A39CDBC5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47" name="Group 82">
            <a:extLst>
              <a:ext uri="{FF2B5EF4-FFF2-40B4-BE49-F238E27FC236}">
                <a16:creationId xmlns:a16="http://schemas.microsoft.com/office/drawing/2014/main" xmlns="" id="{53C2225D-ABA3-084E-896F-BE417E98886C}"/>
              </a:ext>
            </a:extLst>
          </p:cNvPr>
          <p:cNvGrpSpPr/>
          <p:nvPr/>
        </p:nvGrpSpPr>
        <p:grpSpPr>
          <a:xfrm>
            <a:off x="2513399" y="4250175"/>
            <a:ext cx="3021689" cy="388590"/>
            <a:chOff x="1414892" y="5123737"/>
            <a:chExt cx="4100561" cy="336723"/>
          </a:xfrm>
          <a:solidFill>
            <a:schemeClr val="tx2">
              <a:lumMod val="60000"/>
              <a:lumOff val="40000"/>
            </a:schemeClr>
          </a:solidFill>
        </p:grpSpPr>
        <p:grpSp>
          <p:nvGrpSpPr>
            <p:cNvPr id="48" name="Group 83">
              <a:extLst>
                <a:ext uri="{FF2B5EF4-FFF2-40B4-BE49-F238E27FC236}">
                  <a16:creationId xmlns:a16="http://schemas.microsoft.com/office/drawing/2014/main" xmlns="" id="{5F0BB5F8-19A1-C740-B78A-A5AE0EF9D81A}"/>
                </a:ext>
              </a:extLst>
            </p:cNvPr>
            <p:cNvGrpSpPr/>
            <p:nvPr/>
          </p:nvGrpSpPr>
          <p:grpSpPr>
            <a:xfrm>
              <a:off x="1414892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103" name="Freeform 19">
                <a:extLst>
                  <a:ext uri="{FF2B5EF4-FFF2-40B4-BE49-F238E27FC236}">
                    <a16:creationId xmlns:a16="http://schemas.microsoft.com/office/drawing/2014/main" xmlns="" id="{7A674C8A-0016-E141-AD3C-A0AB2A39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4" name="Freeform 20">
                <a:extLst>
                  <a:ext uri="{FF2B5EF4-FFF2-40B4-BE49-F238E27FC236}">
                    <a16:creationId xmlns:a16="http://schemas.microsoft.com/office/drawing/2014/main" xmlns="" id="{C93B601A-5158-4043-934E-CADC236FA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5" name="Freeform 21">
                <a:extLst>
                  <a:ext uri="{FF2B5EF4-FFF2-40B4-BE49-F238E27FC236}">
                    <a16:creationId xmlns:a16="http://schemas.microsoft.com/office/drawing/2014/main" xmlns="" id="{7C3AEEF0-1A90-3E4E-A079-C65147FF24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6" name="Oval 22">
                <a:extLst>
                  <a:ext uri="{FF2B5EF4-FFF2-40B4-BE49-F238E27FC236}">
                    <a16:creationId xmlns:a16="http://schemas.microsoft.com/office/drawing/2014/main" xmlns="" id="{DF54FCB5-DBEB-914F-9C77-98D8DE09F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" name="Oval 23">
                <a:extLst>
                  <a:ext uri="{FF2B5EF4-FFF2-40B4-BE49-F238E27FC236}">
                    <a16:creationId xmlns:a16="http://schemas.microsoft.com/office/drawing/2014/main" xmlns="" id="{0C091512-D41C-1849-BC07-659B6C878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49" name="Group 84">
              <a:extLst>
                <a:ext uri="{FF2B5EF4-FFF2-40B4-BE49-F238E27FC236}">
                  <a16:creationId xmlns:a16="http://schemas.microsoft.com/office/drawing/2014/main" xmlns="" id="{2DD83C64-61F2-2D4F-B0F8-6D99E4FB7FA4}"/>
                </a:ext>
              </a:extLst>
            </p:cNvPr>
            <p:cNvGrpSpPr/>
            <p:nvPr/>
          </p:nvGrpSpPr>
          <p:grpSpPr>
            <a:xfrm>
              <a:off x="1840044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98" name="Freeform 19">
                <a:extLst>
                  <a:ext uri="{FF2B5EF4-FFF2-40B4-BE49-F238E27FC236}">
                    <a16:creationId xmlns:a16="http://schemas.microsoft.com/office/drawing/2014/main" xmlns="" id="{C2F0B313-FB18-FA47-9EC5-115B97185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9" name="Freeform 20">
                <a:extLst>
                  <a:ext uri="{FF2B5EF4-FFF2-40B4-BE49-F238E27FC236}">
                    <a16:creationId xmlns:a16="http://schemas.microsoft.com/office/drawing/2014/main" xmlns="" id="{D0BE80A5-C833-EA43-8999-4F5130FF7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0" name="Freeform 21">
                <a:extLst>
                  <a:ext uri="{FF2B5EF4-FFF2-40B4-BE49-F238E27FC236}">
                    <a16:creationId xmlns:a16="http://schemas.microsoft.com/office/drawing/2014/main" xmlns="" id="{1B588782-4FF6-FA4A-B2CE-EB6FFA66E1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1" name="Oval 22">
                <a:extLst>
                  <a:ext uri="{FF2B5EF4-FFF2-40B4-BE49-F238E27FC236}">
                    <a16:creationId xmlns:a16="http://schemas.microsoft.com/office/drawing/2014/main" xmlns="" id="{6663B67F-C05E-8247-84E3-240C40217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2" name="Oval 23">
                <a:extLst>
                  <a:ext uri="{FF2B5EF4-FFF2-40B4-BE49-F238E27FC236}">
                    <a16:creationId xmlns:a16="http://schemas.microsoft.com/office/drawing/2014/main" xmlns="" id="{4A6ADFA2-6CE4-264A-A5C3-F5737D51BD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0" name="Group 85">
              <a:extLst>
                <a:ext uri="{FF2B5EF4-FFF2-40B4-BE49-F238E27FC236}">
                  <a16:creationId xmlns:a16="http://schemas.microsoft.com/office/drawing/2014/main" xmlns="" id="{3D1AB840-AB46-AF4D-8C5D-7F5266D98538}"/>
                </a:ext>
              </a:extLst>
            </p:cNvPr>
            <p:cNvGrpSpPr/>
            <p:nvPr/>
          </p:nvGrpSpPr>
          <p:grpSpPr>
            <a:xfrm>
              <a:off x="2256836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93" name="Freeform 19">
                <a:extLst>
                  <a:ext uri="{FF2B5EF4-FFF2-40B4-BE49-F238E27FC236}">
                    <a16:creationId xmlns:a16="http://schemas.microsoft.com/office/drawing/2014/main" xmlns="" id="{6B818D7E-8CC8-0849-BC70-AA7022E34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4" name="Freeform 20">
                <a:extLst>
                  <a:ext uri="{FF2B5EF4-FFF2-40B4-BE49-F238E27FC236}">
                    <a16:creationId xmlns:a16="http://schemas.microsoft.com/office/drawing/2014/main" xmlns="" id="{D261B708-37DD-EE4E-91E0-92358A17F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5" name="Freeform 21">
                <a:extLst>
                  <a:ext uri="{FF2B5EF4-FFF2-40B4-BE49-F238E27FC236}">
                    <a16:creationId xmlns:a16="http://schemas.microsoft.com/office/drawing/2014/main" xmlns="" id="{2449DB67-81A7-2A49-9A92-460BABF246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6" name="Oval 22">
                <a:extLst>
                  <a:ext uri="{FF2B5EF4-FFF2-40B4-BE49-F238E27FC236}">
                    <a16:creationId xmlns:a16="http://schemas.microsoft.com/office/drawing/2014/main" xmlns="" id="{CE07ADCB-D47B-A743-9BA7-F50492DA5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7" name="Oval 23">
                <a:extLst>
                  <a:ext uri="{FF2B5EF4-FFF2-40B4-BE49-F238E27FC236}">
                    <a16:creationId xmlns:a16="http://schemas.microsoft.com/office/drawing/2014/main" xmlns="" id="{14F9A9A7-E81D-604C-A3D7-F743B9979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1" name="Group 86">
              <a:extLst>
                <a:ext uri="{FF2B5EF4-FFF2-40B4-BE49-F238E27FC236}">
                  <a16:creationId xmlns:a16="http://schemas.microsoft.com/office/drawing/2014/main" xmlns="" id="{C47FF236-7D4E-5A48-BFCE-0F0949EC91C6}"/>
                </a:ext>
              </a:extLst>
            </p:cNvPr>
            <p:cNvGrpSpPr/>
            <p:nvPr/>
          </p:nvGrpSpPr>
          <p:grpSpPr>
            <a:xfrm>
              <a:off x="2681988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88" name="Freeform 19">
                <a:extLst>
                  <a:ext uri="{FF2B5EF4-FFF2-40B4-BE49-F238E27FC236}">
                    <a16:creationId xmlns:a16="http://schemas.microsoft.com/office/drawing/2014/main" xmlns="" id="{383DB2BA-BE2B-E044-8AF9-45B945B68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9" name="Freeform 20">
                <a:extLst>
                  <a:ext uri="{FF2B5EF4-FFF2-40B4-BE49-F238E27FC236}">
                    <a16:creationId xmlns:a16="http://schemas.microsoft.com/office/drawing/2014/main" xmlns="" id="{C414A007-96A1-8144-8BF1-EF191B936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0" name="Freeform 21">
                <a:extLst>
                  <a:ext uri="{FF2B5EF4-FFF2-40B4-BE49-F238E27FC236}">
                    <a16:creationId xmlns:a16="http://schemas.microsoft.com/office/drawing/2014/main" xmlns="" id="{57393247-D45A-6A45-82D9-F6A490FB8E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1" name="Oval 22">
                <a:extLst>
                  <a:ext uri="{FF2B5EF4-FFF2-40B4-BE49-F238E27FC236}">
                    <a16:creationId xmlns:a16="http://schemas.microsoft.com/office/drawing/2014/main" xmlns="" id="{45D6CC5B-4A29-4345-BE51-2F0DB1658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2" name="Oval 23">
                <a:extLst>
                  <a:ext uri="{FF2B5EF4-FFF2-40B4-BE49-F238E27FC236}">
                    <a16:creationId xmlns:a16="http://schemas.microsoft.com/office/drawing/2014/main" xmlns="" id="{19F53C51-AA35-5748-B581-0F9C9AFB7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2" name="Group 87">
              <a:extLst>
                <a:ext uri="{FF2B5EF4-FFF2-40B4-BE49-F238E27FC236}">
                  <a16:creationId xmlns:a16="http://schemas.microsoft.com/office/drawing/2014/main" xmlns="" id="{CC0BD54A-E61F-CF41-A195-F3CD106F60B5}"/>
                </a:ext>
              </a:extLst>
            </p:cNvPr>
            <p:cNvGrpSpPr/>
            <p:nvPr/>
          </p:nvGrpSpPr>
          <p:grpSpPr>
            <a:xfrm>
              <a:off x="3080375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83" name="Freeform 19">
                <a:extLst>
                  <a:ext uri="{FF2B5EF4-FFF2-40B4-BE49-F238E27FC236}">
                    <a16:creationId xmlns:a16="http://schemas.microsoft.com/office/drawing/2014/main" xmlns="" id="{CDAF0819-AA4F-004E-86D1-9F2A261A2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4" name="Freeform 20">
                <a:extLst>
                  <a:ext uri="{FF2B5EF4-FFF2-40B4-BE49-F238E27FC236}">
                    <a16:creationId xmlns:a16="http://schemas.microsoft.com/office/drawing/2014/main" xmlns="" id="{25708272-E451-BF4A-ABF9-788C340A1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5" name="Freeform 21">
                <a:extLst>
                  <a:ext uri="{FF2B5EF4-FFF2-40B4-BE49-F238E27FC236}">
                    <a16:creationId xmlns:a16="http://schemas.microsoft.com/office/drawing/2014/main" xmlns="" id="{43A8CDC2-0CA4-1944-9DD7-36062DEA9D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6" name="Oval 22">
                <a:extLst>
                  <a:ext uri="{FF2B5EF4-FFF2-40B4-BE49-F238E27FC236}">
                    <a16:creationId xmlns:a16="http://schemas.microsoft.com/office/drawing/2014/main" xmlns="" id="{0CEA3DF1-01DD-D949-9BCC-70B98023CA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7" name="Oval 23">
                <a:extLst>
                  <a:ext uri="{FF2B5EF4-FFF2-40B4-BE49-F238E27FC236}">
                    <a16:creationId xmlns:a16="http://schemas.microsoft.com/office/drawing/2014/main" xmlns="" id="{D203133C-C667-FE4C-8209-87EBC5B253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3" name="Group 88">
              <a:extLst>
                <a:ext uri="{FF2B5EF4-FFF2-40B4-BE49-F238E27FC236}">
                  <a16:creationId xmlns:a16="http://schemas.microsoft.com/office/drawing/2014/main" xmlns="" id="{238A881A-D5C0-8C42-8FA2-1FC8B3F10867}"/>
                </a:ext>
              </a:extLst>
            </p:cNvPr>
            <p:cNvGrpSpPr/>
            <p:nvPr/>
          </p:nvGrpSpPr>
          <p:grpSpPr>
            <a:xfrm>
              <a:off x="3505527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78" name="Freeform 19">
                <a:extLst>
                  <a:ext uri="{FF2B5EF4-FFF2-40B4-BE49-F238E27FC236}">
                    <a16:creationId xmlns:a16="http://schemas.microsoft.com/office/drawing/2014/main" xmlns="" id="{826F9682-B47A-9D40-876F-BD64C5B74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9" name="Freeform 20">
                <a:extLst>
                  <a:ext uri="{FF2B5EF4-FFF2-40B4-BE49-F238E27FC236}">
                    <a16:creationId xmlns:a16="http://schemas.microsoft.com/office/drawing/2014/main" xmlns="" id="{1C95BC9B-C5F4-A449-BD33-8F1D8B0F6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0" name="Freeform 21">
                <a:extLst>
                  <a:ext uri="{FF2B5EF4-FFF2-40B4-BE49-F238E27FC236}">
                    <a16:creationId xmlns:a16="http://schemas.microsoft.com/office/drawing/2014/main" xmlns="" id="{6899339A-ED1C-C648-AB77-F4B3D304FE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1" name="Oval 22">
                <a:extLst>
                  <a:ext uri="{FF2B5EF4-FFF2-40B4-BE49-F238E27FC236}">
                    <a16:creationId xmlns:a16="http://schemas.microsoft.com/office/drawing/2014/main" xmlns="" id="{B6BA316E-B8F8-F246-91A2-D59EDD3ED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2" name="Oval 23">
                <a:extLst>
                  <a:ext uri="{FF2B5EF4-FFF2-40B4-BE49-F238E27FC236}">
                    <a16:creationId xmlns:a16="http://schemas.microsoft.com/office/drawing/2014/main" xmlns="" id="{57794ADC-CDCC-A446-8304-D847AFB6B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4" name="Group 89">
              <a:extLst>
                <a:ext uri="{FF2B5EF4-FFF2-40B4-BE49-F238E27FC236}">
                  <a16:creationId xmlns:a16="http://schemas.microsoft.com/office/drawing/2014/main" xmlns="" id="{6504C405-7B8D-2244-87C2-AAD5585473CF}"/>
                </a:ext>
              </a:extLst>
            </p:cNvPr>
            <p:cNvGrpSpPr/>
            <p:nvPr/>
          </p:nvGrpSpPr>
          <p:grpSpPr>
            <a:xfrm>
              <a:off x="3922319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73" name="Freeform 19">
                <a:extLst>
                  <a:ext uri="{FF2B5EF4-FFF2-40B4-BE49-F238E27FC236}">
                    <a16:creationId xmlns:a16="http://schemas.microsoft.com/office/drawing/2014/main" xmlns="" id="{4636CA98-F271-1F41-B369-A983EFEB9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4" name="Freeform 20">
                <a:extLst>
                  <a:ext uri="{FF2B5EF4-FFF2-40B4-BE49-F238E27FC236}">
                    <a16:creationId xmlns:a16="http://schemas.microsoft.com/office/drawing/2014/main" xmlns="" id="{6B595968-9CD0-404D-B28F-0694E632A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5" name="Freeform 21">
                <a:extLst>
                  <a:ext uri="{FF2B5EF4-FFF2-40B4-BE49-F238E27FC236}">
                    <a16:creationId xmlns:a16="http://schemas.microsoft.com/office/drawing/2014/main" xmlns="" id="{4AE940EB-2A62-374A-BFD1-6A3835957D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6" name="Oval 22">
                <a:extLst>
                  <a:ext uri="{FF2B5EF4-FFF2-40B4-BE49-F238E27FC236}">
                    <a16:creationId xmlns:a16="http://schemas.microsoft.com/office/drawing/2014/main" xmlns="" id="{4610619F-D1AA-764E-B331-C34D5E4F1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7" name="Oval 23">
                <a:extLst>
                  <a:ext uri="{FF2B5EF4-FFF2-40B4-BE49-F238E27FC236}">
                    <a16:creationId xmlns:a16="http://schemas.microsoft.com/office/drawing/2014/main" xmlns="" id="{4F66FD9A-BBB8-2D40-A96E-5EAABA78AC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5" name="Group 90">
              <a:extLst>
                <a:ext uri="{FF2B5EF4-FFF2-40B4-BE49-F238E27FC236}">
                  <a16:creationId xmlns:a16="http://schemas.microsoft.com/office/drawing/2014/main" xmlns="" id="{49CA16F8-AFF6-0648-8E25-F63A652F2D86}"/>
                </a:ext>
              </a:extLst>
            </p:cNvPr>
            <p:cNvGrpSpPr/>
            <p:nvPr/>
          </p:nvGrpSpPr>
          <p:grpSpPr>
            <a:xfrm>
              <a:off x="4347471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xmlns="" id="{FCE511F3-2638-AB40-81CB-D134BE893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xmlns="" id="{9C93E4D6-D1F0-AC45-8AE6-2FA90E149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xmlns="" id="{C7CDB74B-3D11-2E49-A82A-193CF134EF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1" name="Oval 22">
                <a:extLst>
                  <a:ext uri="{FF2B5EF4-FFF2-40B4-BE49-F238E27FC236}">
                    <a16:creationId xmlns:a16="http://schemas.microsoft.com/office/drawing/2014/main" xmlns="" id="{D6BF5778-C77A-D94C-8D97-59F31D8D5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2" name="Oval 23">
                <a:extLst>
                  <a:ext uri="{FF2B5EF4-FFF2-40B4-BE49-F238E27FC236}">
                    <a16:creationId xmlns:a16="http://schemas.microsoft.com/office/drawing/2014/main" xmlns="" id="{4C6169EF-EAFC-E24B-85F8-86944718FC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6" name="Group 91">
              <a:extLst>
                <a:ext uri="{FF2B5EF4-FFF2-40B4-BE49-F238E27FC236}">
                  <a16:creationId xmlns:a16="http://schemas.microsoft.com/office/drawing/2014/main" xmlns="" id="{E5B85AEB-183D-D44C-82F6-E68AB32917CE}"/>
                </a:ext>
              </a:extLst>
            </p:cNvPr>
            <p:cNvGrpSpPr/>
            <p:nvPr/>
          </p:nvGrpSpPr>
          <p:grpSpPr>
            <a:xfrm>
              <a:off x="4739731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63" name="Freeform 19">
                <a:extLst>
                  <a:ext uri="{FF2B5EF4-FFF2-40B4-BE49-F238E27FC236}">
                    <a16:creationId xmlns:a16="http://schemas.microsoft.com/office/drawing/2014/main" xmlns="" id="{D45E1DC8-D0C2-EB40-8B96-430161540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4" name="Freeform 20">
                <a:extLst>
                  <a:ext uri="{FF2B5EF4-FFF2-40B4-BE49-F238E27FC236}">
                    <a16:creationId xmlns:a16="http://schemas.microsoft.com/office/drawing/2014/main" xmlns="" id="{B60E661A-940A-2342-8AAA-E476F7CAE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5" name="Freeform 21">
                <a:extLst>
                  <a:ext uri="{FF2B5EF4-FFF2-40B4-BE49-F238E27FC236}">
                    <a16:creationId xmlns:a16="http://schemas.microsoft.com/office/drawing/2014/main" xmlns="" id="{B1833284-BE8E-8C44-BC15-4A1640B9AD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6" name="Oval 22">
                <a:extLst>
                  <a:ext uri="{FF2B5EF4-FFF2-40B4-BE49-F238E27FC236}">
                    <a16:creationId xmlns:a16="http://schemas.microsoft.com/office/drawing/2014/main" xmlns="" id="{994CAAFA-506A-2B44-84F8-B19A1F8E0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7" name="Oval 23">
                <a:extLst>
                  <a:ext uri="{FF2B5EF4-FFF2-40B4-BE49-F238E27FC236}">
                    <a16:creationId xmlns:a16="http://schemas.microsoft.com/office/drawing/2014/main" xmlns="" id="{D6A0EE80-32CF-2449-9A2F-43934A1FB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7" name="Group 92">
              <a:extLst>
                <a:ext uri="{FF2B5EF4-FFF2-40B4-BE49-F238E27FC236}">
                  <a16:creationId xmlns:a16="http://schemas.microsoft.com/office/drawing/2014/main" xmlns="" id="{B77E68BF-9B1D-9F4C-B379-9B94266A56B4}"/>
                </a:ext>
              </a:extLst>
            </p:cNvPr>
            <p:cNvGrpSpPr/>
            <p:nvPr/>
          </p:nvGrpSpPr>
          <p:grpSpPr>
            <a:xfrm>
              <a:off x="5164883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58" name="Freeform 19">
                <a:extLst>
                  <a:ext uri="{FF2B5EF4-FFF2-40B4-BE49-F238E27FC236}">
                    <a16:creationId xmlns:a16="http://schemas.microsoft.com/office/drawing/2014/main" xmlns="" id="{1F5A2587-9A87-824B-9268-E4A0C9F3A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xmlns="" id="{DED94BB7-B85C-214C-9DA0-83DEFA06C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0" name="Freeform 21">
                <a:extLst>
                  <a:ext uri="{FF2B5EF4-FFF2-40B4-BE49-F238E27FC236}">
                    <a16:creationId xmlns:a16="http://schemas.microsoft.com/office/drawing/2014/main" xmlns="" id="{D62CD93E-E193-2642-8792-D9C1F645CD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1" name="Oval 22">
                <a:extLst>
                  <a:ext uri="{FF2B5EF4-FFF2-40B4-BE49-F238E27FC236}">
                    <a16:creationId xmlns:a16="http://schemas.microsoft.com/office/drawing/2014/main" xmlns="" id="{AAED68EE-56F3-6044-9C5A-FD80BDDC26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2" name="Oval 23">
                <a:extLst>
                  <a:ext uri="{FF2B5EF4-FFF2-40B4-BE49-F238E27FC236}">
                    <a16:creationId xmlns:a16="http://schemas.microsoft.com/office/drawing/2014/main" xmlns="" id="{DDC4BEF9-5068-4041-AB69-B71C58E093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F6E2B293-4156-C849-B01F-FF16DE32E1D2}"/>
              </a:ext>
            </a:extLst>
          </p:cNvPr>
          <p:cNvSpPr txBox="1"/>
          <p:nvPr/>
        </p:nvSpPr>
        <p:spPr>
          <a:xfrm>
            <a:off x="1684017" y="1715187"/>
            <a:ext cx="45909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 получении подобных </a:t>
            </a:r>
          </a:p>
          <a:p>
            <a:pPr algn="ctr"/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СМС сообщений </a:t>
            </a:r>
          </a:p>
          <a:p>
            <a:pPr algn="ctr"/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ни в коем случае </a:t>
            </a:r>
          </a:p>
          <a:p>
            <a:pPr algn="ctr"/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 перезванивайте </a:t>
            </a:r>
          </a:p>
          <a:p>
            <a:pPr algn="ctr"/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 указанным </a:t>
            </a:r>
          </a:p>
          <a:p>
            <a:pPr algn="ctr"/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абонентским номерам!</a:t>
            </a:r>
          </a:p>
        </p:txBody>
      </p:sp>
    </p:spTree>
    <p:extLst>
      <p:ext uri="{BB962C8B-B14F-4D97-AF65-F5344CB8AC3E}">
        <p14:creationId xmlns:p14="http://schemas.microsoft.com/office/powerpoint/2010/main" xmlns="" val="38317831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57F6FBE-7921-3347-AAB8-2B5DE1A87A15}"/>
              </a:ext>
            </a:extLst>
          </p:cNvPr>
          <p:cNvSpPr/>
          <p:nvPr/>
        </p:nvSpPr>
        <p:spPr>
          <a:xfrm>
            <a:off x="389194" y="908720"/>
            <a:ext cx="7933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Биржевое мошенничество</a:t>
            </a:r>
          </a:p>
        </p:txBody>
      </p:sp>
      <p:pic>
        <p:nvPicPr>
          <p:cNvPr id="4098" name="Picture 2" descr="Как мошенники атакуют фрилансеров, и почему не все сделки на бирже безопасны">
            <a:extLst>
              <a:ext uri="{FF2B5EF4-FFF2-40B4-BE49-F238E27FC236}">
                <a16:creationId xmlns:a16="http://schemas.microsoft.com/office/drawing/2014/main" xmlns="" id="{53E1A025-E556-B347-8CBE-AE7515629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79" y="1869275"/>
            <a:ext cx="7783206" cy="408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2266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xmlns="" id="{EB96D82D-E0F1-C547-96B9-61F22D242587}"/>
              </a:ext>
            </a:extLst>
          </p:cNvPr>
          <p:cNvSpPr/>
          <p:nvPr/>
        </p:nvSpPr>
        <p:spPr>
          <a:xfrm>
            <a:off x="0" y="5143500"/>
            <a:ext cx="9144000" cy="1714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05F2BD2B-725A-D046-9C9D-2EBCA26AB417}"/>
              </a:ext>
            </a:extLst>
          </p:cNvPr>
          <p:cNvSpPr/>
          <p:nvPr/>
        </p:nvSpPr>
        <p:spPr>
          <a:xfrm>
            <a:off x="0" y="3429000"/>
            <a:ext cx="9144000" cy="1714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E1C7E568-EE3F-3C40-8904-C1030AFD8679}"/>
              </a:ext>
            </a:extLst>
          </p:cNvPr>
          <p:cNvSpPr/>
          <p:nvPr/>
        </p:nvSpPr>
        <p:spPr>
          <a:xfrm>
            <a:off x="0" y="1714500"/>
            <a:ext cx="9144000" cy="1714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FB2E83DB-73FC-4E4B-9A91-8B91976CBF37}"/>
              </a:ext>
            </a:extLst>
          </p:cNvPr>
          <p:cNvSpPr/>
          <p:nvPr/>
        </p:nvSpPr>
        <p:spPr>
          <a:xfrm>
            <a:off x="0" y="0"/>
            <a:ext cx="9144000" cy="1714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40F19B0-615B-5646-A7D3-98547C8BC0D5}"/>
              </a:ext>
            </a:extLst>
          </p:cNvPr>
          <p:cNvSpPr txBox="1"/>
          <p:nvPr/>
        </p:nvSpPr>
        <p:spPr>
          <a:xfrm>
            <a:off x="104236" y="483916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Псевдо профессиональные участники</a:t>
            </a:r>
          </a:p>
          <a:p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фондового рынка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E82CE5-D642-334E-B9F2-072E8E2CD50B}"/>
              </a:ext>
            </a:extLst>
          </p:cNvPr>
          <p:cNvSpPr txBox="1"/>
          <p:nvPr/>
        </p:nvSpPr>
        <p:spPr>
          <a:xfrm>
            <a:off x="93513" y="4018737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Активно рекламируют свои услуги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F6A7F6-D235-5F41-A3DA-9F726102C4C7}"/>
              </a:ext>
            </a:extLst>
          </p:cNvPr>
          <p:cNvSpPr txBox="1"/>
          <p:nvPr/>
        </p:nvSpPr>
        <p:spPr>
          <a:xfrm>
            <a:off x="93513" y="2426261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Гарантированная высокая прибыль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DF46726-3224-E840-BE75-696BA2C98900}"/>
              </a:ext>
            </a:extLst>
          </p:cNvPr>
          <p:cNvSpPr txBox="1"/>
          <p:nvPr/>
        </p:nvSpPr>
        <p:spPr>
          <a:xfrm>
            <a:off x="119362" y="561384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Акции, облигации, валюта и </a:t>
            </a:r>
            <a:r>
              <a:rPr lang="ru-RU" sz="24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криптовалюта</a:t>
            </a:r>
            <a:endParaRPr lang="ru-RU" sz="2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122" name="Picture 2" descr="Фондовый рынок – Бесплатные иконки: бизнес и финансы">
            <a:extLst>
              <a:ext uri="{FF2B5EF4-FFF2-40B4-BE49-F238E27FC236}">
                <a16:creationId xmlns:a16="http://schemas.microsoft.com/office/drawing/2014/main" xmlns="" id="{04131AF5-DE75-B147-9969-8A791C105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3568" y="859152"/>
            <a:ext cx="3800432" cy="380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65192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0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57F6FBE-7921-3347-AAB8-2B5DE1A87A15}"/>
              </a:ext>
            </a:extLst>
          </p:cNvPr>
          <p:cNvSpPr/>
          <p:nvPr/>
        </p:nvSpPr>
        <p:spPr>
          <a:xfrm>
            <a:off x="192436" y="764704"/>
            <a:ext cx="87591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Мошенничества на торговых </a:t>
            </a:r>
          </a:p>
          <a:p>
            <a:pPr algn="ctr"/>
            <a:r>
              <a:rPr lang="ru-RU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интернет площадках</a:t>
            </a:r>
            <a:endParaRPr lang="ru-RU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170" name="Picture 2" descr="Международные торговые площадки как инструмент продвижения на экспорт —  ICTNEWS">
            <a:extLst>
              <a:ext uri="{FF2B5EF4-FFF2-40B4-BE49-F238E27FC236}">
                <a16:creationId xmlns:a16="http://schemas.microsoft.com/office/drawing/2014/main" xmlns="" id="{DBA39EED-BE55-C54D-9572-9ED47FD40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62279"/>
            <a:ext cx="5230986" cy="363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18452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9C217181-BD38-654C-8039-989156045494}"/>
              </a:ext>
            </a:extLst>
          </p:cNvPr>
          <p:cNvSpPr/>
          <p:nvPr/>
        </p:nvSpPr>
        <p:spPr>
          <a:xfrm>
            <a:off x="1919191" y="3211321"/>
            <a:ext cx="1431000" cy="1431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0AA50D6-EBF5-1646-BA43-C36C442133FE}"/>
              </a:ext>
            </a:extLst>
          </p:cNvPr>
          <p:cNvSpPr/>
          <p:nvPr/>
        </p:nvSpPr>
        <p:spPr>
          <a:xfrm>
            <a:off x="3124006" y="2755546"/>
            <a:ext cx="1782000" cy="178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596F1F0-8A59-E54C-A446-1EE46524AE99}"/>
              </a:ext>
            </a:extLst>
          </p:cNvPr>
          <p:cNvSpPr/>
          <p:nvPr/>
        </p:nvSpPr>
        <p:spPr>
          <a:xfrm flipH="1">
            <a:off x="4613401" y="2395096"/>
            <a:ext cx="1971000" cy="1971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/>
          </a:p>
        </p:txBody>
      </p:sp>
      <p:sp>
        <p:nvSpPr>
          <p:cNvPr id="30" name="Oval 8">
            <a:extLst>
              <a:ext uri="{FF2B5EF4-FFF2-40B4-BE49-F238E27FC236}">
                <a16:creationId xmlns:a16="http://schemas.microsoft.com/office/drawing/2014/main" xmlns="" id="{C13922EF-5A12-0540-810B-09BD64041D20}"/>
              </a:ext>
            </a:extLst>
          </p:cNvPr>
          <p:cNvSpPr/>
          <p:nvPr/>
        </p:nvSpPr>
        <p:spPr>
          <a:xfrm flipH="1">
            <a:off x="6171224" y="2542621"/>
            <a:ext cx="2214000" cy="2214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/>
          </a:p>
        </p:txBody>
      </p:sp>
      <p:pic>
        <p:nvPicPr>
          <p:cNvPr id="8194" name="Picture 2" descr="Авито, логотип (Значок) ПНГ на Прозрачном Фоне • Скачать PNG Авито, логотип  (Значок)">
            <a:extLst>
              <a:ext uri="{FF2B5EF4-FFF2-40B4-BE49-F238E27FC236}">
                <a16:creationId xmlns:a16="http://schemas.microsoft.com/office/drawing/2014/main" xmlns="" id="{2852B4CC-01D3-4246-AE40-DA00DA0D2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9050" y="2583011"/>
            <a:ext cx="1978347" cy="197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xmlns="" id="{7CE91138-22B3-CE4B-8660-558D3C2F0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7917" y="3063982"/>
            <a:ext cx="1481397" cy="50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Логотип wildberries (валберис) ПНГ на Прозрачном Фоне • Скачать PNG Логотип  wildberries (валберис)">
            <a:extLst>
              <a:ext uri="{FF2B5EF4-FFF2-40B4-BE49-F238E27FC236}">
                <a16:creationId xmlns:a16="http://schemas.microsoft.com/office/drawing/2014/main" xmlns="" id="{D691933E-EDB6-6E43-9F25-7A953C439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9191" y="3429000"/>
            <a:ext cx="1367486" cy="104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xmlns="" id="{05448DB0-2ACE-A543-98B0-3731C892B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4270" y="3469221"/>
            <a:ext cx="1621257" cy="35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88911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BCD8899-EF17-A247-9A3C-851AA6F2350B}"/>
              </a:ext>
            </a:extLst>
          </p:cNvPr>
          <p:cNvSpPr/>
          <p:nvPr/>
        </p:nvSpPr>
        <p:spPr>
          <a:xfrm>
            <a:off x="2518036" y="668725"/>
            <a:ext cx="3831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ВНИМАНИЕ!</a:t>
            </a:r>
          </a:p>
        </p:txBody>
      </p:sp>
      <p:pic>
        <p:nvPicPr>
          <p:cNvPr id="108" name="Picture 5">
            <a:extLst>
              <a:ext uri="{FF2B5EF4-FFF2-40B4-BE49-F238E27FC236}">
                <a16:creationId xmlns:a16="http://schemas.microsoft.com/office/drawing/2014/main" xmlns="" id="{8CF31E18-385A-4E48-8CB0-F08AF2B903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16" y="1347863"/>
            <a:ext cx="6729703" cy="4062976"/>
          </a:xfrm>
          <a:prstGeom prst="rect">
            <a:avLst/>
          </a:prstGeom>
        </p:spPr>
      </p:pic>
      <p:sp>
        <p:nvSpPr>
          <p:cNvPr id="109" name="Rectangle 24">
            <a:extLst>
              <a:ext uri="{FF2B5EF4-FFF2-40B4-BE49-F238E27FC236}">
                <a16:creationId xmlns:a16="http://schemas.microsoft.com/office/drawing/2014/main" xmlns="" id="{AAAEAC4D-FF13-CA42-A85E-28428FFB2B33}"/>
              </a:ext>
            </a:extLst>
          </p:cNvPr>
          <p:cNvSpPr/>
          <p:nvPr/>
        </p:nvSpPr>
        <p:spPr>
          <a:xfrm>
            <a:off x="1791949" y="1696634"/>
            <a:ext cx="4733897" cy="3168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03711AC-B3C4-CF40-B660-331253FB4B5E}"/>
              </a:ext>
            </a:extLst>
          </p:cNvPr>
          <p:cNvSpPr txBox="1"/>
          <p:nvPr/>
        </p:nvSpPr>
        <p:spPr>
          <a:xfrm>
            <a:off x="2174780" y="2680867"/>
            <a:ext cx="4270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Мошенники могут выступать </a:t>
            </a:r>
          </a:p>
          <a:p>
            <a:pPr algn="ctr"/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как в роли продавца, </a:t>
            </a:r>
          </a:p>
          <a:p>
            <a:pPr algn="ctr"/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так и в роли покупателя!</a:t>
            </a:r>
          </a:p>
        </p:txBody>
      </p:sp>
      <p:pic>
        <p:nvPicPr>
          <p:cNvPr id="6" name="Рисунок 5" descr="Предупреждение">
            <a:extLst>
              <a:ext uri="{FF2B5EF4-FFF2-40B4-BE49-F238E27FC236}">
                <a16:creationId xmlns:a16="http://schemas.microsoft.com/office/drawing/2014/main" xmlns="" id="{231F2AF8-BF45-0047-A5B5-EA0181C0CE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54311" y="1618815"/>
            <a:ext cx="1074995" cy="1074995"/>
          </a:xfrm>
          <a:prstGeom prst="rect">
            <a:avLst/>
          </a:prstGeom>
        </p:spPr>
      </p:pic>
      <p:grpSp>
        <p:nvGrpSpPr>
          <p:cNvPr id="5" name="Group 41">
            <a:extLst>
              <a:ext uri="{FF2B5EF4-FFF2-40B4-BE49-F238E27FC236}">
                <a16:creationId xmlns:a16="http://schemas.microsoft.com/office/drawing/2014/main" xmlns="" id="{59D52645-F84C-1C43-9B38-EC173C9FE392}"/>
              </a:ext>
            </a:extLst>
          </p:cNvPr>
          <p:cNvGrpSpPr/>
          <p:nvPr/>
        </p:nvGrpSpPr>
        <p:grpSpPr>
          <a:xfrm>
            <a:off x="2737518" y="3914106"/>
            <a:ext cx="2981761" cy="298619"/>
            <a:chOff x="1422759" y="4629311"/>
            <a:chExt cx="4084827" cy="336723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7" name="Group 42">
              <a:extLst>
                <a:ext uri="{FF2B5EF4-FFF2-40B4-BE49-F238E27FC236}">
                  <a16:creationId xmlns:a16="http://schemas.microsoft.com/office/drawing/2014/main" xmlns="" id="{0B1699B3-A6E2-094B-BB38-197D8E07D6B3}"/>
                </a:ext>
              </a:extLst>
            </p:cNvPr>
            <p:cNvGrpSpPr/>
            <p:nvPr/>
          </p:nvGrpSpPr>
          <p:grpSpPr>
            <a:xfrm>
              <a:off x="1422759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44" name="Freeform 16">
                <a:extLst>
                  <a:ext uri="{FF2B5EF4-FFF2-40B4-BE49-F238E27FC236}">
                    <a16:creationId xmlns:a16="http://schemas.microsoft.com/office/drawing/2014/main" xmlns="" id="{8195C883-D21E-DE45-AB65-1D5F75F506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" name="Oval 17">
                <a:extLst>
                  <a:ext uri="{FF2B5EF4-FFF2-40B4-BE49-F238E27FC236}">
                    <a16:creationId xmlns:a16="http://schemas.microsoft.com/office/drawing/2014/main" xmlns="" id="{8CC0A0B2-57AF-1744-BB6E-502AD484D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" name="Oval 18">
                <a:extLst>
                  <a:ext uri="{FF2B5EF4-FFF2-40B4-BE49-F238E27FC236}">
                    <a16:creationId xmlns:a16="http://schemas.microsoft.com/office/drawing/2014/main" xmlns="" id="{D6D69332-A1DD-2E4D-8CE6-6F3A57C30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8" name="Group 43">
              <a:extLst>
                <a:ext uri="{FF2B5EF4-FFF2-40B4-BE49-F238E27FC236}">
                  <a16:creationId xmlns:a16="http://schemas.microsoft.com/office/drawing/2014/main" xmlns="" id="{57F08F90-7B80-2B41-8ECE-B7C3B7D4C5E0}"/>
                </a:ext>
              </a:extLst>
            </p:cNvPr>
            <p:cNvGrpSpPr/>
            <p:nvPr/>
          </p:nvGrpSpPr>
          <p:grpSpPr>
            <a:xfrm>
              <a:off x="1847911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41" name="Freeform 16">
                <a:extLst>
                  <a:ext uri="{FF2B5EF4-FFF2-40B4-BE49-F238E27FC236}">
                    <a16:creationId xmlns:a16="http://schemas.microsoft.com/office/drawing/2014/main" xmlns="" id="{074B00D9-398F-F644-9456-F91FCBA638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" name="Oval 17">
                <a:extLst>
                  <a:ext uri="{FF2B5EF4-FFF2-40B4-BE49-F238E27FC236}">
                    <a16:creationId xmlns:a16="http://schemas.microsoft.com/office/drawing/2014/main" xmlns="" id="{34B4BA1D-42FD-DA46-B106-52436C3F8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" name="Oval 18">
                <a:extLst>
                  <a:ext uri="{FF2B5EF4-FFF2-40B4-BE49-F238E27FC236}">
                    <a16:creationId xmlns:a16="http://schemas.microsoft.com/office/drawing/2014/main" xmlns="" id="{86EF2976-383B-954F-9E44-CC2F3D4C7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9" name="Group 44">
              <a:extLst>
                <a:ext uri="{FF2B5EF4-FFF2-40B4-BE49-F238E27FC236}">
                  <a16:creationId xmlns:a16="http://schemas.microsoft.com/office/drawing/2014/main" xmlns="" id="{357A6D65-4938-7B4D-8BAC-B95C40480E82}"/>
                </a:ext>
              </a:extLst>
            </p:cNvPr>
            <p:cNvGrpSpPr/>
            <p:nvPr/>
          </p:nvGrpSpPr>
          <p:grpSpPr>
            <a:xfrm>
              <a:off x="2264704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38" name="Freeform 16">
                <a:extLst>
                  <a:ext uri="{FF2B5EF4-FFF2-40B4-BE49-F238E27FC236}">
                    <a16:creationId xmlns:a16="http://schemas.microsoft.com/office/drawing/2014/main" xmlns="" id="{A47481B1-3629-AE46-B338-D2F7057FBC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9" name="Oval 17">
                <a:extLst>
                  <a:ext uri="{FF2B5EF4-FFF2-40B4-BE49-F238E27FC236}">
                    <a16:creationId xmlns:a16="http://schemas.microsoft.com/office/drawing/2014/main" xmlns="" id="{9F1598BE-5954-A94E-8FE1-C751EDB0B9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0" name="Oval 18">
                <a:extLst>
                  <a:ext uri="{FF2B5EF4-FFF2-40B4-BE49-F238E27FC236}">
                    <a16:creationId xmlns:a16="http://schemas.microsoft.com/office/drawing/2014/main" xmlns="" id="{1858627D-940A-934A-8640-BD3A5C4CE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0" name="Group 45">
              <a:extLst>
                <a:ext uri="{FF2B5EF4-FFF2-40B4-BE49-F238E27FC236}">
                  <a16:creationId xmlns:a16="http://schemas.microsoft.com/office/drawing/2014/main" xmlns="" id="{F314B6C9-232B-3945-B2E2-D4A3B2D9281C}"/>
                </a:ext>
              </a:extLst>
            </p:cNvPr>
            <p:cNvGrpSpPr/>
            <p:nvPr/>
          </p:nvGrpSpPr>
          <p:grpSpPr>
            <a:xfrm>
              <a:off x="2689856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xmlns="" id="{21D921E8-0491-884B-AECB-658EC70DE0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" name="Oval 17">
                <a:extLst>
                  <a:ext uri="{FF2B5EF4-FFF2-40B4-BE49-F238E27FC236}">
                    <a16:creationId xmlns:a16="http://schemas.microsoft.com/office/drawing/2014/main" xmlns="" id="{0E8ECE7D-18CD-D845-AA98-A238281777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" name="Oval 18">
                <a:extLst>
                  <a:ext uri="{FF2B5EF4-FFF2-40B4-BE49-F238E27FC236}">
                    <a16:creationId xmlns:a16="http://schemas.microsoft.com/office/drawing/2014/main" xmlns="" id="{2DCAC4ED-7887-6F45-B7D1-E0B76A2FED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1" name="Group 46">
              <a:extLst>
                <a:ext uri="{FF2B5EF4-FFF2-40B4-BE49-F238E27FC236}">
                  <a16:creationId xmlns:a16="http://schemas.microsoft.com/office/drawing/2014/main" xmlns="" id="{C8C633F8-7584-C943-9AC9-4F0D52596A10}"/>
                </a:ext>
              </a:extLst>
            </p:cNvPr>
            <p:cNvGrpSpPr/>
            <p:nvPr/>
          </p:nvGrpSpPr>
          <p:grpSpPr>
            <a:xfrm>
              <a:off x="3088242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xmlns="" id="{408232F8-F567-0A48-93E0-1A4AB442B0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3" name="Oval 17">
                <a:extLst>
                  <a:ext uri="{FF2B5EF4-FFF2-40B4-BE49-F238E27FC236}">
                    <a16:creationId xmlns:a16="http://schemas.microsoft.com/office/drawing/2014/main" xmlns="" id="{E704FE4E-0574-1C4A-84E6-F62916EDC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4" name="Oval 18">
                <a:extLst>
                  <a:ext uri="{FF2B5EF4-FFF2-40B4-BE49-F238E27FC236}">
                    <a16:creationId xmlns:a16="http://schemas.microsoft.com/office/drawing/2014/main" xmlns="" id="{B23523E3-BC7F-A546-9FA2-0A41D6360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2" name="Group 47">
              <a:extLst>
                <a:ext uri="{FF2B5EF4-FFF2-40B4-BE49-F238E27FC236}">
                  <a16:creationId xmlns:a16="http://schemas.microsoft.com/office/drawing/2014/main" xmlns="" id="{280655C9-0F9E-9144-B825-EA0034144F25}"/>
                </a:ext>
              </a:extLst>
            </p:cNvPr>
            <p:cNvGrpSpPr/>
            <p:nvPr/>
          </p:nvGrpSpPr>
          <p:grpSpPr>
            <a:xfrm>
              <a:off x="3513394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29" name="Freeform 16">
                <a:extLst>
                  <a:ext uri="{FF2B5EF4-FFF2-40B4-BE49-F238E27FC236}">
                    <a16:creationId xmlns:a16="http://schemas.microsoft.com/office/drawing/2014/main" xmlns="" id="{09DA3A6C-CD4A-0C44-B67D-1FA7327098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0" name="Oval 17">
                <a:extLst>
                  <a:ext uri="{FF2B5EF4-FFF2-40B4-BE49-F238E27FC236}">
                    <a16:creationId xmlns:a16="http://schemas.microsoft.com/office/drawing/2014/main" xmlns="" id="{F29E3933-96E2-9948-AF88-7FEE722C7B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1" name="Oval 18">
                <a:extLst>
                  <a:ext uri="{FF2B5EF4-FFF2-40B4-BE49-F238E27FC236}">
                    <a16:creationId xmlns:a16="http://schemas.microsoft.com/office/drawing/2014/main" xmlns="" id="{E511155A-C015-2448-B98F-04CEBE213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3" name="Group 48">
              <a:extLst>
                <a:ext uri="{FF2B5EF4-FFF2-40B4-BE49-F238E27FC236}">
                  <a16:creationId xmlns:a16="http://schemas.microsoft.com/office/drawing/2014/main" xmlns="" id="{435DA304-0E35-A64A-BEFC-F8689960FC95}"/>
                </a:ext>
              </a:extLst>
            </p:cNvPr>
            <p:cNvGrpSpPr/>
            <p:nvPr/>
          </p:nvGrpSpPr>
          <p:grpSpPr>
            <a:xfrm>
              <a:off x="3930187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26" name="Freeform 16">
                <a:extLst>
                  <a:ext uri="{FF2B5EF4-FFF2-40B4-BE49-F238E27FC236}">
                    <a16:creationId xmlns:a16="http://schemas.microsoft.com/office/drawing/2014/main" xmlns="" id="{33A5C557-0B64-714F-A260-C0E139C321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" name="Oval 17">
                <a:extLst>
                  <a:ext uri="{FF2B5EF4-FFF2-40B4-BE49-F238E27FC236}">
                    <a16:creationId xmlns:a16="http://schemas.microsoft.com/office/drawing/2014/main" xmlns="" id="{28DCCD18-DA95-3A4C-81CA-F6971295F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" name="Oval 18">
                <a:extLst>
                  <a:ext uri="{FF2B5EF4-FFF2-40B4-BE49-F238E27FC236}">
                    <a16:creationId xmlns:a16="http://schemas.microsoft.com/office/drawing/2014/main" xmlns="" id="{108E37A2-BB42-5E4D-8AE4-FAD446A02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4" name="Group 49">
              <a:extLst>
                <a:ext uri="{FF2B5EF4-FFF2-40B4-BE49-F238E27FC236}">
                  <a16:creationId xmlns:a16="http://schemas.microsoft.com/office/drawing/2014/main" xmlns="" id="{FA4225DD-AF89-8E4F-BE81-EC725EF7EB60}"/>
                </a:ext>
              </a:extLst>
            </p:cNvPr>
            <p:cNvGrpSpPr/>
            <p:nvPr/>
          </p:nvGrpSpPr>
          <p:grpSpPr>
            <a:xfrm>
              <a:off x="4355339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xmlns="" id="{251FFD37-7B8E-AE46-B06A-F885B47B75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" name="Oval 17">
                <a:extLst>
                  <a:ext uri="{FF2B5EF4-FFF2-40B4-BE49-F238E27FC236}">
                    <a16:creationId xmlns:a16="http://schemas.microsoft.com/office/drawing/2014/main" xmlns="" id="{2194D081-0C43-B14C-8E90-7EEC4FFE3D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" name="Oval 18">
                <a:extLst>
                  <a:ext uri="{FF2B5EF4-FFF2-40B4-BE49-F238E27FC236}">
                    <a16:creationId xmlns:a16="http://schemas.microsoft.com/office/drawing/2014/main" xmlns="" id="{970730BD-EA0B-F44C-B248-B7D943C32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5" name="Group 50">
              <a:extLst>
                <a:ext uri="{FF2B5EF4-FFF2-40B4-BE49-F238E27FC236}">
                  <a16:creationId xmlns:a16="http://schemas.microsoft.com/office/drawing/2014/main" xmlns="" id="{E19EC439-8935-9348-95AC-6218E90EA048}"/>
                </a:ext>
              </a:extLst>
            </p:cNvPr>
            <p:cNvGrpSpPr/>
            <p:nvPr/>
          </p:nvGrpSpPr>
          <p:grpSpPr>
            <a:xfrm>
              <a:off x="4747599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xmlns="" id="{9A01D80F-1AEA-3B47-B7C9-FB44B7F1FB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" name="Oval 17">
                <a:extLst>
                  <a:ext uri="{FF2B5EF4-FFF2-40B4-BE49-F238E27FC236}">
                    <a16:creationId xmlns:a16="http://schemas.microsoft.com/office/drawing/2014/main" xmlns="" id="{F8D2A3C4-530C-A843-ACD7-CB9AECE7B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" name="Oval 18">
                <a:extLst>
                  <a:ext uri="{FF2B5EF4-FFF2-40B4-BE49-F238E27FC236}">
                    <a16:creationId xmlns:a16="http://schemas.microsoft.com/office/drawing/2014/main" xmlns="" id="{490C4A04-77C4-BE40-8507-684F44EE9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6" name="Group 51">
              <a:extLst>
                <a:ext uri="{FF2B5EF4-FFF2-40B4-BE49-F238E27FC236}">
                  <a16:creationId xmlns:a16="http://schemas.microsoft.com/office/drawing/2014/main" xmlns="" id="{1CF0E589-4280-8748-ABDE-E7FF5FB171A2}"/>
                </a:ext>
              </a:extLst>
            </p:cNvPr>
            <p:cNvGrpSpPr/>
            <p:nvPr/>
          </p:nvGrpSpPr>
          <p:grpSpPr>
            <a:xfrm>
              <a:off x="5172751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xmlns="" id="{78527E55-5DD9-0E44-8A76-D36023E5D2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973800E8-9A33-7A40-A160-A590401E5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7FE48EC3-7A62-5142-A182-74A39CDBC5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47" name="Group 82">
            <a:extLst>
              <a:ext uri="{FF2B5EF4-FFF2-40B4-BE49-F238E27FC236}">
                <a16:creationId xmlns:a16="http://schemas.microsoft.com/office/drawing/2014/main" xmlns="" id="{53C2225D-ABA3-084E-896F-BE417E98886C}"/>
              </a:ext>
            </a:extLst>
          </p:cNvPr>
          <p:cNvGrpSpPr/>
          <p:nvPr/>
        </p:nvGrpSpPr>
        <p:grpSpPr>
          <a:xfrm>
            <a:off x="2697590" y="4229967"/>
            <a:ext cx="3021689" cy="388590"/>
            <a:chOff x="1414892" y="5123737"/>
            <a:chExt cx="4100561" cy="336723"/>
          </a:xfrm>
          <a:solidFill>
            <a:schemeClr val="tx2">
              <a:lumMod val="60000"/>
              <a:lumOff val="40000"/>
            </a:schemeClr>
          </a:solidFill>
        </p:grpSpPr>
        <p:grpSp>
          <p:nvGrpSpPr>
            <p:cNvPr id="48" name="Group 83">
              <a:extLst>
                <a:ext uri="{FF2B5EF4-FFF2-40B4-BE49-F238E27FC236}">
                  <a16:creationId xmlns:a16="http://schemas.microsoft.com/office/drawing/2014/main" xmlns="" id="{5F0BB5F8-19A1-C740-B78A-A5AE0EF9D81A}"/>
                </a:ext>
              </a:extLst>
            </p:cNvPr>
            <p:cNvGrpSpPr/>
            <p:nvPr/>
          </p:nvGrpSpPr>
          <p:grpSpPr>
            <a:xfrm>
              <a:off x="1414892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103" name="Freeform 19">
                <a:extLst>
                  <a:ext uri="{FF2B5EF4-FFF2-40B4-BE49-F238E27FC236}">
                    <a16:creationId xmlns:a16="http://schemas.microsoft.com/office/drawing/2014/main" xmlns="" id="{7A674C8A-0016-E141-AD3C-A0AB2A39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4" name="Freeform 20">
                <a:extLst>
                  <a:ext uri="{FF2B5EF4-FFF2-40B4-BE49-F238E27FC236}">
                    <a16:creationId xmlns:a16="http://schemas.microsoft.com/office/drawing/2014/main" xmlns="" id="{C93B601A-5158-4043-934E-CADC236FA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5" name="Freeform 21">
                <a:extLst>
                  <a:ext uri="{FF2B5EF4-FFF2-40B4-BE49-F238E27FC236}">
                    <a16:creationId xmlns:a16="http://schemas.microsoft.com/office/drawing/2014/main" xmlns="" id="{7C3AEEF0-1A90-3E4E-A079-C65147FF24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6" name="Oval 22">
                <a:extLst>
                  <a:ext uri="{FF2B5EF4-FFF2-40B4-BE49-F238E27FC236}">
                    <a16:creationId xmlns:a16="http://schemas.microsoft.com/office/drawing/2014/main" xmlns="" id="{DF54FCB5-DBEB-914F-9C77-98D8DE09F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" name="Oval 23">
                <a:extLst>
                  <a:ext uri="{FF2B5EF4-FFF2-40B4-BE49-F238E27FC236}">
                    <a16:creationId xmlns:a16="http://schemas.microsoft.com/office/drawing/2014/main" xmlns="" id="{0C091512-D41C-1849-BC07-659B6C878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49" name="Group 84">
              <a:extLst>
                <a:ext uri="{FF2B5EF4-FFF2-40B4-BE49-F238E27FC236}">
                  <a16:creationId xmlns:a16="http://schemas.microsoft.com/office/drawing/2014/main" xmlns="" id="{2DD83C64-61F2-2D4F-B0F8-6D99E4FB7FA4}"/>
                </a:ext>
              </a:extLst>
            </p:cNvPr>
            <p:cNvGrpSpPr/>
            <p:nvPr/>
          </p:nvGrpSpPr>
          <p:grpSpPr>
            <a:xfrm>
              <a:off x="1840044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98" name="Freeform 19">
                <a:extLst>
                  <a:ext uri="{FF2B5EF4-FFF2-40B4-BE49-F238E27FC236}">
                    <a16:creationId xmlns:a16="http://schemas.microsoft.com/office/drawing/2014/main" xmlns="" id="{C2F0B313-FB18-FA47-9EC5-115B97185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9" name="Freeform 20">
                <a:extLst>
                  <a:ext uri="{FF2B5EF4-FFF2-40B4-BE49-F238E27FC236}">
                    <a16:creationId xmlns:a16="http://schemas.microsoft.com/office/drawing/2014/main" xmlns="" id="{D0BE80A5-C833-EA43-8999-4F5130FF7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0" name="Freeform 21">
                <a:extLst>
                  <a:ext uri="{FF2B5EF4-FFF2-40B4-BE49-F238E27FC236}">
                    <a16:creationId xmlns:a16="http://schemas.microsoft.com/office/drawing/2014/main" xmlns="" id="{1B588782-4FF6-FA4A-B2CE-EB6FFA66E1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1" name="Oval 22">
                <a:extLst>
                  <a:ext uri="{FF2B5EF4-FFF2-40B4-BE49-F238E27FC236}">
                    <a16:creationId xmlns:a16="http://schemas.microsoft.com/office/drawing/2014/main" xmlns="" id="{6663B67F-C05E-8247-84E3-240C40217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2" name="Oval 23">
                <a:extLst>
                  <a:ext uri="{FF2B5EF4-FFF2-40B4-BE49-F238E27FC236}">
                    <a16:creationId xmlns:a16="http://schemas.microsoft.com/office/drawing/2014/main" xmlns="" id="{4A6ADFA2-6CE4-264A-A5C3-F5737D51BD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0" name="Group 85">
              <a:extLst>
                <a:ext uri="{FF2B5EF4-FFF2-40B4-BE49-F238E27FC236}">
                  <a16:creationId xmlns:a16="http://schemas.microsoft.com/office/drawing/2014/main" xmlns="" id="{3D1AB840-AB46-AF4D-8C5D-7F5266D98538}"/>
                </a:ext>
              </a:extLst>
            </p:cNvPr>
            <p:cNvGrpSpPr/>
            <p:nvPr/>
          </p:nvGrpSpPr>
          <p:grpSpPr>
            <a:xfrm>
              <a:off x="2256836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93" name="Freeform 19">
                <a:extLst>
                  <a:ext uri="{FF2B5EF4-FFF2-40B4-BE49-F238E27FC236}">
                    <a16:creationId xmlns:a16="http://schemas.microsoft.com/office/drawing/2014/main" xmlns="" id="{6B818D7E-8CC8-0849-BC70-AA7022E34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4" name="Freeform 20">
                <a:extLst>
                  <a:ext uri="{FF2B5EF4-FFF2-40B4-BE49-F238E27FC236}">
                    <a16:creationId xmlns:a16="http://schemas.microsoft.com/office/drawing/2014/main" xmlns="" id="{D261B708-37DD-EE4E-91E0-92358A17F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5" name="Freeform 21">
                <a:extLst>
                  <a:ext uri="{FF2B5EF4-FFF2-40B4-BE49-F238E27FC236}">
                    <a16:creationId xmlns:a16="http://schemas.microsoft.com/office/drawing/2014/main" xmlns="" id="{2449DB67-81A7-2A49-9A92-460BABF246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6" name="Oval 22">
                <a:extLst>
                  <a:ext uri="{FF2B5EF4-FFF2-40B4-BE49-F238E27FC236}">
                    <a16:creationId xmlns:a16="http://schemas.microsoft.com/office/drawing/2014/main" xmlns="" id="{CE07ADCB-D47B-A743-9BA7-F50492DA5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7" name="Oval 23">
                <a:extLst>
                  <a:ext uri="{FF2B5EF4-FFF2-40B4-BE49-F238E27FC236}">
                    <a16:creationId xmlns:a16="http://schemas.microsoft.com/office/drawing/2014/main" xmlns="" id="{14F9A9A7-E81D-604C-A3D7-F743B9979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1" name="Group 86">
              <a:extLst>
                <a:ext uri="{FF2B5EF4-FFF2-40B4-BE49-F238E27FC236}">
                  <a16:creationId xmlns:a16="http://schemas.microsoft.com/office/drawing/2014/main" xmlns="" id="{C47FF236-7D4E-5A48-BFCE-0F0949EC91C6}"/>
                </a:ext>
              </a:extLst>
            </p:cNvPr>
            <p:cNvGrpSpPr/>
            <p:nvPr/>
          </p:nvGrpSpPr>
          <p:grpSpPr>
            <a:xfrm>
              <a:off x="2681988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88" name="Freeform 19">
                <a:extLst>
                  <a:ext uri="{FF2B5EF4-FFF2-40B4-BE49-F238E27FC236}">
                    <a16:creationId xmlns:a16="http://schemas.microsoft.com/office/drawing/2014/main" xmlns="" id="{383DB2BA-BE2B-E044-8AF9-45B945B68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9" name="Freeform 20">
                <a:extLst>
                  <a:ext uri="{FF2B5EF4-FFF2-40B4-BE49-F238E27FC236}">
                    <a16:creationId xmlns:a16="http://schemas.microsoft.com/office/drawing/2014/main" xmlns="" id="{C414A007-96A1-8144-8BF1-EF191B936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0" name="Freeform 21">
                <a:extLst>
                  <a:ext uri="{FF2B5EF4-FFF2-40B4-BE49-F238E27FC236}">
                    <a16:creationId xmlns:a16="http://schemas.microsoft.com/office/drawing/2014/main" xmlns="" id="{57393247-D45A-6A45-82D9-F6A490FB8E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1" name="Oval 22">
                <a:extLst>
                  <a:ext uri="{FF2B5EF4-FFF2-40B4-BE49-F238E27FC236}">
                    <a16:creationId xmlns:a16="http://schemas.microsoft.com/office/drawing/2014/main" xmlns="" id="{45D6CC5B-4A29-4345-BE51-2F0DB1658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2" name="Oval 23">
                <a:extLst>
                  <a:ext uri="{FF2B5EF4-FFF2-40B4-BE49-F238E27FC236}">
                    <a16:creationId xmlns:a16="http://schemas.microsoft.com/office/drawing/2014/main" xmlns="" id="{19F53C51-AA35-5748-B581-0F9C9AFB7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2" name="Group 87">
              <a:extLst>
                <a:ext uri="{FF2B5EF4-FFF2-40B4-BE49-F238E27FC236}">
                  <a16:creationId xmlns:a16="http://schemas.microsoft.com/office/drawing/2014/main" xmlns="" id="{CC0BD54A-E61F-CF41-A195-F3CD106F60B5}"/>
                </a:ext>
              </a:extLst>
            </p:cNvPr>
            <p:cNvGrpSpPr/>
            <p:nvPr/>
          </p:nvGrpSpPr>
          <p:grpSpPr>
            <a:xfrm>
              <a:off x="3080375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83" name="Freeform 19">
                <a:extLst>
                  <a:ext uri="{FF2B5EF4-FFF2-40B4-BE49-F238E27FC236}">
                    <a16:creationId xmlns:a16="http://schemas.microsoft.com/office/drawing/2014/main" xmlns="" id="{CDAF0819-AA4F-004E-86D1-9F2A261A2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4" name="Freeform 20">
                <a:extLst>
                  <a:ext uri="{FF2B5EF4-FFF2-40B4-BE49-F238E27FC236}">
                    <a16:creationId xmlns:a16="http://schemas.microsoft.com/office/drawing/2014/main" xmlns="" id="{25708272-E451-BF4A-ABF9-788C340A1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5" name="Freeform 21">
                <a:extLst>
                  <a:ext uri="{FF2B5EF4-FFF2-40B4-BE49-F238E27FC236}">
                    <a16:creationId xmlns:a16="http://schemas.microsoft.com/office/drawing/2014/main" xmlns="" id="{43A8CDC2-0CA4-1944-9DD7-36062DEA9D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6" name="Oval 22">
                <a:extLst>
                  <a:ext uri="{FF2B5EF4-FFF2-40B4-BE49-F238E27FC236}">
                    <a16:creationId xmlns:a16="http://schemas.microsoft.com/office/drawing/2014/main" xmlns="" id="{0CEA3DF1-01DD-D949-9BCC-70B98023CA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7" name="Oval 23">
                <a:extLst>
                  <a:ext uri="{FF2B5EF4-FFF2-40B4-BE49-F238E27FC236}">
                    <a16:creationId xmlns:a16="http://schemas.microsoft.com/office/drawing/2014/main" xmlns="" id="{D203133C-C667-FE4C-8209-87EBC5B253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3" name="Group 88">
              <a:extLst>
                <a:ext uri="{FF2B5EF4-FFF2-40B4-BE49-F238E27FC236}">
                  <a16:creationId xmlns:a16="http://schemas.microsoft.com/office/drawing/2014/main" xmlns="" id="{238A881A-D5C0-8C42-8FA2-1FC8B3F10867}"/>
                </a:ext>
              </a:extLst>
            </p:cNvPr>
            <p:cNvGrpSpPr/>
            <p:nvPr/>
          </p:nvGrpSpPr>
          <p:grpSpPr>
            <a:xfrm>
              <a:off x="3505527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78" name="Freeform 19">
                <a:extLst>
                  <a:ext uri="{FF2B5EF4-FFF2-40B4-BE49-F238E27FC236}">
                    <a16:creationId xmlns:a16="http://schemas.microsoft.com/office/drawing/2014/main" xmlns="" id="{826F9682-B47A-9D40-876F-BD64C5B74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9" name="Freeform 20">
                <a:extLst>
                  <a:ext uri="{FF2B5EF4-FFF2-40B4-BE49-F238E27FC236}">
                    <a16:creationId xmlns:a16="http://schemas.microsoft.com/office/drawing/2014/main" xmlns="" id="{1C95BC9B-C5F4-A449-BD33-8F1D8B0F6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0" name="Freeform 21">
                <a:extLst>
                  <a:ext uri="{FF2B5EF4-FFF2-40B4-BE49-F238E27FC236}">
                    <a16:creationId xmlns:a16="http://schemas.microsoft.com/office/drawing/2014/main" xmlns="" id="{6899339A-ED1C-C648-AB77-F4B3D304FE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1" name="Oval 22">
                <a:extLst>
                  <a:ext uri="{FF2B5EF4-FFF2-40B4-BE49-F238E27FC236}">
                    <a16:creationId xmlns:a16="http://schemas.microsoft.com/office/drawing/2014/main" xmlns="" id="{B6BA316E-B8F8-F246-91A2-D59EDD3ED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2" name="Oval 23">
                <a:extLst>
                  <a:ext uri="{FF2B5EF4-FFF2-40B4-BE49-F238E27FC236}">
                    <a16:creationId xmlns:a16="http://schemas.microsoft.com/office/drawing/2014/main" xmlns="" id="{57794ADC-CDCC-A446-8304-D847AFB6B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4" name="Group 89">
              <a:extLst>
                <a:ext uri="{FF2B5EF4-FFF2-40B4-BE49-F238E27FC236}">
                  <a16:creationId xmlns:a16="http://schemas.microsoft.com/office/drawing/2014/main" xmlns="" id="{6504C405-7B8D-2244-87C2-AAD5585473CF}"/>
                </a:ext>
              </a:extLst>
            </p:cNvPr>
            <p:cNvGrpSpPr/>
            <p:nvPr/>
          </p:nvGrpSpPr>
          <p:grpSpPr>
            <a:xfrm>
              <a:off x="3922319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73" name="Freeform 19">
                <a:extLst>
                  <a:ext uri="{FF2B5EF4-FFF2-40B4-BE49-F238E27FC236}">
                    <a16:creationId xmlns:a16="http://schemas.microsoft.com/office/drawing/2014/main" xmlns="" id="{4636CA98-F271-1F41-B369-A983EFEB9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4" name="Freeform 20">
                <a:extLst>
                  <a:ext uri="{FF2B5EF4-FFF2-40B4-BE49-F238E27FC236}">
                    <a16:creationId xmlns:a16="http://schemas.microsoft.com/office/drawing/2014/main" xmlns="" id="{6B595968-9CD0-404D-B28F-0694E632A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5" name="Freeform 21">
                <a:extLst>
                  <a:ext uri="{FF2B5EF4-FFF2-40B4-BE49-F238E27FC236}">
                    <a16:creationId xmlns:a16="http://schemas.microsoft.com/office/drawing/2014/main" xmlns="" id="{4AE940EB-2A62-374A-BFD1-6A3835957D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6" name="Oval 22">
                <a:extLst>
                  <a:ext uri="{FF2B5EF4-FFF2-40B4-BE49-F238E27FC236}">
                    <a16:creationId xmlns:a16="http://schemas.microsoft.com/office/drawing/2014/main" xmlns="" id="{4610619F-D1AA-764E-B331-C34D5E4F1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7" name="Oval 23">
                <a:extLst>
                  <a:ext uri="{FF2B5EF4-FFF2-40B4-BE49-F238E27FC236}">
                    <a16:creationId xmlns:a16="http://schemas.microsoft.com/office/drawing/2014/main" xmlns="" id="{4F66FD9A-BBB8-2D40-A96E-5EAABA78AC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5" name="Group 90">
              <a:extLst>
                <a:ext uri="{FF2B5EF4-FFF2-40B4-BE49-F238E27FC236}">
                  <a16:creationId xmlns:a16="http://schemas.microsoft.com/office/drawing/2014/main" xmlns="" id="{49CA16F8-AFF6-0648-8E25-F63A652F2D86}"/>
                </a:ext>
              </a:extLst>
            </p:cNvPr>
            <p:cNvGrpSpPr/>
            <p:nvPr/>
          </p:nvGrpSpPr>
          <p:grpSpPr>
            <a:xfrm>
              <a:off x="4347471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xmlns="" id="{FCE511F3-2638-AB40-81CB-D134BE893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xmlns="" id="{9C93E4D6-D1F0-AC45-8AE6-2FA90E149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xmlns="" id="{C7CDB74B-3D11-2E49-A82A-193CF134EF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1" name="Oval 22">
                <a:extLst>
                  <a:ext uri="{FF2B5EF4-FFF2-40B4-BE49-F238E27FC236}">
                    <a16:creationId xmlns:a16="http://schemas.microsoft.com/office/drawing/2014/main" xmlns="" id="{D6BF5778-C77A-D94C-8D97-59F31D8D5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2" name="Oval 23">
                <a:extLst>
                  <a:ext uri="{FF2B5EF4-FFF2-40B4-BE49-F238E27FC236}">
                    <a16:creationId xmlns:a16="http://schemas.microsoft.com/office/drawing/2014/main" xmlns="" id="{4C6169EF-EAFC-E24B-85F8-86944718FC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6" name="Group 91">
              <a:extLst>
                <a:ext uri="{FF2B5EF4-FFF2-40B4-BE49-F238E27FC236}">
                  <a16:creationId xmlns:a16="http://schemas.microsoft.com/office/drawing/2014/main" xmlns="" id="{E5B85AEB-183D-D44C-82F6-E68AB32917CE}"/>
                </a:ext>
              </a:extLst>
            </p:cNvPr>
            <p:cNvGrpSpPr/>
            <p:nvPr/>
          </p:nvGrpSpPr>
          <p:grpSpPr>
            <a:xfrm>
              <a:off x="4739731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63" name="Freeform 19">
                <a:extLst>
                  <a:ext uri="{FF2B5EF4-FFF2-40B4-BE49-F238E27FC236}">
                    <a16:creationId xmlns:a16="http://schemas.microsoft.com/office/drawing/2014/main" xmlns="" id="{D45E1DC8-D0C2-EB40-8B96-430161540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4" name="Freeform 20">
                <a:extLst>
                  <a:ext uri="{FF2B5EF4-FFF2-40B4-BE49-F238E27FC236}">
                    <a16:creationId xmlns:a16="http://schemas.microsoft.com/office/drawing/2014/main" xmlns="" id="{B60E661A-940A-2342-8AAA-E476F7CAE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5" name="Freeform 21">
                <a:extLst>
                  <a:ext uri="{FF2B5EF4-FFF2-40B4-BE49-F238E27FC236}">
                    <a16:creationId xmlns:a16="http://schemas.microsoft.com/office/drawing/2014/main" xmlns="" id="{B1833284-BE8E-8C44-BC15-4A1640B9AD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6" name="Oval 22">
                <a:extLst>
                  <a:ext uri="{FF2B5EF4-FFF2-40B4-BE49-F238E27FC236}">
                    <a16:creationId xmlns:a16="http://schemas.microsoft.com/office/drawing/2014/main" xmlns="" id="{994CAAFA-506A-2B44-84F8-B19A1F8E0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7" name="Oval 23">
                <a:extLst>
                  <a:ext uri="{FF2B5EF4-FFF2-40B4-BE49-F238E27FC236}">
                    <a16:creationId xmlns:a16="http://schemas.microsoft.com/office/drawing/2014/main" xmlns="" id="{D6A0EE80-32CF-2449-9A2F-43934A1FB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7" name="Group 92">
              <a:extLst>
                <a:ext uri="{FF2B5EF4-FFF2-40B4-BE49-F238E27FC236}">
                  <a16:creationId xmlns:a16="http://schemas.microsoft.com/office/drawing/2014/main" xmlns="" id="{B77E68BF-9B1D-9F4C-B379-9B94266A56B4}"/>
                </a:ext>
              </a:extLst>
            </p:cNvPr>
            <p:cNvGrpSpPr/>
            <p:nvPr/>
          </p:nvGrpSpPr>
          <p:grpSpPr>
            <a:xfrm>
              <a:off x="5164883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58" name="Freeform 19">
                <a:extLst>
                  <a:ext uri="{FF2B5EF4-FFF2-40B4-BE49-F238E27FC236}">
                    <a16:creationId xmlns:a16="http://schemas.microsoft.com/office/drawing/2014/main" xmlns="" id="{1F5A2587-9A87-824B-9268-E4A0C9F3A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xmlns="" id="{DED94BB7-B85C-214C-9DA0-83DEFA06C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0" name="Freeform 21">
                <a:extLst>
                  <a:ext uri="{FF2B5EF4-FFF2-40B4-BE49-F238E27FC236}">
                    <a16:creationId xmlns:a16="http://schemas.microsoft.com/office/drawing/2014/main" xmlns="" id="{D62CD93E-E193-2642-8792-D9C1F645CD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1" name="Oval 22">
                <a:extLst>
                  <a:ext uri="{FF2B5EF4-FFF2-40B4-BE49-F238E27FC236}">
                    <a16:creationId xmlns:a16="http://schemas.microsoft.com/office/drawing/2014/main" xmlns="" id="{AAED68EE-56F3-6044-9C5A-FD80BDDC26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2" name="Oval 23">
                <a:extLst>
                  <a:ext uri="{FF2B5EF4-FFF2-40B4-BE49-F238E27FC236}">
                    <a16:creationId xmlns:a16="http://schemas.microsoft.com/office/drawing/2014/main" xmlns="" id="{DDC4BEF9-5068-4041-AB69-B71C58E093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180008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57F6FBE-7921-3347-AAB8-2B5DE1A87A15}"/>
              </a:ext>
            </a:extLst>
          </p:cNvPr>
          <p:cNvSpPr/>
          <p:nvPr/>
        </p:nvSpPr>
        <p:spPr>
          <a:xfrm>
            <a:off x="349535" y="764704"/>
            <a:ext cx="8444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Сообщения в мессенджерах</a:t>
            </a:r>
            <a:endParaRPr lang="ru-RU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6CCE9662-5488-DA43-8496-D3BCD7FDF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938" y="1688253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Viber – Бесплатные иконки: социальные медиа">
            <a:extLst>
              <a:ext uri="{FF2B5EF4-FFF2-40B4-BE49-F238E27FC236}">
                <a16:creationId xmlns:a16="http://schemas.microsoft.com/office/drawing/2014/main" xmlns="" id="{7F7D4D21-9C5D-1848-8FC9-C7D67A4A4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19735"/>
            <a:ext cx="2569894" cy="256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9747AE7B-8362-3442-899F-53A16B9E30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415" y="1688034"/>
            <a:ext cx="3922468" cy="5207580"/>
          </a:xfrm>
          <a:prstGeom prst="rect">
            <a:avLst/>
          </a:prstGeom>
          <a:effectLst>
            <a:outerShdw blurRad="660400" dist="2540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764E2110-85DE-C045-A97B-A329E3FC6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4671" y="2209365"/>
            <a:ext cx="1789608" cy="31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47554F1D-E1F5-0B4B-A6DE-C16A760DC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6930" y="4936721"/>
            <a:ext cx="395229" cy="39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xmlns="" id="{2652BFF3-8F74-5849-A46B-3538CB3F2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4963" y="4924210"/>
            <a:ext cx="467991" cy="46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Viber – Бесплатные иконки: социальные медиа">
            <a:extLst>
              <a:ext uri="{FF2B5EF4-FFF2-40B4-BE49-F238E27FC236}">
                <a16:creationId xmlns:a16="http://schemas.microsoft.com/office/drawing/2014/main" xmlns="" id="{5AC3735E-770A-4647-8CE5-40422B02E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931" y="4936721"/>
            <a:ext cx="395229" cy="39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8BF1C22F-453F-C146-BE61-A8EB5D89CD28}"/>
              </a:ext>
            </a:extLst>
          </p:cNvPr>
          <p:cNvSpPr/>
          <p:nvPr/>
        </p:nvSpPr>
        <p:spPr>
          <a:xfrm>
            <a:off x="3253896" y="4653136"/>
            <a:ext cx="1245684" cy="8442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85200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4C73534-E6DF-7146-88B4-65D02EFCF2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610"/>
          <a:stretch/>
        </p:blipFill>
        <p:spPr>
          <a:xfrm>
            <a:off x="1907704" y="952042"/>
            <a:ext cx="1944216" cy="34850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9BECF01-C197-204B-A1AC-53C68F65FB10}"/>
              </a:ext>
            </a:extLst>
          </p:cNvPr>
          <p:cNvSpPr txBox="1"/>
          <p:nvPr/>
        </p:nvSpPr>
        <p:spPr>
          <a:xfrm>
            <a:off x="4371223" y="1268760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Поступают сообщения с просьбой занять деньги от ваших знакомых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BE2BF7-0A56-3C43-992E-4030A0E1F7A1}"/>
              </a:ext>
            </a:extLst>
          </p:cNvPr>
          <p:cNvSpPr txBox="1"/>
          <p:nvPr/>
        </p:nvSpPr>
        <p:spPr>
          <a:xfrm>
            <a:off x="5364088" y="2857582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 вами ведут диалог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534874-ABDA-E446-84B8-C4E48F8F13A0}"/>
              </a:ext>
            </a:extLst>
          </p:cNvPr>
          <p:cNvSpPr txBox="1"/>
          <p:nvPr/>
        </p:nvSpPr>
        <p:spPr>
          <a:xfrm>
            <a:off x="5436096" y="4077072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Присылают реквизиты </a:t>
            </a:r>
          </a:p>
          <a:p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банковской карты для </a:t>
            </a:r>
          </a:p>
          <a:p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перевода денег</a:t>
            </a: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xmlns="" id="{10AD9891-84D5-1745-9028-E95D95F71E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61" y="279838"/>
            <a:ext cx="4536504" cy="5917860"/>
          </a:xfrm>
          <a:prstGeom prst="rect">
            <a:avLst/>
          </a:prstGeom>
          <a:effectLst>
            <a:outerShdw blurRad="660400" dist="254000" dir="2700000" algn="tl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792209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61DCA14-E304-AA4E-B0B4-C2BDB4A55F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85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3457"/>
                    </a14:imgEffect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51"/>
          <a:stretch/>
        </p:blipFill>
        <p:spPr>
          <a:xfrm>
            <a:off x="827584" y="977077"/>
            <a:ext cx="7598116" cy="57332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044" y="2852936"/>
            <a:ext cx="8024428" cy="79690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446CA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Каждое 3-е преступление на территории </a:t>
            </a:r>
            <a:br>
              <a:rPr lang="ru-RU" sz="3200" dirty="0">
                <a:solidFill>
                  <a:srgbClr val="446CA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rgbClr val="446CA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Волгоградской области совершается с </a:t>
            </a:r>
            <a:br>
              <a:rPr lang="ru-RU" sz="3200" dirty="0">
                <a:solidFill>
                  <a:srgbClr val="446CA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rgbClr val="446CA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использованием </a:t>
            </a:r>
            <a:br>
              <a:rPr lang="ru-RU" sz="3200" dirty="0">
                <a:solidFill>
                  <a:srgbClr val="446CA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rgbClr val="446CA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информационно-телекоммуникационных технологий</a:t>
            </a:r>
            <a:endParaRPr lang="ru-RU" sz="3200" dirty="0">
              <a:solidFill>
                <a:srgbClr val="446C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8218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6">
            <a:extLst>
              <a:ext uri="{FF2B5EF4-FFF2-40B4-BE49-F238E27FC236}">
                <a16:creationId xmlns:a16="http://schemas.microsoft.com/office/drawing/2014/main" xmlns="" id="{120CF7C8-9605-FF44-B8ED-AFB4735D08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74643" y="1343600"/>
            <a:ext cx="3306279" cy="5040560"/>
          </a:xfrm>
          <a:prstGeom prst="rect">
            <a:avLst/>
          </a:prstGeom>
          <a:effectLst>
            <a:outerShdw blurRad="660400" dist="254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66" name="Picture 2" descr="Проголосуй за меня, пожалуйста! Как в Ватсапе и Телеграме крадут аккаунты и  деньги | AppleInsider.ru">
            <a:extLst>
              <a:ext uri="{FF2B5EF4-FFF2-40B4-BE49-F238E27FC236}">
                <a16:creationId xmlns:a16="http://schemas.microsoft.com/office/drawing/2014/main" xmlns="" id="{12154B29-01A0-FA4D-B6CA-B041ED91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32630"/>
            <a:ext cx="3888432" cy="269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33C0EDC-0ECD-E644-8389-A4649DC47BFA}"/>
              </a:ext>
            </a:extLst>
          </p:cNvPr>
          <p:cNvSpPr txBox="1"/>
          <p:nvPr/>
        </p:nvSpPr>
        <p:spPr>
          <a:xfrm>
            <a:off x="1124909" y="1071738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Присылают сообщения с </a:t>
            </a:r>
          </a:p>
          <a:p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подозрительными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ссылками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D4042C18-A4FA-014F-AF5E-1F7DBBAA46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3893" y="517749"/>
            <a:ext cx="4355414" cy="5822501"/>
          </a:xfrm>
          <a:prstGeom prst="rect">
            <a:avLst/>
          </a:prstGeom>
        </p:spPr>
      </p:pic>
      <p:pic>
        <p:nvPicPr>
          <p:cNvPr id="11268" name="Picture 4" descr="Отчаянный клик: появился новый способ кражи аккаунтов в Telegram | Статьи |  Известия">
            <a:extLst>
              <a:ext uri="{FF2B5EF4-FFF2-40B4-BE49-F238E27FC236}">
                <a16:creationId xmlns:a16="http://schemas.microsoft.com/office/drawing/2014/main" xmlns="" id="{B30F2755-0C26-AA46-964C-F791DC0E5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82"/>
          <a:stretch/>
        </p:blipFill>
        <p:spPr bwMode="auto">
          <a:xfrm>
            <a:off x="5379956" y="1268760"/>
            <a:ext cx="322449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49">
            <a:extLst>
              <a:ext uri="{FF2B5EF4-FFF2-40B4-BE49-F238E27FC236}">
                <a16:creationId xmlns:a16="http://schemas.microsoft.com/office/drawing/2014/main" xmlns="" id="{0504A760-D991-2042-9BB6-64DB480091E0}"/>
              </a:ext>
            </a:extLst>
          </p:cNvPr>
          <p:cNvGrpSpPr/>
          <p:nvPr/>
        </p:nvGrpSpPr>
        <p:grpSpPr>
          <a:xfrm>
            <a:off x="330494" y="1091923"/>
            <a:ext cx="706147" cy="685242"/>
            <a:chOff x="7961313" y="1244600"/>
            <a:chExt cx="482600" cy="468313"/>
          </a:xfrm>
          <a:solidFill>
            <a:schemeClr val="bg1"/>
          </a:solidFill>
        </p:grpSpPr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xmlns="" id="{5646E8B3-D2D7-DA43-96C8-9E74A8DFD5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61313" y="1244600"/>
              <a:ext cx="482600" cy="468313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xmlns="" id="{92DD5969-0DE4-474A-980A-35727DCAA8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21638" y="1306513"/>
              <a:ext cx="361950" cy="244475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xmlns="" id="{3BAF8EFA-56B5-0742-88EE-83677A85FE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80388" y="1558925"/>
              <a:ext cx="44450" cy="46038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xmlns="" id="{08519C1B-E055-D64C-9196-678EDBED4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2288" y="1428750"/>
              <a:ext cx="44450" cy="92075"/>
            </a:xfrm>
            <a:custGeom>
              <a:avLst/>
              <a:gdLst>
                <a:gd name="T0" fmla="*/ 9 w 12"/>
                <a:gd name="T1" fmla="*/ 0 h 24"/>
                <a:gd name="T2" fmla="*/ 3 w 12"/>
                <a:gd name="T3" fmla="*/ 0 h 24"/>
                <a:gd name="T4" fmla="*/ 0 w 12"/>
                <a:gd name="T5" fmla="*/ 3 h 24"/>
                <a:gd name="T6" fmla="*/ 0 w 12"/>
                <a:gd name="T7" fmla="*/ 21 h 24"/>
                <a:gd name="T8" fmla="*/ 3 w 12"/>
                <a:gd name="T9" fmla="*/ 24 h 24"/>
                <a:gd name="T10" fmla="*/ 9 w 12"/>
                <a:gd name="T11" fmla="*/ 24 h 24"/>
                <a:gd name="T12" fmla="*/ 12 w 12"/>
                <a:gd name="T13" fmla="*/ 21 h 24"/>
                <a:gd name="T14" fmla="*/ 12 w 12"/>
                <a:gd name="T15" fmla="*/ 3 h 24"/>
                <a:gd name="T16" fmla="*/ 9 w 1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1" y="24"/>
                    <a:pt x="12" y="22"/>
                    <a:pt x="12" y="2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xmlns="" id="{D70B3C93-A3EA-8F4F-A339-9EBC3914F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3100" y="1336675"/>
              <a:ext cx="44450" cy="184150"/>
            </a:xfrm>
            <a:custGeom>
              <a:avLst/>
              <a:gdLst>
                <a:gd name="T0" fmla="*/ 9 w 12"/>
                <a:gd name="T1" fmla="*/ 0 h 48"/>
                <a:gd name="T2" fmla="*/ 3 w 12"/>
                <a:gd name="T3" fmla="*/ 0 h 48"/>
                <a:gd name="T4" fmla="*/ 0 w 12"/>
                <a:gd name="T5" fmla="*/ 3 h 48"/>
                <a:gd name="T6" fmla="*/ 0 w 12"/>
                <a:gd name="T7" fmla="*/ 45 h 48"/>
                <a:gd name="T8" fmla="*/ 3 w 12"/>
                <a:gd name="T9" fmla="*/ 48 h 48"/>
                <a:gd name="T10" fmla="*/ 9 w 12"/>
                <a:gd name="T11" fmla="*/ 48 h 48"/>
                <a:gd name="T12" fmla="*/ 12 w 12"/>
                <a:gd name="T13" fmla="*/ 45 h 48"/>
                <a:gd name="T14" fmla="*/ 12 w 12"/>
                <a:gd name="T15" fmla="*/ 3 h 48"/>
                <a:gd name="T16" fmla="*/ 9 w 12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8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2" y="47"/>
                    <a:pt x="12" y="4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xmlns="" id="{AD4FDAA5-837F-7D4A-8B6D-0E5D7D878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6900" y="1398588"/>
              <a:ext cx="46037" cy="122238"/>
            </a:xfrm>
            <a:custGeom>
              <a:avLst/>
              <a:gdLst>
                <a:gd name="T0" fmla="*/ 9 w 12"/>
                <a:gd name="T1" fmla="*/ 0 h 32"/>
                <a:gd name="T2" fmla="*/ 3 w 12"/>
                <a:gd name="T3" fmla="*/ 0 h 32"/>
                <a:gd name="T4" fmla="*/ 0 w 12"/>
                <a:gd name="T5" fmla="*/ 3 h 32"/>
                <a:gd name="T6" fmla="*/ 0 w 12"/>
                <a:gd name="T7" fmla="*/ 29 h 32"/>
                <a:gd name="T8" fmla="*/ 3 w 12"/>
                <a:gd name="T9" fmla="*/ 32 h 32"/>
                <a:gd name="T10" fmla="*/ 9 w 12"/>
                <a:gd name="T11" fmla="*/ 32 h 32"/>
                <a:gd name="T12" fmla="*/ 12 w 12"/>
                <a:gd name="T13" fmla="*/ 29 h 32"/>
                <a:gd name="T14" fmla="*/ 12 w 12"/>
                <a:gd name="T15" fmla="*/ 3 h 32"/>
                <a:gd name="T16" fmla="*/ 9 w 12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2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1" y="32"/>
                    <a:pt x="12" y="31"/>
                    <a:pt x="12" y="2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xmlns="" id="{06F0E9D8-BAB0-0346-8470-C334B0D01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6088" y="1368425"/>
              <a:ext cx="46037" cy="152400"/>
            </a:xfrm>
            <a:custGeom>
              <a:avLst/>
              <a:gdLst>
                <a:gd name="T0" fmla="*/ 9 w 12"/>
                <a:gd name="T1" fmla="*/ 0 h 40"/>
                <a:gd name="T2" fmla="*/ 3 w 12"/>
                <a:gd name="T3" fmla="*/ 0 h 40"/>
                <a:gd name="T4" fmla="*/ 0 w 12"/>
                <a:gd name="T5" fmla="*/ 3 h 40"/>
                <a:gd name="T6" fmla="*/ 0 w 12"/>
                <a:gd name="T7" fmla="*/ 37 h 40"/>
                <a:gd name="T8" fmla="*/ 3 w 12"/>
                <a:gd name="T9" fmla="*/ 40 h 40"/>
                <a:gd name="T10" fmla="*/ 9 w 12"/>
                <a:gd name="T11" fmla="*/ 40 h 40"/>
                <a:gd name="T12" fmla="*/ 12 w 12"/>
                <a:gd name="T13" fmla="*/ 37 h 40"/>
                <a:gd name="T14" fmla="*/ 12 w 12"/>
                <a:gd name="T15" fmla="*/ 3 h 40"/>
                <a:gd name="T16" fmla="*/ 9 w 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0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1" y="40"/>
                    <a:pt x="3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1" y="40"/>
                    <a:pt x="12" y="39"/>
                    <a:pt x="12" y="3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 w="952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xmlns="" val="21745093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3">
            <a:extLst>
              <a:ext uri="{FF2B5EF4-FFF2-40B4-BE49-F238E27FC236}">
                <a16:creationId xmlns:a16="http://schemas.microsoft.com/office/drawing/2014/main" xmlns="" id="{D6AED63A-8AE7-304A-A7CF-3B6E70A5F8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045" y="1572481"/>
            <a:ext cx="3335474" cy="4428270"/>
          </a:xfrm>
          <a:prstGeom prst="rect">
            <a:avLst/>
          </a:prstGeom>
          <a:effectLst>
            <a:outerShdw blurRad="660400" dist="2540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17" name="Объект 15">
            <a:extLst>
              <a:ext uri="{FF2B5EF4-FFF2-40B4-BE49-F238E27FC236}">
                <a16:creationId xmlns:a16="http://schemas.microsoft.com/office/drawing/2014/main" xmlns="" id="{637C6263-E3E8-5143-886B-8ED111F424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3447" y="2025254"/>
            <a:ext cx="1571771" cy="2728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BEE0A8B-9C14-C442-855E-B83117A1F1A5}"/>
              </a:ext>
            </a:extLst>
          </p:cNvPr>
          <p:cNvSpPr txBox="1"/>
          <p:nvPr/>
        </p:nvSpPr>
        <p:spPr>
          <a:xfrm>
            <a:off x="3879334" y="1052736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Сообщения в мессенджерах 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(чаще Телеграмм) 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от вашего руководителя</a:t>
            </a:r>
          </a:p>
        </p:txBody>
      </p:sp>
    </p:spTree>
    <p:extLst>
      <p:ext uri="{BB962C8B-B14F-4D97-AF65-F5344CB8AC3E}">
        <p14:creationId xmlns:p14="http://schemas.microsoft.com/office/powerpoint/2010/main" xmlns="" val="24742971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5">
            <a:extLst>
              <a:ext uri="{FF2B5EF4-FFF2-40B4-BE49-F238E27FC236}">
                <a16:creationId xmlns:a16="http://schemas.microsoft.com/office/drawing/2014/main" xmlns="" id="{E3831D18-93F9-934D-8003-051BAB98D3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5487" y="1653532"/>
            <a:ext cx="5873025" cy="355836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BCD8899-EF17-A247-9A3C-851AA6F2350B}"/>
              </a:ext>
            </a:extLst>
          </p:cNvPr>
          <p:cNvSpPr/>
          <p:nvPr/>
        </p:nvSpPr>
        <p:spPr>
          <a:xfrm>
            <a:off x="2656251" y="620688"/>
            <a:ext cx="3831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ВНИМАНИЕ!</a:t>
            </a:r>
          </a:p>
        </p:txBody>
      </p:sp>
      <p:pic>
        <p:nvPicPr>
          <p:cNvPr id="6" name="Рисунок 5" descr="Предупреждение">
            <a:extLst>
              <a:ext uri="{FF2B5EF4-FFF2-40B4-BE49-F238E27FC236}">
                <a16:creationId xmlns:a16="http://schemas.microsoft.com/office/drawing/2014/main" xmlns="" id="{231F2AF8-BF45-0047-A5B5-EA0181C0CE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08304" y="718047"/>
            <a:ext cx="1426402" cy="1426402"/>
          </a:xfrm>
          <a:prstGeom prst="rect">
            <a:avLst/>
          </a:prstGeom>
        </p:spPr>
      </p:pic>
      <p:grpSp>
        <p:nvGrpSpPr>
          <p:cNvPr id="7" name="Group 41">
            <a:extLst>
              <a:ext uri="{FF2B5EF4-FFF2-40B4-BE49-F238E27FC236}">
                <a16:creationId xmlns:a16="http://schemas.microsoft.com/office/drawing/2014/main" xmlns="" id="{9F5D40BD-C537-C348-8137-384BA2F1A2E8}"/>
              </a:ext>
            </a:extLst>
          </p:cNvPr>
          <p:cNvGrpSpPr/>
          <p:nvPr/>
        </p:nvGrpSpPr>
        <p:grpSpPr>
          <a:xfrm>
            <a:off x="2768302" y="5173415"/>
            <a:ext cx="4084827" cy="336723"/>
            <a:chOff x="1422759" y="4629311"/>
            <a:chExt cx="4084827" cy="336723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8" name="Group 42">
              <a:extLst>
                <a:ext uri="{FF2B5EF4-FFF2-40B4-BE49-F238E27FC236}">
                  <a16:creationId xmlns:a16="http://schemas.microsoft.com/office/drawing/2014/main" xmlns="" id="{ED9D3D5D-DEB9-D745-958C-2D0162702E4D}"/>
                </a:ext>
              </a:extLst>
            </p:cNvPr>
            <p:cNvGrpSpPr/>
            <p:nvPr/>
          </p:nvGrpSpPr>
          <p:grpSpPr>
            <a:xfrm>
              <a:off x="1422759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45" name="Freeform 16">
                <a:extLst>
                  <a:ext uri="{FF2B5EF4-FFF2-40B4-BE49-F238E27FC236}">
                    <a16:creationId xmlns:a16="http://schemas.microsoft.com/office/drawing/2014/main" xmlns="" id="{CD691F11-3FCE-8245-B7F5-BD2DA0DD22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" name="Oval 17">
                <a:extLst>
                  <a:ext uri="{FF2B5EF4-FFF2-40B4-BE49-F238E27FC236}">
                    <a16:creationId xmlns:a16="http://schemas.microsoft.com/office/drawing/2014/main" xmlns="" id="{A7BC7A10-9A5C-0948-97E1-5B83B7031F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7" name="Oval 18">
                <a:extLst>
                  <a:ext uri="{FF2B5EF4-FFF2-40B4-BE49-F238E27FC236}">
                    <a16:creationId xmlns:a16="http://schemas.microsoft.com/office/drawing/2014/main" xmlns="" id="{F3F5296C-7011-704A-A996-2A5286AEF1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9" name="Group 43">
              <a:extLst>
                <a:ext uri="{FF2B5EF4-FFF2-40B4-BE49-F238E27FC236}">
                  <a16:creationId xmlns:a16="http://schemas.microsoft.com/office/drawing/2014/main" xmlns="" id="{DF715726-A8E6-8642-951D-82E43FCD6A79}"/>
                </a:ext>
              </a:extLst>
            </p:cNvPr>
            <p:cNvGrpSpPr/>
            <p:nvPr/>
          </p:nvGrpSpPr>
          <p:grpSpPr>
            <a:xfrm>
              <a:off x="1847911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42" name="Freeform 16">
                <a:extLst>
                  <a:ext uri="{FF2B5EF4-FFF2-40B4-BE49-F238E27FC236}">
                    <a16:creationId xmlns:a16="http://schemas.microsoft.com/office/drawing/2014/main" xmlns="" id="{C436F2A7-7CFF-3747-84D3-25166464AD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" name="Oval 17">
                <a:extLst>
                  <a:ext uri="{FF2B5EF4-FFF2-40B4-BE49-F238E27FC236}">
                    <a16:creationId xmlns:a16="http://schemas.microsoft.com/office/drawing/2014/main" xmlns="" id="{C5DACD46-FF9D-4E4E-AF63-6D7F4ED2E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" name="Oval 18">
                <a:extLst>
                  <a:ext uri="{FF2B5EF4-FFF2-40B4-BE49-F238E27FC236}">
                    <a16:creationId xmlns:a16="http://schemas.microsoft.com/office/drawing/2014/main" xmlns="" id="{6DEE6BCC-89CE-414C-8D1B-51684E284E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0" name="Group 44">
              <a:extLst>
                <a:ext uri="{FF2B5EF4-FFF2-40B4-BE49-F238E27FC236}">
                  <a16:creationId xmlns:a16="http://schemas.microsoft.com/office/drawing/2014/main" xmlns="" id="{B5C568AD-01F4-5347-9AAA-2893AE93658E}"/>
                </a:ext>
              </a:extLst>
            </p:cNvPr>
            <p:cNvGrpSpPr/>
            <p:nvPr/>
          </p:nvGrpSpPr>
          <p:grpSpPr>
            <a:xfrm>
              <a:off x="2264704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39" name="Freeform 16">
                <a:extLst>
                  <a:ext uri="{FF2B5EF4-FFF2-40B4-BE49-F238E27FC236}">
                    <a16:creationId xmlns:a16="http://schemas.microsoft.com/office/drawing/2014/main" xmlns="" id="{39A8F2FD-1C85-D34B-9E77-4E59BDDC0A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0" name="Oval 17">
                <a:extLst>
                  <a:ext uri="{FF2B5EF4-FFF2-40B4-BE49-F238E27FC236}">
                    <a16:creationId xmlns:a16="http://schemas.microsoft.com/office/drawing/2014/main" xmlns="" id="{26EC0394-4C9E-4C4A-81D9-68C65864D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1" name="Oval 18">
                <a:extLst>
                  <a:ext uri="{FF2B5EF4-FFF2-40B4-BE49-F238E27FC236}">
                    <a16:creationId xmlns:a16="http://schemas.microsoft.com/office/drawing/2014/main" xmlns="" id="{A5F002D6-A08C-DE41-A49E-D0806CE8B8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1" name="Group 45">
              <a:extLst>
                <a:ext uri="{FF2B5EF4-FFF2-40B4-BE49-F238E27FC236}">
                  <a16:creationId xmlns:a16="http://schemas.microsoft.com/office/drawing/2014/main" xmlns="" id="{39E9922F-7593-6A44-8408-2BFD1587E5FD}"/>
                </a:ext>
              </a:extLst>
            </p:cNvPr>
            <p:cNvGrpSpPr/>
            <p:nvPr/>
          </p:nvGrpSpPr>
          <p:grpSpPr>
            <a:xfrm>
              <a:off x="2689856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36" name="Freeform 16">
                <a:extLst>
                  <a:ext uri="{FF2B5EF4-FFF2-40B4-BE49-F238E27FC236}">
                    <a16:creationId xmlns:a16="http://schemas.microsoft.com/office/drawing/2014/main" xmlns="" id="{0066115F-65DC-354D-928D-DA282324A7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" name="Oval 17">
                <a:extLst>
                  <a:ext uri="{FF2B5EF4-FFF2-40B4-BE49-F238E27FC236}">
                    <a16:creationId xmlns:a16="http://schemas.microsoft.com/office/drawing/2014/main" xmlns="" id="{CED9C9F2-314E-C849-88A6-F630F1CF6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" name="Oval 18">
                <a:extLst>
                  <a:ext uri="{FF2B5EF4-FFF2-40B4-BE49-F238E27FC236}">
                    <a16:creationId xmlns:a16="http://schemas.microsoft.com/office/drawing/2014/main" xmlns="" id="{0A663CC8-47E6-7948-B918-39945A2E8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2" name="Group 46">
              <a:extLst>
                <a:ext uri="{FF2B5EF4-FFF2-40B4-BE49-F238E27FC236}">
                  <a16:creationId xmlns:a16="http://schemas.microsoft.com/office/drawing/2014/main" xmlns="" id="{9880848A-1D64-9042-92D2-3343CF79232E}"/>
                </a:ext>
              </a:extLst>
            </p:cNvPr>
            <p:cNvGrpSpPr/>
            <p:nvPr/>
          </p:nvGrpSpPr>
          <p:grpSpPr>
            <a:xfrm>
              <a:off x="3088242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33" name="Freeform 16">
                <a:extLst>
                  <a:ext uri="{FF2B5EF4-FFF2-40B4-BE49-F238E27FC236}">
                    <a16:creationId xmlns:a16="http://schemas.microsoft.com/office/drawing/2014/main" xmlns="" id="{DF6A5D40-4F0C-8442-992E-8AE080B5BC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4" name="Oval 17">
                <a:extLst>
                  <a:ext uri="{FF2B5EF4-FFF2-40B4-BE49-F238E27FC236}">
                    <a16:creationId xmlns:a16="http://schemas.microsoft.com/office/drawing/2014/main" xmlns="" id="{E8970855-3F89-A94C-A980-4A615AF66B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5" name="Oval 18">
                <a:extLst>
                  <a:ext uri="{FF2B5EF4-FFF2-40B4-BE49-F238E27FC236}">
                    <a16:creationId xmlns:a16="http://schemas.microsoft.com/office/drawing/2014/main" xmlns="" id="{DDD4782B-DEBB-844C-BAD7-ACF2565DCD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3" name="Group 47">
              <a:extLst>
                <a:ext uri="{FF2B5EF4-FFF2-40B4-BE49-F238E27FC236}">
                  <a16:creationId xmlns:a16="http://schemas.microsoft.com/office/drawing/2014/main" xmlns="" id="{EF637E84-53C6-DA43-A7CD-9074FF274699}"/>
                </a:ext>
              </a:extLst>
            </p:cNvPr>
            <p:cNvGrpSpPr/>
            <p:nvPr/>
          </p:nvGrpSpPr>
          <p:grpSpPr>
            <a:xfrm>
              <a:off x="3513394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30" name="Freeform 16">
                <a:extLst>
                  <a:ext uri="{FF2B5EF4-FFF2-40B4-BE49-F238E27FC236}">
                    <a16:creationId xmlns:a16="http://schemas.microsoft.com/office/drawing/2014/main" xmlns="" id="{C22F561B-540E-6440-8797-D6C58C4082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1" name="Oval 17">
                <a:extLst>
                  <a:ext uri="{FF2B5EF4-FFF2-40B4-BE49-F238E27FC236}">
                    <a16:creationId xmlns:a16="http://schemas.microsoft.com/office/drawing/2014/main" xmlns="" id="{69144D9D-B0CC-1440-A355-03AF76F63B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2" name="Oval 18">
                <a:extLst>
                  <a:ext uri="{FF2B5EF4-FFF2-40B4-BE49-F238E27FC236}">
                    <a16:creationId xmlns:a16="http://schemas.microsoft.com/office/drawing/2014/main" xmlns="" id="{A92F5977-1AA0-AB49-BC8C-B382762F2D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4" name="Group 48">
              <a:extLst>
                <a:ext uri="{FF2B5EF4-FFF2-40B4-BE49-F238E27FC236}">
                  <a16:creationId xmlns:a16="http://schemas.microsoft.com/office/drawing/2014/main" xmlns="" id="{8EBC7213-D072-254C-A1EB-8A1B571920AE}"/>
                </a:ext>
              </a:extLst>
            </p:cNvPr>
            <p:cNvGrpSpPr/>
            <p:nvPr/>
          </p:nvGrpSpPr>
          <p:grpSpPr>
            <a:xfrm>
              <a:off x="3930187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27" name="Freeform 16">
                <a:extLst>
                  <a:ext uri="{FF2B5EF4-FFF2-40B4-BE49-F238E27FC236}">
                    <a16:creationId xmlns:a16="http://schemas.microsoft.com/office/drawing/2014/main" xmlns="" id="{682B4C22-F111-9B4B-936E-BD468F3B13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" name="Oval 17">
                <a:extLst>
                  <a:ext uri="{FF2B5EF4-FFF2-40B4-BE49-F238E27FC236}">
                    <a16:creationId xmlns:a16="http://schemas.microsoft.com/office/drawing/2014/main" xmlns="" id="{7A28C527-53C0-4C4C-8164-54B1DC6D4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" name="Oval 18">
                <a:extLst>
                  <a:ext uri="{FF2B5EF4-FFF2-40B4-BE49-F238E27FC236}">
                    <a16:creationId xmlns:a16="http://schemas.microsoft.com/office/drawing/2014/main" xmlns="" id="{C81689C8-8E96-8948-B8C8-DB0B28C72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5" name="Group 49">
              <a:extLst>
                <a:ext uri="{FF2B5EF4-FFF2-40B4-BE49-F238E27FC236}">
                  <a16:creationId xmlns:a16="http://schemas.microsoft.com/office/drawing/2014/main" xmlns="" id="{CAC683E0-3F0B-324C-BAA5-43FFC0C1C24D}"/>
                </a:ext>
              </a:extLst>
            </p:cNvPr>
            <p:cNvGrpSpPr/>
            <p:nvPr/>
          </p:nvGrpSpPr>
          <p:grpSpPr>
            <a:xfrm>
              <a:off x="4355339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24" name="Freeform 16">
                <a:extLst>
                  <a:ext uri="{FF2B5EF4-FFF2-40B4-BE49-F238E27FC236}">
                    <a16:creationId xmlns:a16="http://schemas.microsoft.com/office/drawing/2014/main" xmlns="" id="{115FD16D-E848-E041-9320-C9BFDC5B2D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" name="Oval 17">
                <a:extLst>
                  <a:ext uri="{FF2B5EF4-FFF2-40B4-BE49-F238E27FC236}">
                    <a16:creationId xmlns:a16="http://schemas.microsoft.com/office/drawing/2014/main" xmlns="" id="{CF6119BB-0279-DB46-ABC7-F061090A7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" name="Oval 18">
                <a:extLst>
                  <a:ext uri="{FF2B5EF4-FFF2-40B4-BE49-F238E27FC236}">
                    <a16:creationId xmlns:a16="http://schemas.microsoft.com/office/drawing/2014/main" xmlns="" id="{197B9FA0-4A92-5648-BF13-443E1874EB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6" name="Group 50">
              <a:extLst>
                <a:ext uri="{FF2B5EF4-FFF2-40B4-BE49-F238E27FC236}">
                  <a16:creationId xmlns:a16="http://schemas.microsoft.com/office/drawing/2014/main" xmlns="" id="{31ACEF55-D452-8546-BB93-3E12700DD035}"/>
                </a:ext>
              </a:extLst>
            </p:cNvPr>
            <p:cNvGrpSpPr/>
            <p:nvPr/>
          </p:nvGrpSpPr>
          <p:grpSpPr>
            <a:xfrm>
              <a:off x="4747599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xmlns="" id="{E495738C-4A6F-6F40-8542-C9F1A86EA9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" name="Oval 17">
                <a:extLst>
                  <a:ext uri="{FF2B5EF4-FFF2-40B4-BE49-F238E27FC236}">
                    <a16:creationId xmlns:a16="http://schemas.microsoft.com/office/drawing/2014/main" xmlns="" id="{41E5FDDD-88C5-7342-A974-C2F6EE4BBC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" name="Oval 18">
                <a:extLst>
                  <a:ext uri="{FF2B5EF4-FFF2-40B4-BE49-F238E27FC236}">
                    <a16:creationId xmlns:a16="http://schemas.microsoft.com/office/drawing/2014/main" xmlns="" id="{F14ED82D-9ABF-6E48-8CC3-9252B215E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7" name="Group 51">
              <a:extLst>
                <a:ext uri="{FF2B5EF4-FFF2-40B4-BE49-F238E27FC236}">
                  <a16:creationId xmlns:a16="http://schemas.microsoft.com/office/drawing/2014/main" xmlns="" id="{9BB0A64B-1A36-7D4D-ABAA-10EA0F1D6C15}"/>
                </a:ext>
              </a:extLst>
            </p:cNvPr>
            <p:cNvGrpSpPr/>
            <p:nvPr/>
          </p:nvGrpSpPr>
          <p:grpSpPr>
            <a:xfrm>
              <a:off x="5172751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xmlns="" id="{BFDADB47-A67D-6A4C-A3D6-D7714BEC50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" name="Oval 17">
                <a:extLst>
                  <a:ext uri="{FF2B5EF4-FFF2-40B4-BE49-F238E27FC236}">
                    <a16:creationId xmlns:a16="http://schemas.microsoft.com/office/drawing/2014/main" xmlns="" id="{C888909F-40D2-154A-A079-8D2633042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" name="Oval 18">
                <a:extLst>
                  <a:ext uri="{FF2B5EF4-FFF2-40B4-BE49-F238E27FC236}">
                    <a16:creationId xmlns:a16="http://schemas.microsoft.com/office/drawing/2014/main" xmlns="" id="{0251D1E5-18DF-AA40-9F67-55BC3CF58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110" name="Rectangle 24">
            <a:extLst>
              <a:ext uri="{FF2B5EF4-FFF2-40B4-BE49-F238E27FC236}">
                <a16:creationId xmlns:a16="http://schemas.microsoft.com/office/drawing/2014/main" xmlns="" id="{DA06D527-CF7F-0D47-AF76-188A331BB4E6}"/>
              </a:ext>
            </a:extLst>
          </p:cNvPr>
          <p:cNvSpPr/>
          <p:nvPr/>
        </p:nvSpPr>
        <p:spPr>
          <a:xfrm>
            <a:off x="2429170" y="1926948"/>
            <a:ext cx="4322628" cy="2798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48" name="Group 82">
            <a:extLst>
              <a:ext uri="{FF2B5EF4-FFF2-40B4-BE49-F238E27FC236}">
                <a16:creationId xmlns:a16="http://schemas.microsoft.com/office/drawing/2014/main" xmlns="" id="{F664AE4C-5219-B24B-BDBE-1E2B01A78AE5}"/>
              </a:ext>
            </a:extLst>
          </p:cNvPr>
          <p:cNvGrpSpPr/>
          <p:nvPr/>
        </p:nvGrpSpPr>
        <p:grpSpPr>
          <a:xfrm>
            <a:off x="2768302" y="5733256"/>
            <a:ext cx="4100561" cy="336723"/>
            <a:chOff x="1414892" y="5123737"/>
            <a:chExt cx="4100561" cy="336723"/>
          </a:xfrm>
          <a:solidFill>
            <a:schemeClr val="tx2">
              <a:lumMod val="60000"/>
              <a:lumOff val="40000"/>
            </a:schemeClr>
          </a:solidFill>
        </p:grpSpPr>
        <p:grpSp>
          <p:nvGrpSpPr>
            <p:cNvPr id="49" name="Group 83">
              <a:extLst>
                <a:ext uri="{FF2B5EF4-FFF2-40B4-BE49-F238E27FC236}">
                  <a16:creationId xmlns:a16="http://schemas.microsoft.com/office/drawing/2014/main" xmlns="" id="{1C1A0CE4-270D-754A-B354-F6C535F80B9C}"/>
                </a:ext>
              </a:extLst>
            </p:cNvPr>
            <p:cNvGrpSpPr/>
            <p:nvPr/>
          </p:nvGrpSpPr>
          <p:grpSpPr>
            <a:xfrm>
              <a:off x="1414892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104" name="Freeform 19">
                <a:extLst>
                  <a:ext uri="{FF2B5EF4-FFF2-40B4-BE49-F238E27FC236}">
                    <a16:creationId xmlns:a16="http://schemas.microsoft.com/office/drawing/2014/main" xmlns="" id="{3DD7587A-D5EA-4243-A6FF-ABC3A4F11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5" name="Freeform 20">
                <a:extLst>
                  <a:ext uri="{FF2B5EF4-FFF2-40B4-BE49-F238E27FC236}">
                    <a16:creationId xmlns:a16="http://schemas.microsoft.com/office/drawing/2014/main" xmlns="" id="{D136BAC4-9C55-E241-A6D5-A4CCBD882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6" name="Freeform 21">
                <a:extLst>
                  <a:ext uri="{FF2B5EF4-FFF2-40B4-BE49-F238E27FC236}">
                    <a16:creationId xmlns:a16="http://schemas.microsoft.com/office/drawing/2014/main" xmlns="" id="{E871003D-F0E0-2B4C-AD2D-DD47B65A27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" name="Oval 22">
                <a:extLst>
                  <a:ext uri="{FF2B5EF4-FFF2-40B4-BE49-F238E27FC236}">
                    <a16:creationId xmlns:a16="http://schemas.microsoft.com/office/drawing/2014/main" xmlns="" id="{E6B68F12-0B4F-164A-86AD-52536CD87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" name="Oval 23">
                <a:extLst>
                  <a:ext uri="{FF2B5EF4-FFF2-40B4-BE49-F238E27FC236}">
                    <a16:creationId xmlns:a16="http://schemas.microsoft.com/office/drawing/2014/main" xmlns="" id="{93007E4A-CD3F-3046-BE20-2E32C4C50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0" name="Group 84">
              <a:extLst>
                <a:ext uri="{FF2B5EF4-FFF2-40B4-BE49-F238E27FC236}">
                  <a16:creationId xmlns:a16="http://schemas.microsoft.com/office/drawing/2014/main" xmlns="" id="{0E311AD3-34F8-9141-BE54-77104D4D1E22}"/>
                </a:ext>
              </a:extLst>
            </p:cNvPr>
            <p:cNvGrpSpPr/>
            <p:nvPr/>
          </p:nvGrpSpPr>
          <p:grpSpPr>
            <a:xfrm>
              <a:off x="1840044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99" name="Freeform 19">
                <a:extLst>
                  <a:ext uri="{FF2B5EF4-FFF2-40B4-BE49-F238E27FC236}">
                    <a16:creationId xmlns:a16="http://schemas.microsoft.com/office/drawing/2014/main" xmlns="" id="{F11C47B2-C986-AF4A-B9E5-234B56C21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0" name="Freeform 20">
                <a:extLst>
                  <a:ext uri="{FF2B5EF4-FFF2-40B4-BE49-F238E27FC236}">
                    <a16:creationId xmlns:a16="http://schemas.microsoft.com/office/drawing/2014/main" xmlns="" id="{4FB42F06-A2B3-9A4F-A2A0-CA1836B1B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1" name="Freeform 21">
                <a:extLst>
                  <a:ext uri="{FF2B5EF4-FFF2-40B4-BE49-F238E27FC236}">
                    <a16:creationId xmlns:a16="http://schemas.microsoft.com/office/drawing/2014/main" xmlns="" id="{96A924C8-816A-3E4C-B2C5-E8B9EE8725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2" name="Oval 22">
                <a:extLst>
                  <a:ext uri="{FF2B5EF4-FFF2-40B4-BE49-F238E27FC236}">
                    <a16:creationId xmlns:a16="http://schemas.microsoft.com/office/drawing/2014/main" xmlns="" id="{7059D72C-3324-D343-A3B0-483D28BC45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3" name="Oval 23">
                <a:extLst>
                  <a:ext uri="{FF2B5EF4-FFF2-40B4-BE49-F238E27FC236}">
                    <a16:creationId xmlns:a16="http://schemas.microsoft.com/office/drawing/2014/main" xmlns="" id="{573948AD-7301-914E-ACEF-BFFFA14A4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1" name="Group 85">
              <a:extLst>
                <a:ext uri="{FF2B5EF4-FFF2-40B4-BE49-F238E27FC236}">
                  <a16:creationId xmlns:a16="http://schemas.microsoft.com/office/drawing/2014/main" xmlns="" id="{FA198134-F305-0E40-875D-E4B90F3144B6}"/>
                </a:ext>
              </a:extLst>
            </p:cNvPr>
            <p:cNvGrpSpPr/>
            <p:nvPr/>
          </p:nvGrpSpPr>
          <p:grpSpPr>
            <a:xfrm>
              <a:off x="2256836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94" name="Freeform 19">
                <a:extLst>
                  <a:ext uri="{FF2B5EF4-FFF2-40B4-BE49-F238E27FC236}">
                    <a16:creationId xmlns:a16="http://schemas.microsoft.com/office/drawing/2014/main" xmlns="" id="{0D916636-134D-9F4F-9CDA-E3157C2DA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5" name="Freeform 20">
                <a:extLst>
                  <a:ext uri="{FF2B5EF4-FFF2-40B4-BE49-F238E27FC236}">
                    <a16:creationId xmlns:a16="http://schemas.microsoft.com/office/drawing/2014/main" xmlns="" id="{08DD8AFD-7F11-0542-91D8-EAC457F74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6" name="Freeform 21">
                <a:extLst>
                  <a:ext uri="{FF2B5EF4-FFF2-40B4-BE49-F238E27FC236}">
                    <a16:creationId xmlns:a16="http://schemas.microsoft.com/office/drawing/2014/main" xmlns="" id="{68833E12-12B1-7A48-9B19-0A1871B1F7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7" name="Oval 22">
                <a:extLst>
                  <a:ext uri="{FF2B5EF4-FFF2-40B4-BE49-F238E27FC236}">
                    <a16:creationId xmlns:a16="http://schemas.microsoft.com/office/drawing/2014/main" xmlns="" id="{CF75FBE0-25DB-5741-B214-A2FE25BAA2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8" name="Oval 23">
                <a:extLst>
                  <a:ext uri="{FF2B5EF4-FFF2-40B4-BE49-F238E27FC236}">
                    <a16:creationId xmlns:a16="http://schemas.microsoft.com/office/drawing/2014/main" xmlns="" id="{8F0F8A78-B172-F845-A77D-FEA8A635CF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2" name="Group 86">
              <a:extLst>
                <a:ext uri="{FF2B5EF4-FFF2-40B4-BE49-F238E27FC236}">
                  <a16:creationId xmlns:a16="http://schemas.microsoft.com/office/drawing/2014/main" xmlns="" id="{38CC668E-2A77-F044-9316-355C4E60848C}"/>
                </a:ext>
              </a:extLst>
            </p:cNvPr>
            <p:cNvGrpSpPr/>
            <p:nvPr/>
          </p:nvGrpSpPr>
          <p:grpSpPr>
            <a:xfrm>
              <a:off x="2681988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89" name="Freeform 19">
                <a:extLst>
                  <a:ext uri="{FF2B5EF4-FFF2-40B4-BE49-F238E27FC236}">
                    <a16:creationId xmlns:a16="http://schemas.microsoft.com/office/drawing/2014/main" xmlns="" id="{94DD03C9-47E0-244D-9385-E8CA86213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0" name="Freeform 20">
                <a:extLst>
                  <a:ext uri="{FF2B5EF4-FFF2-40B4-BE49-F238E27FC236}">
                    <a16:creationId xmlns:a16="http://schemas.microsoft.com/office/drawing/2014/main" xmlns="" id="{152A8A7E-E96E-E54F-855A-4B785CD2B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1" name="Freeform 21">
                <a:extLst>
                  <a:ext uri="{FF2B5EF4-FFF2-40B4-BE49-F238E27FC236}">
                    <a16:creationId xmlns:a16="http://schemas.microsoft.com/office/drawing/2014/main" xmlns="" id="{E11E57DA-D7A9-374F-A644-30945E07F0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2" name="Oval 22">
                <a:extLst>
                  <a:ext uri="{FF2B5EF4-FFF2-40B4-BE49-F238E27FC236}">
                    <a16:creationId xmlns:a16="http://schemas.microsoft.com/office/drawing/2014/main" xmlns="" id="{84620012-39B5-FF4F-992B-074BF23A69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3" name="Oval 23">
                <a:extLst>
                  <a:ext uri="{FF2B5EF4-FFF2-40B4-BE49-F238E27FC236}">
                    <a16:creationId xmlns:a16="http://schemas.microsoft.com/office/drawing/2014/main" xmlns="" id="{8A8C3FC6-518B-A64C-AAFC-84E04F62C3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3" name="Group 87">
              <a:extLst>
                <a:ext uri="{FF2B5EF4-FFF2-40B4-BE49-F238E27FC236}">
                  <a16:creationId xmlns:a16="http://schemas.microsoft.com/office/drawing/2014/main" xmlns="" id="{4D5A6A5E-945F-6F45-9FF3-18B64FE74308}"/>
                </a:ext>
              </a:extLst>
            </p:cNvPr>
            <p:cNvGrpSpPr/>
            <p:nvPr/>
          </p:nvGrpSpPr>
          <p:grpSpPr>
            <a:xfrm>
              <a:off x="3080375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84" name="Freeform 19">
                <a:extLst>
                  <a:ext uri="{FF2B5EF4-FFF2-40B4-BE49-F238E27FC236}">
                    <a16:creationId xmlns:a16="http://schemas.microsoft.com/office/drawing/2014/main" xmlns="" id="{21F63968-BCED-7343-A6A0-46FFCE221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5" name="Freeform 20">
                <a:extLst>
                  <a:ext uri="{FF2B5EF4-FFF2-40B4-BE49-F238E27FC236}">
                    <a16:creationId xmlns:a16="http://schemas.microsoft.com/office/drawing/2014/main" xmlns="" id="{6215D479-25AA-D443-8DED-B589B9E10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6" name="Freeform 21">
                <a:extLst>
                  <a:ext uri="{FF2B5EF4-FFF2-40B4-BE49-F238E27FC236}">
                    <a16:creationId xmlns:a16="http://schemas.microsoft.com/office/drawing/2014/main" xmlns="" id="{7CA1A1F5-EB4C-2148-B4DE-A0B43CE8B7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7" name="Oval 22">
                <a:extLst>
                  <a:ext uri="{FF2B5EF4-FFF2-40B4-BE49-F238E27FC236}">
                    <a16:creationId xmlns:a16="http://schemas.microsoft.com/office/drawing/2014/main" xmlns="" id="{A01C7B91-43FF-DE4C-9F31-4AC0B4785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8" name="Oval 23">
                <a:extLst>
                  <a:ext uri="{FF2B5EF4-FFF2-40B4-BE49-F238E27FC236}">
                    <a16:creationId xmlns:a16="http://schemas.microsoft.com/office/drawing/2014/main" xmlns="" id="{EF62B888-941A-8F49-92F7-B4CD4EF40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4" name="Group 88">
              <a:extLst>
                <a:ext uri="{FF2B5EF4-FFF2-40B4-BE49-F238E27FC236}">
                  <a16:creationId xmlns:a16="http://schemas.microsoft.com/office/drawing/2014/main" xmlns="" id="{57DCDDA1-38B1-B44A-8117-22CC8C5CB62A}"/>
                </a:ext>
              </a:extLst>
            </p:cNvPr>
            <p:cNvGrpSpPr/>
            <p:nvPr/>
          </p:nvGrpSpPr>
          <p:grpSpPr>
            <a:xfrm>
              <a:off x="3505527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79" name="Freeform 19">
                <a:extLst>
                  <a:ext uri="{FF2B5EF4-FFF2-40B4-BE49-F238E27FC236}">
                    <a16:creationId xmlns:a16="http://schemas.microsoft.com/office/drawing/2014/main" xmlns="" id="{31301948-0091-084C-B5A4-6B2AA2C81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0" name="Freeform 20">
                <a:extLst>
                  <a:ext uri="{FF2B5EF4-FFF2-40B4-BE49-F238E27FC236}">
                    <a16:creationId xmlns:a16="http://schemas.microsoft.com/office/drawing/2014/main" xmlns="" id="{37922A39-E40A-6741-BBBC-C56444ECA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1" name="Freeform 21">
                <a:extLst>
                  <a:ext uri="{FF2B5EF4-FFF2-40B4-BE49-F238E27FC236}">
                    <a16:creationId xmlns:a16="http://schemas.microsoft.com/office/drawing/2014/main" xmlns="" id="{B6F4F060-E8E7-694F-A049-29A6A41DBF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2" name="Oval 22">
                <a:extLst>
                  <a:ext uri="{FF2B5EF4-FFF2-40B4-BE49-F238E27FC236}">
                    <a16:creationId xmlns:a16="http://schemas.microsoft.com/office/drawing/2014/main" xmlns="" id="{D2F2EC18-3BDB-BC47-A6DF-737D32FC08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3" name="Oval 23">
                <a:extLst>
                  <a:ext uri="{FF2B5EF4-FFF2-40B4-BE49-F238E27FC236}">
                    <a16:creationId xmlns:a16="http://schemas.microsoft.com/office/drawing/2014/main" xmlns="" id="{69E36044-54AC-8942-A7E5-721F27B98F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5" name="Group 89">
              <a:extLst>
                <a:ext uri="{FF2B5EF4-FFF2-40B4-BE49-F238E27FC236}">
                  <a16:creationId xmlns:a16="http://schemas.microsoft.com/office/drawing/2014/main" xmlns="" id="{17915907-7FE2-BF49-B711-0CAC954F4446}"/>
                </a:ext>
              </a:extLst>
            </p:cNvPr>
            <p:cNvGrpSpPr/>
            <p:nvPr/>
          </p:nvGrpSpPr>
          <p:grpSpPr>
            <a:xfrm>
              <a:off x="3922319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74" name="Freeform 19">
                <a:extLst>
                  <a:ext uri="{FF2B5EF4-FFF2-40B4-BE49-F238E27FC236}">
                    <a16:creationId xmlns:a16="http://schemas.microsoft.com/office/drawing/2014/main" xmlns="" id="{C41C655B-7AE5-F541-AD2B-D1E1961E6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5" name="Freeform 20">
                <a:extLst>
                  <a:ext uri="{FF2B5EF4-FFF2-40B4-BE49-F238E27FC236}">
                    <a16:creationId xmlns:a16="http://schemas.microsoft.com/office/drawing/2014/main" xmlns="" id="{8E6E69E0-7D5A-704C-8528-41BB71ACD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6" name="Freeform 21">
                <a:extLst>
                  <a:ext uri="{FF2B5EF4-FFF2-40B4-BE49-F238E27FC236}">
                    <a16:creationId xmlns:a16="http://schemas.microsoft.com/office/drawing/2014/main" xmlns="" id="{FBA2453D-B364-884E-9DD3-0041F86B98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7" name="Oval 22">
                <a:extLst>
                  <a:ext uri="{FF2B5EF4-FFF2-40B4-BE49-F238E27FC236}">
                    <a16:creationId xmlns:a16="http://schemas.microsoft.com/office/drawing/2014/main" xmlns="" id="{4CE28B07-5140-C242-841D-2A0BDC528D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8" name="Oval 23">
                <a:extLst>
                  <a:ext uri="{FF2B5EF4-FFF2-40B4-BE49-F238E27FC236}">
                    <a16:creationId xmlns:a16="http://schemas.microsoft.com/office/drawing/2014/main" xmlns="" id="{AC06D1DB-BA47-7843-89A4-07F7B708D6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6" name="Group 90">
              <a:extLst>
                <a:ext uri="{FF2B5EF4-FFF2-40B4-BE49-F238E27FC236}">
                  <a16:creationId xmlns:a16="http://schemas.microsoft.com/office/drawing/2014/main" xmlns="" id="{091A501A-8D9E-5A4D-9198-DD88BD7B79A3}"/>
                </a:ext>
              </a:extLst>
            </p:cNvPr>
            <p:cNvGrpSpPr/>
            <p:nvPr/>
          </p:nvGrpSpPr>
          <p:grpSpPr>
            <a:xfrm>
              <a:off x="4347471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69" name="Freeform 19">
                <a:extLst>
                  <a:ext uri="{FF2B5EF4-FFF2-40B4-BE49-F238E27FC236}">
                    <a16:creationId xmlns:a16="http://schemas.microsoft.com/office/drawing/2014/main" xmlns="" id="{43ECE146-D902-D74C-AF9B-50CA5B0DD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0" name="Freeform 20">
                <a:extLst>
                  <a:ext uri="{FF2B5EF4-FFF2-40B4-BE49-F238E27FC236}">
                    <a16:creationId xmlns:a16="http://schemas.microsoft.com/office/drawing/2014/main" xmlns="" id="{78AE21EB-D59A-E64B-B144-C3BAAB094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1" name="Freeform 21">
                <a:extLst>
                  <a:ext uri="{FF2B5EF4-FFF2-40B4-BE49-F238E27FC236}">
                    <a16:creationId xmlns:a16="http://schemas.microsoft.com/office/drawing/2014/main" xmlns="" id="{207423E8-6F9A-C143-A226-23BF17A399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2" name="Oval 22">
                <a:extLst>
                  <a:ext uri="{FF2B5EF4-FFF2-40B4-BE49-F238E27FC236}">
                    <a16:creationId xmlns:a16="http://schemas.microsoft.com/office/drawing/2014/main" xmlns="" id="{C3ABACC9-AA00-3A49-BC6F-0916538F83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3" name="Oval 23">
                <a:extLst>
                  <a:ext uri="{FF2B5EF4-FFF2-40B4-BE49-F238E27FC236}">
                    <a16:creationId xmlns:a16="http://schemas.microsoft.com/office/drawing/2014/main" xmlns="" id="{402A8EED-0BAF-DB4C-A6E1-FCA870535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7" name="Group 91">
              <a:extLst>
                <a:ext uri="{FF2B5EF4-FFF2-40B4-BE49-F238E27FC236}">
                  <a16:creationId xmlns:a16="http://schemas.microsoft.com/office/drawing/2014/main" xmlns="" id="{C2624744-13E3-6F49-8A49-97D1A38BAE48}"/>
                </a:ext>
              </a:extLst>
            </p:cNvPr>
            <p:cNvGrpSpPr/>
            <p:nvPr/>
          </p:nvGrpSpPr>
          <p:grpSpPr>
            <a:xfrm>
              <a:off x="4739731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64" name="Freeform 19">
                <a:extLst>
                  <a:ext uri="{FF2B5EF4-FFF2-40B4-BE49-F238E27FC236}">
                    <a16:creationId xmlns:a16="http://schemas.microsoft.com/office/drawing/2014/main" xmlns="" id="{352227C5-8A61-A244-9477-D68D65172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xmlns="" id="{EAFC0498-6A8B-0449-99E4-BC4283F08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6" name="Freeform 21">
                <a:extLst>
                  <a:ext uri="{FF2B5EF4-FFF2-40B4-BE49-F238E27FC236}">
                    <a16:creationId xmlns:a16="http://schemas.microsoft.com/office/drawing/2014/main" xmlns="" id="{9085BD52-2CF7-CE42-A97A-F160242737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7" name="Oval 22">
                <a:extLst>
                  <a:ext uri="{FF2B5EF4-FFF2-40B4-BE49-F238E27FC236}">
                    <a16:creationId xmlns:a16="http://schemas.microsoft.com/office/drawing/2014/main" xmlns="" id="{5C881D64-F39E-C142-BBDB-6D7CDA9D8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8" name="Oval 23">
                <a:extLst>
                  <a:ext uri="{FF2B5EF4-FFF2-40B4-BE49-F238E27FC236}">
                    <a16:creationId xmlns:a16="http://schemas.microsoft.com/office/drawing/2014/main" xmlns="" id="{DFD3C39B-4550-0D4A-B521-0CD3C92A06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8" name="Group 92">
              <a:extLst>
                <a:ext uri="{FF2B5EF4-FFF2-40B4-BE49-F238E27FC236}">
                  <a16:creationId xmlns:a16="http://schemas.microsoft.com/office/drawing/2014/main" xmlns="" id="{EA923702-3E7B-D545-9285-8218C5B635AC}"/>
                </a:ext>
              </a:extLst>
            </p:cNvPr>
            <p:cNvGrpSpPr/>
            <p:nvPr/>
          </p:nvGrpSpPr>
          <p:grpSpPr>
            <a:xfrm>
              <a:off x="5164883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59" name="Freeform 19">
                <a:extLst>
                  <a:ext uri="{FF2B5EF4-FFF2-40B4-BE49-F238E27FC236}">
                    <a16:creationId xmlns:a16="http://schemas.microsoft.com/office/drawing/2014/main" xmlns="" id="{D6DBC00A-E548-DF4B-B077-DCA150991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0" name="Freeform 20">
                <a:extLst>
                  <a:ext uri="{FF2B5EF4-FFF2-40B4-BE49-F238E27FC236}">
                    <a16:creationId xmlns:a16="http://schemas.microsoft.com/office/drawing/2014/main" xmlns="" id="{746A772A-7EB2-B545-A1D5-AA8394162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1" name="Freeform 21">
                <a:extLst>
                  <a:ext uri="{FF2B5EF4-FFF2-40B4-BE49-F238E27FC236}">
                    <a16:creationId xmlns:a16="http://schemas.microsoft.com/office/drawing/2014/main" xmlns="" id="{2B112B02-8EA8-4449-BB21-606D285251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2" name="Oval 22">
                <a:extLst>
                  <a:ext uri="{FF2B5EF4-FFF2-40B4-BE49-F238E27FC236}">
                    <a16:creationId xmlns:a16="http://schemas.microsoft.com/office/drawing/2014/main" xmlns="" id="{0BE906A1-3173-204A-BC39-46B5D8927C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3" name="Oval 23">
                <a:extLst>
                  <a:ext uri="{FF2B5EF4-FFF2-40B4-BE49-F238E27FC236}">
                    <a16:creationId xmlns:a16="http://schemas.microsoft.com/office/drawing/2014/main" xmlns="" id="{94EDA8F2-E1CF-5D4B-8599-62188191C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32A70D-78B1-D54C-991A-14E7AFF98D45}"/>
              </a:ext>
            </a:extLst>
          </p:cNvPr>
          <p:cNvSpPr txBox="1"/>
          <p:nvPr/>
        </p:nvSpPr>
        <p:spPr>
          <a:xfrm>
            <a:off x="2429169" y="1956986"/>
            <a:ext cx="4232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Свяжитесь по телефону со </a:t>
            </a:r>
          </a:p>
          <a:p>
            <a:pPr algn="ctr"/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своим знакомым </a:t>
            </a:r>
          </a:p>
          <a:p>
            <a:pPr algn="ctr"/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для уточнения информации!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03711AC-B3C4-CF40-B660-331253FB4B5E}"/>
              </a:ext>
            </a:extLst>
          </p:cNvPr>
          <p:cNvSpPr txBox="1"/>
          <p:nvPr/>
        </p:nvSpPr>
        <p:spPr>
          <a:xfrm>
            <a:off x="2393293" y="3702784"/>
            <a:ext cx="4232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 переходите по </a:t>
            </a:r>
          </a:p>
          <a:p>
            <a:pPr algn="ctr"/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подозрительным ссылкам!</a:t>
            </a:r>
          </a:p>
        </p:txBody>
      </p:sp>
    </p:spTree>
    <p:extLst>
      <p:ext uri="{BB962C8B-B14F-4D97-AF65-F5344CB8AC3E}">
        <p14:creationId xmlns:p14="http://schemas.microsoft.com/office/powerpoint/2010/main" xmlns="" val="40254634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57F6FBE-7921-3347-AAB8-2B5DE1A87A15}"/>
              </a:ext>
            </a:extLst>
          </p:cNvPr>
          <p:cNvSpPr/>
          <p:nvPr/>
        </p:nvSpPr>
        <p:spPr>
          <a:xfrm>
            <a:off x="349535" y="764704"/>
            <a:ext cx="8444941" cy="28992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337185" algn="ctr">
              <a:lnSpc>
                <a:spcPct val="107000"/>
              </a:lnSpc>
            </a:pPr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Мошенничеств</a:t>
            </a:r>
            <a:r>
              <a:rPr lang="en-US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</a:t>
            </a:r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под предлогом </a:t>
            </a:r>
          </a:p>
          <a:p>
            <a:pPr indent="337185" algn="ctr">
              <a:lnSpc>
                <a:spcPct val="107000"/>
              </a:lnSpc>
            </a:pPr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продления срока действия</a:t>
            </a:r>
          </a:p>
          <a:p>
            <a:pPr indent="337185" algn="ctr">
              <a:lnSpc>
                <a:spcPct val="107000"/>
              </a:lnSpc>
            </a:pPr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сим-карты</a:t>
            </a:r>
          </a:p>
          <a:p>
            <a:pPr algn="ctr"/>
            <a:endParaRPr lang="ru-RU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xmlns="" id="{0144B2A8-02ED-CD44-8A0D-081981477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648" l="6539" r="89931">
                        <a14:foregroundMark x1="37153" y1="29630" x2="37153" y2="29630"/>
                        <a14:foregroundMark x1="33507" y1="30093" x2="41898" y2="23796"/>
                        <a14:foregroundMark x1="32928" y1="29167" x2="23553" y2="31296"/>
                        <a14:foregroundMark x1="23553" y1="31296" x2="6597" y2="45926"/>
                        <a14:foregroundMark x1="6597" y1="45926" x2="6597" y2="70463"/>
                        <a14:foregroundMark x1="31539" y1="90648" x2="32118" y2="8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5954" y="3439126"/>
            <a:ext cx="4395442" cy="274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43834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57F6FBE-7921-3347-AAB8-2B5DE1A87A15}"/>
              </a:ext>
            </a:extLst>
          </p:cNvPr>
          <p:cNvSpPr/>
          <p:nvPr/>
        </p:nvSpPr>
        <p:spPr>
          <a:xfrm>
            <a:off x="308666" y="764704"/>
            <a:ext cx="85266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Мошенничество под предлогом</a:t>
            </a:r>
          </a:p>
          <a:p>
            <a:pPr algn="ctr"/>
            <a:r>
              <a:rPr lang="ru-RU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Установки программного обеспечения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51E9FF8F-A183-8F42-AB42-DB9382D53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6125" y="2139067"/>
            <a:ext cx="3850687" cy="257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94BA7B9D-2653-6245-92D4-D3AA7EE92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19" t="11930" r="18811" b="20702"/>
          <a:stretch/>
        </p:blipFill>
        <p:spPr bwMode="auto">
          <a:xfrm>
            <a:off x="4954305" y="4200040"/>
            <a:ext cx="3718139" cy="229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2DE9CD8-1BB5-334D-A9DB-186737765DAC}"/>
              </a:ext>
            </a:extLst>
          </p:cNvPr>
          <p:cNvSpPr txBox="1"/>
          <p:nvPr/>
        </p:nvSpPr>
        <p:spPr>
          <a:xfrm>
            <a:off x="136673" y="2859930"/>
            <a:ext cx="4572000" cy="156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906" algn="ctr">
              <a:lnSpc>
                <a:spcPct val="107000"/>
              </a:lnSpc>
            </a:pPr>
            <a:r>
              <a:rPr lang="ru-RU" sz="1800" b="1" dirty="0">
                <a:solidFill>
                  <a:srgbClr val="446CA4"/>
                </a:solidFill>
                <a:latin typeface="+mj-lt"/>
                <a:cs typeface="Times New Roman" panose="02020603050405020304" pitchFamily="18" charset="0"/>
              </a:rPr>
              <a:t>не соглашайтесь устанавливать на свое </a:t>
            </a:r>
          </a:p>
          <a:p>
            <a:pPr indent="11906" algn="ctr">
              <a:lnSpc>
                <a:spcPct val="107000"/>
              </a:lnSpc>
            </a:pPr>
            <a:r>
              <a:rPr lang="ru-RU" sz="1800" b="1" dirty="0">
                <a:solidFill>
                  <a:srgbClr val="446CA4"/>
                </a:solidFill>
                <a:latin typeface="+mj-lt"/>
                <a:cs typeface="Times New Roman" panose="02020603050405020304" pitchFamily="18" charset="0"/>
              </a:rPr>
              <a:t>мобильное устройство или персональный</a:t>
            </a:r>
          </a:p>
          <a:p>
            <a:pPr indent="11906" algn="ctr">
              <a:lnSpc>
                <a:spcPct val="107000"/>
              </a:lnSpc>
            </a:pPr>
            <a:r>
              <a:rPr lang="ru-RU" sz="1800" b="1" dirty="0">
                <a:solidFill>
                  <a:srgbClr val="446CA4"/>
                </a:solidFill>
                <a:latin typeface="+mj-lt"/>
                <a:cs typeface="Times New Roman" panose="02020603050405020304" pitchFamily="18" charset="0"/>
              </a:rPr>
              <a:t> компьютер программы </a:t>
            </a:r>
          </a:p>
          <a:p>
            <a:pPr indent="11906" algn="ctr">
              <a:lnSpc>
                <a:spcPct val="107000"/>
              </a:lnSpc>
            </a:pPr>
            <a:r>
              <a:rPr lang="ru-RU" sz="1800" b="1" dirty="0">
                <a:solidFill>
                  <a:srgbClr val="446CA4"/>
                </a:solidFill>
                <a:latin typeface="+mj-lt"/>
                <a:cs typeface="Times New Roman" panose="02020603050405020304" pitchFamily="18" charset="0"/>
              </a:rPr>
              <a:t>удаленного доступа </a:t>
            </a:r>
          </a:p>
          <a:p>
            <a:pPr indent="11906" algn="ctr">
              <a:lnSpc>
                <a:spcPct val="107000"/>
              </a:lnSpc>
            </a:pPr>
            <a:r>
              <a:rPr lang="ru-RU" sz="1800" b="1" dirty="0">
                <a:solidFill>
                  <a:srgbClr val="446CA4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1800" b="1" dirty="0">
                <a:solidFill>
                  <a:srgbClr val="446CA4"/>
                </a:solidFill>
                <a:latin typeface="+mj-lt"/>
                <a:cs typeface="Times New Roman" panose="02020603050405020304" pitchFamily="18" charset="0"/>
              </a:rPr>
              <a:t>Any Desk </a:t>
            </a:r>
            <a:r>
              <a:rPr lang="ru-RU" sz="1800" b="1" dirty="0">
                <a:solidFill>
                  <a:srgbClr val="446CA4"/>
                </a:solidFill>
                <a:latin typeface="+mj-lt"/>
                <a:cs typeface="Times New Roman" panose="02020603050405020304" pitchFamily="18" charset="0"/>
              </a:rPr>
              <a:t>и </a:t>
            </a:r>
            <a:r>
              <a:rPr lang="en-US" sz="1800" b="1" dirty="0">
                <a:solidFill>
                  <a:srgbClr val="446CA4"/>
                </a:solidFill>
                <a:latin typeface="+mj-lt"/>
                <a:cs typeface="Times New Roman" panose="02020603050405020304" pitchFamily="18" charset="0"/>
              </a:rPr>
              <a:t>Rust Desk</a:t>
            </a:r>
            <a:r>
              <a:rPr lang="ru-RU" sz="1800" b="1" dirty="0">
                <a:solidFill>
                  <a:srgbClr val="446CA4"/>
                </a:solidFill>
                <a:latin typeface="+mj-lt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446CA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1819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57F6FBE-7921-3347-AAB8-2B5DE1A87A15}"/>
              </a:ext>
            </a:extLst>
          </p:cNvPr>
          <p:cNvSpPr/>
          <p:nvPr/>
        </p:nvSpPr>
        <p:spPr>
          <a:xfrm>
            <a:off x="319342" y="747699"/>
            <a:ext cx="85426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rgbClr val="446CA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Если вы стали жертвой </a:t>
            </a:r>
          </a:p>
          <a:p>
            <a:pPr algn="ctr"/>
            <a:r>
              <a:rPr lang="ru-RU" sz="4400" b="1" dirty="0">
                <a:ln w="0"/>
                <a:solidFill>
                  <a:srgbClr val="446CA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мошенников</a:t>
            </a:r>
            <a:endParaRPr lang="ru-RU" sz="4400" b="1" cap="none" spc="0" dirty="0">
              <a:ln w="0"/>
              <a:solidFill>
                <a:srgbClr val="446CA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xmlns="" id="{E3F95BE6-ACDA-464E-8CFD-E45EF2680EC3}"/>
              </a:ext>
            </a:extLst>
          </p:cNvPr>
          <p:cNvSpPr>
            <a:spLocks/>
          </p:cNvSpPr>
          <p:nvPr/>
        </p:nvSpPr>
        <p:spPr bwMode="auto">
          <a:xfrm>
            <a:off x="5558004" y="3719741"/>
            <a:ext cx="595058" cy="365667"/>
          </a:xfrm>
          <a:custGeom>
            <a:avLst/>
            <a:gdLst>
              <a:gd name="T0" fmla="*/ 433 w 433"/>
              <a:gd name="T1" fmla="*/ 499 h 584"/>
              <a:gd name="T2" fmla="*/ 0 w 433"/>
              <a:gd name="T3" fmla="*/ 0 h 584"/>
              <a:gd name="T4" fmla="*/ 0 w 433"/>
              <a:gd name="T5" fmla="*/ 88 h 584"/>
              <a:gd name="T6" fmla="*/ 433 w 433"/>
              <a:gd name="T7" fmla="*/ 584 h 584"/>
              <a:gd name="T8" fmla="*/ 433 w 433"/>
              <a:gd name="T9" fmla="*/ 499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584">
                <a:moveTo>
                  <a:pt x="433" y="499"/>
                </a:moveTo>
                <a:lnTo>
                  <a:pt x="0" y="0"/>
                </a:lnTo>
                <a:lnTo>
                  <a:pt x="0" y="88"/>
                </a:lnTo>
                <a:lnTo>
                  <a:pt x="433" y="584"/>
                </a:lnTo>
                <a:lnTo>
                  <a:pt x="433" y="499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9" name="Group 19">
            <a:extLst>
              <a:ext uri="{FF2B5EF4-FFF2-40B4-BE49-F238E27FC236}">
                <a16:creationId xmlns:a16="http://schemas.microsoft.com/office/drawing/2014/main" xmlns="" id="{D5F454E5-F37A-434A-B94E-B089590F213E}"/>
              </a:ext>
            </a:extLst>
          </p:cNvPr>
          <p:cNvGrpSpPr/>
          <p:nvPr/>
        </p:nvGrpSpPr>
        <p:grpSpPr>
          <a:xfrm>
            <a:off x="4372012" y="3083077"/>
            <a:ext cx="2358580" cy="2736121"/>
            <a:chOff x="5829348" y="4037891"/>
            <a:chExt cx="2374735" cy="2578039"/>
          </a:xfrm>
          <a:solidFill>
            <a:srgbClr val="1A274A"/>
          </a:solidFill>
        </p:grpSpPr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xmlns="" id="{EB8810FD-71A5-3A45-909A-99D55197C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348" y="4037891"/>
              <a:ext cx="793410" cy="839866"/>
            </a:xfrm>
            <a:custGeom>
              <a:avLst/>
              <a:gdLst>
                <a:gd name="T0" fmla="*/ 433 w 433"/>
                <a:gd name="T1" fmla="*/ 499 h 1006"/>
                <a:gd name="T2" fmla="*/ 0 w 433"/>
                <a:gd name="T3" fmla="*/ 0 h 1006"/>
                <a:gd name="T4" fmla="*/ 0 w 433"/>
                <a:gd name="T5" fmla="*/ 506 h 1006"/>
                <a:gd name="T6" fmla="*/ 433 w 433"/>
                <a:gd name="T7" fmla="*/ 1006 h 1006"/>
                <a:gd name="T8" fmla="*/ 433 w 433"/>
                <a:gd name="T9" fmla="*/ 499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1006">
                  <a:moveTo>
                    <a:pt x="433" y="499"/>
                  </a:moveTo>
                  <a:lnTo>
                    <a:pt x="0" y="0"/>
                  </a:lnTo>
                  <a:lnTo>
                    <a:pt x="0" y="506"/>
                  </a:lnTo>
                  <a:lnTo>
                    <a:pt x="433" y="1006"/>
                  </a:lnTo>
                  <a:lnTo>
                    <a:pt x="433" y="4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Rectangle 16">
              <a:extLst>
                <a:ext uri="{FF2B5EF4-FFF2-40B4-BE49-F238E27FC236}">
                  <a16:creationId xmlns:a16="http://schemas.microsoft.com/office/drawing/2014/main" xmlns="" id="{D080D004-F73F-AF48-B5FE-0606600EB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2758" y="4454485"/>
              <a:ext cx="1581325" cy="216144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xmlns="" id="{F18F00C8-4E8D-9B4E-B0A3-368FE4829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348" y="4037891"/>
              <a:ext cx="2374735" cy="416594"/>
            </a:xfrm>
            <a:custGeom>
              <a:avLst/>
              <a:gdLst>
                <a:gd name="T0" fmla="*/ 863 w 1296"/>
                <a:gd name="T1" fmla="*/ 0 h 499"/>
                <a:gd name="T2" fmla="*/ 0 w 1296"/>
                <a:gd name="T3" fmla="*/ 0 h 499"/>
                <a:gd name="T4" fmla="*/ 433 w 1296"/>
                <a:gd name="T5" fmla="*/ 499 h 499"/>
                <a:gd name="T6" fmla="*/ 1296 w 1296"/>
                <a:gd name="T7" fmla="*/ 499 h 499"/>
                <a:gd name="T8" fmla="*/ 863 w 1296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6" h="499">
                  <a:moveTo>
                    <a:pt x="863" y="0"/>
                  </a:moveTo>
                  <a:lnTo>
                    <a:pt x="0" y="0"/>
                  </a:lnTo>
                  <a:lnTo>
                    <a:pt x="433" y="499"/>
                  </a:lnTo>
                  <a:lnTo>
                    <a:pt x="1296" y="499"/>
                  </a:lnTo>
                  <a:lnTo>
                    <a:pt x="8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3" name="Freeform 18">
            <a:extLst>
              <a:ext uri="{FF2B5EF4-FFF2-40B4-BE49-F238E27FC236}">
                <a16:creationId xmlns:a16="http://schemas.microsoft.com/office/drawing/2014/main" xmlns="" id="{5EED545A-A7CA-8345-B156-31038070DF0A}"/>
              </a:ext>
            </a:extLst>
          </p:cNvPr>
          <p:cNvSpPr>
            <a:spLocks/>
          </p:cNvSpPr>
          <p:nvPr/>
        </p:nvSpPr>
        <p:spPr bwMode="auto">
          <a:xfrm>
            <a:off x="4372011" y="4036569"/>
            <a:ext cx="595058" cy="367546"/>
          </a:xfrm>
          <a:custGeom>
            <a:avLst/>
            <a:gdLst>
              <a:gd name="T0" fmla="*/ 433 w 433"/>
              <a:gd name="T1" fmla="*/ 500 h 587"/>
              <a:gd name="T2" fmla="*/ 0 w 433"/>
              <a:gd name="T3" fmla="*/ 0 h 587"/>
              <a:gd name="T4" fmla="*/ 0 w 433"/>
              <a:gd name="T5" fmla="*/ 88 h 587"/>
              <a:gd name="T6" fmla="*/ 433 w 433"/>
              <a:gd name="T7" fmla="*/ 587 h 587"/>
              <a:gd name="T8" fmla="*/ 433 w 433"/>
              <a:gd name="T9" fmla="*/ 50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587">
                <a:moveTo>
                  <a:pt x="433" y="500"/>
                </a:moveTo>
                <a:lnTo>
                  <a:pt x="0" y="0"/>
                </a:lnTo>
                <a:lnTo>
                  <a:pt x="0" y="88"/>
                </a:lnTo>
                <a:lnTo>
                  <a:pt x="433" y="587"/>
                </a:lnTo>
                <a:lnTo>
                  <a:pt x="433" y="50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1FA2333-C702-6B45-9A95-6674AA99485D}"/>
              </a:ext>
            </a:extLst>
          </p:cNvPr>
          <p:cNvGrpSpPr/>
          <p:nvPr/>
        </p:nvGrpSpPr>
        <p:grpSpPr>
          <a:xfrm>
            <a:off x="3184644" y="3531419"/>
            <a:ext cx="2360401" cy="2287780"/>
            <a:chOff x="4246193" y="4460329"/>
            <a:chExt cx="2376568" cy="2155601"/>
          </a:xfrm>
          <a:solidFill>
            <a:srgbClr val="446CA4"/>
          </a:solidFill>
        </p:grpSpPr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xmlns="" id="{E308ACE3-5F71-3240-9337-02477638B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5938" y="4877758"/>
              <a:ext cx="1586821" cy="173817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xmlns="" id="{9FB5B777-C41C-A847-A738-61CBAE820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193" y="4460329"/>
              <a:ext cx="789746" cy="839866"/>
            </a:xfrm>
            <a:custGeom>
              <a:avLst/>
              <a:gdLst>
                <a:gd name="T0" fmla="*/ 431 w 431"/>
                <a:gd name="T1" fmla="*/ 500 h 1006"/>
                <a:gd name="T2" fmla="*/ 0 w 431"/>
                <a:gd name="T3" fmla="*/ 0 h 1006"/>
                <a:gd name="T4" fmla="*/ 0 w 431"/>
                <a:gd name="T5" fmla="*/ 507 h 1006"/>
                <a:gd name="T6" fmla="*/ 431 w 431"/>
                <a:gd name="T7" fmla="*/ 1006 h 1006"/>
                <a:gd name="T8" fmla="*/ 431 w 431"/>
                <a:gd name="T9" fmla="*/ 50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1006">
                  <a:moveTo>
                    <a:pt x="431" y="500"/>
                  </a:moveTo>
                  <a:lnTo>
                    <a:pt x="0" y="0"/>
                  </a:lnTo>
                  <a:lnTo>
                    <a:pt x="0" y="507"/>
                  </a:lnTo>
                  <a:lnTo>
                    <a:pt x="431" y="1006"/>
                  </a:lnTo>
                  <a:lnTo>
                    <a:pt x="431" y="5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xmlns="" id="{8108F279-972A-C24C-9592-F7D057395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193" y="4460329"/>
              <a:ext cx="2376568" cy="417429"/>
            </a:xfrm>
            <a:custGeom>
              <a:avLst/>
              <a:gdLst>
                <a:gd name="T0" fmla="*/ 864 w 1297"/>
                <a:gd name="T1" fmla="*/ 0 h 500"/>
                <a:gd name="T2" fmla="*/ 0 w 1297"/>
                <a:gd name="T3" fmla="*/ 0 h 500"/>
                <a:gd name="T4" fmla="*/ 431 w 1297"/>
                <a:gd name="T5" fmla="*/ 500 h 500"/>
                <a:gd name="T6" fmla="*/ 1297 w 1297"/>
                <a:gd name="T7" fmla="*/ 500 h 500"/>
                <a:gd name="T8" fmla="*/ 864 w 1297"/>
                <a:gd name="T9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7" h="500">
                  <a:moveTo>
                    <a:pt x="864" y="0"/>
                  </a:moveTo>
                  <a:lnTo>
                    <a:pt x="0" y="0"/>
                  </a:lnTo>
                  <a:lnTo>
                    <a:pt x="431" y="500"/>
                  </a:lnTo>
                  <a:lnTo>
                    <a:pt x="1297" y="500"/>
                  </a:lnTo>
                  <a:lnTo>
                    <a:pt x="8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8" name="Freeform 28">
            <a:extLst>
              <a:ext uri="{FF2B5EF4-FFF2-40B4-BE49-F238E27FC236}">
                <a16:creationId xmlns:a16="http://schemas.microsoft.com/office/drawing/2014/main" xmlns="" id="{211118F1-E437-7D4D-B002-522B6DF61C03}"/>
              </a:ext>
            </a:extLst>
          </p:cNvPr>
          <p:cNvSpPr>
            <a:spLocks/>
          </p:cNvSpPr>
          <p:nvPr/>
        </p:nvSpPr>
        <p:spPr bwMode="auto">
          <a:xfrm>
            <a:off x="3184645" y="4354023"/>
            <a:ext cx="592310" cy="367546"/>
          </a:xfrm>
          <a:custGeom>
            <a:avLst/>
            <a:gdLst>
              <a:gd name="T0" fmla="*/ 431 w 431"/>
              <a:gd name="T1" fmla="*/ 499 h 587"/>
              <a:gd name="T2" fmla="*/ 0 w 431"/>
              <a:gd name="T3" fmla="*/ 0 h 587"/>
              <a:gd name="T4" fmla="*/ 0 w 431"/>
              <a:gd name="T5" fmla="*/ 87 h 587"/>
              <a:gd name="T6" fmla="*/ 431 w 431"/>
              <a:gd name="T7" fmla="*/ 587 h 587"/>
              <a:gd name="T8" fmla="*/ 431 w 431"/>
              <a:gd name="T9" fmla="*/ 499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1" h="587">
                <a:moveTo>
                  <a:pt x="431" y="499"/>
                </a:moveTo>
                <a:lnTo>
                  <a:pt x="0" y="0"/>
                </a:lnTo>
                <a:lnTo>
                  <a:pt x="0" y="87"/>
                </a:lnTo>
                <a:lnTo>
                  <a:pt x="431" y="587"/>
                </a:lnTo>
                <a:lnTo>
                  <a:pt x="431" y="499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9" name="Group 7">
            <a:extLst>
              <a:ext uri="{FF2B5EF4-FFF2-40B4-BE49-F238E27FC236}">
                <a16:creationId xmlns:a16="http://schemas.microsoft.com/office/drawing/2014/main" xmlns="" id="{E76F9019-F652-0E4A-81DB-1487D41BDF14}"/>
              </a:ext>
            </a:extLst>
          </p:cNvPr>
          <p:cNvGrpSpPr/>
          <p:nvPr/>
        </p:nvGrpSpPr>
        <p:grpSpPr>
          <a:xfrm>
            <a:off x="1995901" y="3980646"/>
            <a:ext cx="2358581" cy="1838552"/>
            <a:chOff x="2661203" y="4883602"/>
            <a:chExt cx="2374736" cy="1732328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xmlns="" id="{7F6609DE-A841-CA4B-8D81-21BCA70BD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203" y="4883602"/>
              <a:ext cx="2374735" cy="416594"/>
            </a:xfrm>
            <a:custGeom>
              <a:avLst/>
              <a:gdLst>
                <a:gd name="T0" fmla="*/ 865 w 1296"/>
                <a:gd name="T1" fmla="*/ 0 h 499"/>
                <a:gd name="T2" fmla="*/ 0 w 1296"/>
                <a:gd name="T3" fmla="*/ 0 h 499"/>
                <a:gd name="T4" fmla="*/ 432 w 1296"/>
                <a:gd name="T5" fmla="*/ 499 h 499"/>
                <a:gd name="T6" fmla="*/ 1296 w 1296"/>
                <a:gd name="T7" fmla="*/ 499 h 499"/>
                <a:gd name="T8" fmla="*/ 865 w 1296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6" h="499">
                  <a:moveTo>
                    <a:pt x="865" y="0"/>
                  </a:moveTo>
                  <a:lnTo>
                    <a:pt x="0" y="0"/>
                  </a:lnTo>
                  <a:lnTo>
                    <a:pt x="432" y="499"/>
                  </a:lnTo>
                  <a:lnTo>
                    <a:pt x="1296" y="499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xmlns="" id="{6F61AAF5-82F9-F842-8266-CF960BA53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781" y="5300195"/>
              <a:ext cx="1583158" cy="131573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xmlns="" id="{E547B3C4-C21D-604D-A59A-87BADF484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203" y="4883602"/>
              <a:ext cx="791577" cy="1732328"/>
            </a:xfrm>
            <a:custGeom>
              <a:avLst/>
              <a:gdLst>
                <a:gd name="T0" fmla="*/ 432 w 432"/>
                <a:gd name="T1" fmla="*/ 499 h 2075"/>
                <a:gd name="T2" fmla="*/ 0 w 432"/>
                <a:gd name="T3" fmla="*/ 0 h 2075"/>
                <a:gd name="T4" fmla="*/ 0 w 432"/>
                <a:gd name="T5" fmla="*/ 1576 h 2075"/>
                <a:gd name="T6" fmla="*/ 432 w 432"/>
                <a:gd name="T7" fmla="*/ 2075 h 2075"/>
                <a:gd name="T8" fmla="*/ 432 w 432"/>
                <a:gd name="T9" fmla="*/ 499 h 2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2075">
                  <a:moveTo>
                    <a:pt x="432" y="499"/>
                  </a:moveTo>
                  <a:lnTo>
                    <a:pt x="0" y="0"/>
                  </a:lnTo>
                  <a:lnTo>
                    <a:pt x="0" y="1576"/>
                  </a:lnTo>
                  <a:lnTo>
                    <a:pt x="432" y="2075"/>
                  </a:lnTo>
                  <a:lnTo>
                    <a:pt x="432" y="49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4" name="Freeform 19">
            <a:extLst>
              <a:ext uri="{FF2B5EF4-FFF2-40B4-BE49-F238E27FC236}">
                <a16:creationId xmlns:a16="http://schemas.microsoft.com/office/drawing/2014/main" xmlns="" id="{48788B22-7352-F840-9F25-DDB2F5EC584B}"/>
              </a:ext>
            </a:extLst>
          </p:cNvPr>
          <p:cNvSpPr>
            <a:spLocks/>
          </p:cNvSpPr>
          <p:nvPr/>
        </p:nvSpPr>
        <p:spPr bwMode="auto">
          <a:xfrm>
            <a:off x="5720029" y="3908535"/>
            <a:ext cx="610297" cy="176873"/>
          </a:xfrm>
          <a:custGeom>
            <a:avLst/>
            <a:gdLst>
              <a:gd name="T0" fmla="*/ 0 w 586"/>
              <a:gd name="T1" fmla="*/ 90 h 265"/>
              <a:gd name="T2" fmla="*/ 419 w 586"/>
              <a:gd name="T3" fmla="*/ 90 h 265"/>
              <a:gd name="T4" fmla="*/ 419 w 586"/>
              <a:gd name="T5" fmla="*/ 0 h 265"/>
              <a:gd name="T6" fmla="*/ 586 w 586"/>
              <a:gd name="T7" fmla="*/ 132 h 265"/>
              <a:gd name="T8" fmla="*/ 419 w 586"/>
              <a:gd name="T9" fmla="*/ 265 h 265"/>
              <a:gd name="T10" fmla="*/ 419 w 586"/>
              <a:gd name="T11" fmla="*/ 177 h 265"/>
              <a:gd name="T12" fmla="*/ 0 w 586"/>
              <a:gd name="T13" fmla="*/ 177 h 265"/>
              <a:gd name="T14" fmla="*/ 0 w 586"/>
              <a:gd name="T15" fmla="*/ 9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86" h="265">
                <a:moveTo>
                  <a:pt x="0" y="90"/>
                </a:moveTo>
                <a:lnTo>
                  <a:pt x="419" y="90"/>
                </a:lnTo>
                <a:lnTo>
                  <a:pt x="419" y="0"/>
                </a:lnTo>
                <a:lnTo>
                  <a:pt x="586" y="132"/>
                </a:lnTo>
                <a:lnTo>
                  <a:pt x="419" y="265"/>
                </a:lnTo>
                <a:lnTo>
                  <a:pt x="419" y="177"/>
                </a:lnTo>
                <a:lnTo>
                  <a:pt x="0" y="177"/>
                </a:lnTo>
                <a:lnTo>
                  <a:pt x="0" y="9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5" name="Freeform 29">
            <a:extLst>
              <a:ext uri="{FF2B5EF4-FFF2-40B4-BE49-F238E27FC236}">
                <a16:creationId xmlns:a16="http://schemas.microsoft.com/office/drawing/2014/main" xmlns="" id="{D62AE707-7C2A-FC44-9E0D-61B4A7DC0D96}"/>
              </a:ext>
            </a:extLst>
          </p:cNvPr>
          <p:cNvSpPr>
            <a:spLocks/>
          </p:cNvSpPr>
          <p:nvPr/>
        </p:nvSpPr>
        <p:spPr bwMode="auto">
          <a:xfrm>
            <a:off x="4468891" y="4252256"/>
            <a:ext cx="611339" cy="175538"/>
          </a:xfrm>
          <a:custGeom>
            <a:avLst/>
            <a:gdLst>
              <a:gd name="T0" fmla="*/ 0 w 587"/>
              <a:gd name="T1" fmla="*/ 88 h 263"/>
              <a:gd name="T2" fmla="*/ 419 w 587"/>
              <a:gd name="T3" fmla="*/ 88 h 263"/>
              <a:gd name="T4" fmla="*/ 419 w 587"/>
              <a:gd name="T5" fmla="*/ 0 h 263"/>
              <a:gd name="T6" fmla="*/ 587 w 587"/>
              <a:gd name="T7" fmla="*/ 131 h 263"/>
              <a:gd name="T8" fmla="*/ 419 w 587"/>
              <a:gd name="T9" fmla="*/ 263 h 263"/>
              <a:gd name="T10" fmla="*/ 419 w 587"/>
              <a:gd name="T11" fmla="*/ 176 h 263"/>
              <a:gd name="T12" fmla="*/ 0 w 587"/>
              <a:gd name="T13" fmla="*/ 176 h 263"/>
              <a:gd name="T14" fmla="*/ 0 w 587"/>
              <a:gd name="T15" fmla="*/ 8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87" h="263">
                <a:moveTo>
                  <a:pt x="0" y="88"/>
                </a:moveTo>
                <a:lnTo>
                  <a:pt x="419" y="88"/>
                </a:lnTo>
                <a:lnTo>
                  <a:pt x="419" y="0"/>
                </a:lnTo>
                <a:lnTo>
                  <a:pt x="587" y="131"/>
                </a:lnTo>
                <a:lnTo>
                  <a:pt x="419" y="263"/>
                </a:lnTo>
                <a:lnTo>
                  <a:pt x="419" y="176"/>
                </a:lnTo>
                <a:lnTo>
                  <a:pt x="0" y="176"/>
                </a:lnTo>
                <a:lnTo>
                  <a:pt x="0" y="8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xmlns="" id="{A16221B6-F104-D247-B309-B5B7FE270B65}"/>
              </a:ext>
            </a:extLst>
          </p:cNvPr>
          <p:cNvSpPr>
            <a:spLocks/>
          </p:cNvSpPr>
          <p:nvPr/>
        </p:nvSpPr>
        <p:spPr bwMode="auto">
          <a:xfrm>
            <a:off x="3060966" y="4720678"/>
            <a:ext cx="611339" cy="174871"/>
          </a:xfrm>
          <a:custGeom>
            <a:avLst/>
            <a:gdLst>
              <a:gd name="T0" fmla="*/ 0 w 587"/>
              <a:gd name="T1" fmla="*/ 87 h 262"/>
              <a:gd name="T2" fmla="*/ 419 w 587"/>
              <a:gd name="T3" fmla="*/ 87 h 262"/>
              <a:gd name="T4" fmla="*/ 419 w 587"/>
              <a:gd name="T5" fmla="*/ 0 h 262"/>
              <a:gd name="T6" fmla="*/ 587 w 587"/>
              <a:gd name="T7" fmla="*/ 130 h 262"/>
              <a:gd name="T8" fmla="*/ 419 w 587"/>
              <a:gd name="T9" fmla="*/ 262 h 262"/>
              <a:gd name="T10" fmla="*/ 419 w 587"/>
              <a:gd name="T11" fmla="*/ 175 h 262"/>
              <a:gd name="T12" fmla="*/ 0 w 587"/>
              <a:gd name="T13" fmla="*/ 175 h 262"/>
              <a:gd name="T14" fmla="*/ 0 w 587"/>
              <a:gd name="T15" fmla="*/ 87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87" h="262">
                <a:moveTo>
                  <a:pt x="0" y="87"/>
                </a:moveTo>
                <a:lnTo>
                  <a:pt x="419" y="87"/>
                </a:lnTo>
                <a:lnTo>
                  <a:pt x="419" y="0"/>
                </a:lnTo>
                <a:lnTo>
                  <a:pt x="587" y="130"/>
                </a:lnTo>
                <a:lnTo>
                  <a:pt x="419" y="262"/>
                </a:lnTo>
                <a:lnTo>
                  <a:pt x="419" y="175"/>
                </a:lnTo>
                <a:lnTo>
                  <a:pt x="0" y="175"/>
                </a:lnTo>
                <a:lnTo>
                  <a:pt x="0" y="87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Freeform 24">
            <a:extLst>
              <a:ext uri="{FF2B5EF4-FFF2-40B4-BE49-F238E27FC236}">
                <a16:creationId xmlns:a16="http://schemas.microsoft.com/office/drawing/2014/main" xmlns="" id="{3134002B-8941-2C44-9E3D-15B27A15A6A1}"/>
              </a:ext>
            </a:extLst>
          </p:cNvPr>
          <p:cNvSpPr>
            <a:spLocks/>
          </p:cNvSpPr>
          <p:nvPr/>
        </p:nvSpPr>
        <p:spPr bwMode="auto">
          <a:xfrm>
            <a:off x="1995903" y="4670852"/>
            <a:ext cx="593683" cy="367546"/>
          </a:xfrm>
          <a:custGeom>
            <a:avLst/>
            <a:gdLst>
              <a:gd name="T0" fmla="*/ 432 w 432"/>
              <a:gd name="T1" fmla="*/ 499 h 587"/>
              <a:gd name="T2" fmla="*/ 0 w 432"/>
              <a:gd name="T3" fmla="*/ 0 h 587"/>
              <a:gd name="T4" fmla="*/ 0 w 432"/>
              <a:gd name="T5" fmla="*/ 88 h 587"/>
              <a:gd name="T6" fmla="*/ 432 w 432"/>
              <a:gd name="T7" fmla="*/ 587 h 587"/>
              <a:gd name="T8" fmla="*/ 432 w 432"/>
              <a:gd name="T9" fmla="*/ 499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" h="587">
                <a:moveTo>
                  <a:pt x="432" y="499"/>
                </a:moveTo>
                <a:lnTo>
                  <a:pt x="0" y="0"/>
                </a:lnTo>
                <a:lnTo>
                  <a:pt x="0" y="88"/>
                </a:lnTo>
                <a:lnTo>
                  <a:pt x="432" y="587"/>
                </a:lnTo>
                <a:lnTo>
                  <a:pt x="432" y="499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28" name="Group 74">
            <a:extLst>
              <a:ext uri="{FF2B5EF4-FFF2-40B4-BE49-F238E27FC236}">
                <a16:creationId xmlns:a16="http://schemas.microsoft.com/office/drawing/2014/main" xmlns="" id="{97D34417-03A6-4A4E-A7D2-56E77A919058}"/>
              </a:ext>
            </a:extLst>
          </p:cNvPr>
          <p:cNvGrpSpPr/>
          <p:nvPr/>
        </p:nvGrpSpPr>
        <p:grpSpPr>
          <a:xfrm>
            <a:off x="3248156" y="2472321"/>
            <a:ext cx="1194429" cy="1258495"/>
            <a:chOff x="3754438" y="585788"/>
            <a:chExt cx="1474787" cy="1454151"/>
          </a:xfrm>
          <a:solidFill>
            <a:schemeClr val="tx2"/>
          </a:solidFill>
          <a:effectLst/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xmlns="" id="{014D4B29-33FC-9A4F-B35F-9DA094EC8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113" y="1476376"/>
              <a:ext cx="392112" cy="563563"/>
            </a:xfrm>
            <a:custGeom>
              <a:avLst/>
              <a:gdLst>
                <a:gd name="T0" fmla="*/ 42 w 104"/>
                <a:gd name="T1" fmla="*/ 139 h 149"/>
                <a:gd name="T2" fmla="*/ 52 w 104"/>
                <a:gd name="T3" fmla="*/ 149 h 149"/>
                <a:gd name="T4" fmla="*/ 63 w 104"/>
                <a:gd name="T5" fmla="*/ 139 h 149"/>
                <a:gd name="T6" fmla="*/ 56 w 104"/>
                <a:gd name="T7" fmla="*/ 129 h 149"/>
                <a:gd name="T8" fmla="*/ 57 w 104"/>
                <a:gd name="T9" fmla="*/ 115 h 149"/>
                <a:gd name="T10" fmla="*/ 83 w 104"/>
                <a:gd name="T11" fmla="*/ 121 h 149"/>
                <a:gd name="T12" fmla="*/ 89 w 104"/>
                <a:gd name="T13" fmla="*/ 125 h 149"/>
                <a:gd name="T14" fmla="*/ 89 w 104"/>
                <a:gd name="T15" fmla="*/ 126 h 149"/>
                <a:gd name="T16" fmla="*/ 89 w 104"/>
                <a:gd name="T17" fmla="*/ 130 h 149"/>
                <a:gd name="T18" fmla="*/ 84 w 104"/>
                <a:gd name="T19" fmla="*/ 139 h 149"/>
                <a:gd name="T20" fmla="*/ 94 w 104"/>
                <a:gd name="T21" fmla="*/ 149 h 149"/>
                <a:gd name="T22" fmla="*/ 104 w 104"/>
                <a:gd name="T23" fmla="*/ 139 h 149"/>
                <a:gd name="T24" fmla="*/ 97 w 104"/>
                <a:gd name="T25" fmla="*/ 129 h 149"/>
                <a:gd name="T26" fmla="*/ 97 w 104"/>
                <a:gd name="T27" fmla="*/ 123 h 149"/>
                <a:gd name="T28" fmla="*/ 96 w 104"/>
                <a:gd name="T29" fmla="*/ 123 h 149"/>
                <a:gd name="T30" fmla="*/ 58 w 104"/>
                <a:gd name="T31" fmla="*/ 108 h 149"/>
                <a:gd name="T32" fmla="*/ 59 w 104"/>
                <a:gd name="T33" fmla="*/ 93 h 149"/>
                <a:gd name="T34" fmla="*/ 89 w 104"/>
                <a:gd name="T35" fmla="*/ 93 h 149"/>
                <a:gd name="T36" fmla="*/ 98 w 104"/>
                <a:gd name="T37" fmla="*/ 84 h 149"/>
                <a:gd name="T38" fmla="*/ 102 w 104"/>
                <a:gd name="T39" fmla="*/ 11 h 149"/>
                <a:gd name="T40" fmla="*/ 94 w 104"/>
                <a:gd name="T41" fmla="*/ 1 h 149"/>
                <a:gd name="T42" fmla="*/ 84 w 104"/>
                <a:gd name="T43" fmla="*/ 10 h 149"/>
                <a:gd name="T44" fmla="*/ 84 w 104"/>
                <a:gd name="T45" fmla="*/ 10 h 149"/>
                <a:gd name="T46" fmla="*/ 80 w 104"/>
                <a:gd name="T47" fmla="*/ 74 h 149"/>
                <a:gd name="T48" fmla="*/ 15 w 104"/>
                <a:gd name="T49" fmla="*/ 74 h 149"/>
                <a:gd name="T50" fmla="*/ 6 w 104"/>
                <a:gd name="T51" fmla="*/ 83 h 149"/>
                <a:gd name="T52" fmla="*/ 15 w 104"/>
                <a:gd name="T53" fmla="*/ 93 h 149"/>
                <a:gd name="T54" fmla="*/ 44 w 104"/>
                <a:gd name="T55" fmla="*/ 93 h 149"/>
                <a:gd name="T56" fmla="*/ 46 w 104"/>
                <a:gd name="T57" fmla="*/ 108 h 149"/>
                <a:gd name="T58" fmla="*/ 7 w 104"/>
                <a:gd name="T59" fmla="*/ 123 h 149"/>
                <a:gd name="T60" fmla="*/ 7 w 104"/>
                <a:gd name="T61" fmla="*/ 123 h 149"/>
                <a:gd name="T62" fmla="*/ 7 w 104"/>
                <a:gd name="T63" fmla="*/ 129 h 149"/>
                <a:gd name="T64" fmla="*/ 0 w 104"/>
                <a:gd name="T65" fmla="*/ 139 h 149"/>
                <a:gd name="T66" fmla="*/ 10 w 104"/>
                <a:gd name="T67" fmla="*/ 149 h 149"/>
                <a:gd name="T68" fmla="*/ 20 w 104"/>
                <a:gd name="T69" fmla="*/ 139 h 149"/>
                <a:gd name="T70" fmla="*/ 14 w 104"/>
                <a:gd name="T71" fmla="*/ 129 h 149"/>
                <a:gd name="T72" fmla="*/ 14 w 104"/>
                <a:gd name="T73" fmla="*/ 126 h 149"/>
                <a:gd name="T74" fmla="*/ 46 w 104"/>
                <a:gd name="T75" fmla="*/ 115 h 149"/>
                <a:gd name="T76" fmla="*/ 48 w 104"/>
                <a:gd name="T77" fmla="*/ 130 h 149"/>
                <a:gd name="T78" fmla="*/ 42 w 104"/>
                <a:gd name="T79" fmla="*/ 13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149">
                  <a:moveTo>
                    <a:pt x="42" y="139"/>
                  </a:moveTo>
                  <a:cubicBezTo>
                    <a:pt x="42" y="144"/>
                    <a:pt x="47" y="149"/>
                    <a:pt x="52" y="149"/>
                  </a:cubicBezTo>
                  <a:cubicBezTo>
                    <a:pt x="58" y="149"/>
                    <a:pt x="63" y="144"/>
                    <a:pt x="63" y="139"/>
                  </a:cubicBezTo>
                  <a:cubicBezTo>
                    <a:pt x="63" y="134"/>
                    <a:pt x="60" y="131"/>
                    <a:pt x="56" y="129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70" y="116"/>
                    <a:pt x="78" y="119"/>
                    <a:pt x="83" y="121"/>
                  </a:cubicBezTo>
                  <a:cubicBezTo>
                    <a:pt x="86" y="123"/>
                    <a:pt x="88" y="124"/>
                    <a:pt x="89" y="125"/>
                  </a:cubicBezTo>
                  <a:cubicBezTo>
                    <a:pt x="89" y="125"/>
                    <a:pt x="89" y="126"/>
                    <a:pt x="89" y="126"/>
                  </a:cubicBezTo>
                  <a:cubicBezTo>
                    <a:pt x="89" y="130"/>
                    <a:pt x="89" y="130"/>
                    <a:pt x="89" y="130"/>
                  </a:cubicBezTo>
                  <a:cubicBezTo>
                    <a:pt x="86" y="131"/>
                    <a:pt x="84" y="135"/>
                    <a:pt x="84" y="139"/>
                  </a:cubicBezTo>
                  <a:cubicBezTo>
                    <a:pt x="84" y="144"/>
                    <a:pt x="88" y="149"/>
                    <a:pt x="94" y="149"/>
                  </a:cubicBezTo>
                  <a:cubicBezTo>
                    <a:pt x="99" y="149"/>
                    <a:pt x="104" y="144"/>
                    <a:pt x="104" y="139"/>
                  </a:cubicBezTo>
                  <a:cubicBezTo>
                    <a:pt x="104" y="134"/>
                    <a:pt x="101" y="130"/>
                    <a:pt x="97" y="129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1"/>
                    <a:pt x="87" y="109"/>
                    <a:pt x="58" y="108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4" y="93"/>
                    <a:pt x="98" y="89"/>
                    <a:pt x="98" y="84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103" y="6"/>
                    <a:pt x="99" y="1"/>
                    <a:pt x="94" y="1"/>
                  </a:cubicBezTo>
                  <a:cubicBezTo>
                    <a:pt x="88" y="0"/>
                    <a:pt x="84" y="4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0" y="74"/>
                    <a:pt x="6" y="78"/>
                    <a:pt x="6" y="83"/>
                  </a:cubicBezTo>
                  <a:cubicBezTo>
                    <a:pt x="6" y="88"/>
                    <a:pt x="10" y="93"/>
                    <a:pt x="15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16" y="109"/>
                    <a:pt x="8" y="121"/>
                    <a:pt x="7" y="123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3" y="131"/>
                    <a:pt x="0" y="134"/>
                    <a:pt x="0" y="139"/>
                  </a:cubicBezTo>
                  <a:cubicBezTo>
                    <a:pt x="0" y="144"/>
                    <a:pt x="5" y="149"/>
                    <a:pt x="10" y="149"/>
                  </a:cubicBezTo>
                  <a:cubicBezTo>
                    <a:pt x="16" y="149"/>
                    <a:pt x="20" y="144"/>
                    <a:pt x="20" y="139"/>
                  </a:cubicBezTo>
                  <a:cubicBezTo>
                    <a:pt x="20" y="134"/>
                    <a:pt x="18" y="131"/>
                    <a:pt x="14" y="129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6" y="123"/>
                    <a:pt x="24" y="116"/>
                    <a:pt x="46" y="115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45" y="131"/>
                    <a:pt x="42" y="135"/>
                    <a:pt x="42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xmlns="" id="{C1D4D07E-4614-234D-883D-985C7623D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438" y="1476376"/>
              <a:ext cx="393700" cy="563563"/>
            </a:xfrm>
            <a:custGeom>
              <a:avLst/>
              <a:gdLst>
                <a:gd name="T0" fmla="*/ 8 w 104"/>
                <a:gd name="T1" fmla="*/ 123 h 149"/>
                <a:gd name="T2" fmla="*/ 7 w 104"/>
                <a:gd name="T3" fmla="*/ 123 h 149"/>
                <a:gd name="T4" fmla="*/ 7 w 104"/>
                <a:gd name="T5" fmla="*/ 129 h 149"/>
                <a:gd name="T6" fmla="*/ 0 w 104"/>
                <a:gd name="T7" fmla="*/ 139 h 149"/>
                <a:gd name="T8" fmla="*/ 10 w 104"/>
                <a:gd name="T9" fmla="*/ 149 h 149"/>
                <a:gd name="T10" fmla="*/ 20 w 104"/>
                <a:gd name="T11" fmla="*/ 139 h 149"/>
                <a:gd name="T12" fmla="*/ 14 w 104"/>
                <a:gd name="T13" fmla="*/ 130 h 149"/>
                <a:gd name="T14" fmla="*/ 14 w 104"/>
                <a:gd name="T15" fmla="*/ 126 h 149"/>
                <a:gd name="T16" fmla="*/ 47 w 104"/>
                <a:gd name="T17" fmla="*/ 115 h 149"/>
                <a:gd name="T18" fmla="*/ 48 w 104"/>
                <a:gd name="T19" fmla="*/ 129 h 149"/>
                <a:gd name="T20" fmla="*/ 41 w 104"/>
                <a:gd name="T21" fmla="*/ 139 h 149"/>
                <a:gd name="T22" fmla="*/ 51 w 104"/>
                <a:gd name="T23" fmla="*/ 149 h 149"/>
                <a:gd name="T24" fmla="*/ 62 w 104"/>
                <a:gd name="T25" fmla="*/ 139 h 149"/>
                <a:gd name="T26" fmla="*/ 56 w 104"/>
                <a:gd name="T27" fmla="*/ 130 h 149"/>
                <a:gd name="T28" fmla="*/ 58 w 104"/>
                <a:gd name="T29" fmla="*/ 115 h 149"/>
                <a:gd name="T30" fmla="*/ 84 w 104"/>
                <a:gd name="T31" fmla="*/ 121 h 149"/>
                <a:gd name="T32" fmla="*/ 89 w 104"/>
                <a:gd name="T33" fmla="*/ 125 h 149"/>
                <a:gd name="T34" fmla="*/ 90 w 104"/>
                <a:gd name="T35" fmla="*/ 126 h 149"/>
                <a:gd name="T36" fmla="*/ 90 w 104"/>
                <a:gd name="T37" fmla="*/ 129 h 149"/>
                <a:gd name="T38" fmla="*/ 84 w 104"/>
                <a:gd name="T39" fmla="*/ 139 h 149"/>
                <a:gd name="T40" fmla="*/ 94 w 104"/>
                <a:gd name="T41" fmla="*/ 149 h 149"/>
                <a:gd name="T42" fmla="*/ 104 w 104"/>
                <a:gd name="T43" fmla="*/ 139 h 149"/>
                <a:gd name="T44" fmla="*/ 97 w 104"/>
                <a:gd name="T45" fmla="*/ 129 h 149"/>
                <a:gd name="T46" fmla="*/ 97 w 104"/>
                <a:gd name="T47" fmla="*/ 123 h 149"/>
                <a:gd name="T48" fmla="*/ 97 w 104"/>
                <a:gd name="T49" fmla="*/ 123 h 149"/>
                <a:gd name="T50" fmla="*/ 58 w 104"/>
                <a:gd name="T51" fmla="*/ 108 h 149"/>
                <a:gd name="T52" fmla="*/ 60 w 104"/>
                <a:gd name="T53" fmla="*/ 93 h 149"/>
                <a:gd name="T54" fmla="*/ 89 w 104"/>
                <a:gd name="T55" fmla="*/ 93 h 149"/>
                <a:gd name="T56" fmla="*/ 98 w 104"/>
                <a:gd name="T57" fmla="*/ 83 h 149"/>
                <a:gd name="T58" fmla="*/ 89 w 104"/>
                <a:gd name="T59" fmla="*/ 74 h 149"/>
                <a:gd name="T60" fmla="*/ 24 w 104"/>
                <a:gd name="T61" fmla="*/ 74 h 149"/>
                <a:gd name="T62" fmla="*/ 20 w 104"/>
                <a:gd name="T63" fmla="*/ 10 h 149"/>
                <a:gd name="T64" fmla="*/ 10 w 104"/>
                <a:gd name="T65" fmla="*/ 1 h 149"/>
                <a:gd name="T66" fmla="*/ 1 w 104"/>
                <a:gd name="T67" fmla="*/ 11 h 149"/>
                <a:gd name="T68" fmla="*/ 1 w 104"/>
                <a:gd name="T69" fmla="*/ 11 h 149"/>
                <a:gd name="T70" fmla="*/ 6 w 104"/>
                <a:gd name="T71" fmla="*/ 84 h 149"/>
                <a:gd name="T72" fmla="*/ 15 w 104"/>
                <a:gd name="T73" fmla="*/ 93 h 149"/>
                <a:gd name="T74" fmla="*/ 44 w 104"/>
                <a:gd name="T75" fmla="*/ 93 h 149"/>
                <a:gd name="T76" fmla="*/ 46 w 104"/>
                <a:gd name="T77" fmla="*/ 108 h 149"/>
                <a:gd name="T78" fmla="*/ 8 w 104"/>
                <a:gd name="T79" fmla="*/ 12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149">
                  <a:moveTo>
                    <a:pt x="8" y="123"/>
                  </a:moveTo>
                  <a:cubicBezTo>
                    <a:pt x="7" y="123"/>
                    <a:pt x="7" y="123"/>
                    <a:pt x="7" y="123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3" y="130"/>
                    <a:pt x="0" y="134"/>
                    <a:pt x="0" y="139"/>
                  </a:cubicBezTo>
                  <a:cubicBezTo>
                    <a:pt x="0" y="144"/>
                    <a:pt x="5" y="149"/>
                    <a:pt x="10" y="149"/>
                  </a:cubicBezTo>
                  <a:cubicBezTo>
                    <a:pt x="16" y="149"/>
                    <a:pt x="20" y="144"/>
                    <a:pt x="20" y="139"/>
                  </a:cubicBezTo>
                  <a:cubicBezTo>
                    <a:pt x="20" y="135"/>
                    <a:pt x="18" y="131"/>
                    <a:pt x="14" y="130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6" y="123"/>
                    <a:pt x="24" y="116"/>
                    <a:pt x="47" y="115"/>
                  </a:cubicBezTo>
                  <a:cubicBezTo>
                    <a:pt x="48" y="129"/>
                    <a:pt x="48" y="129"/>
                    <a:pt x="48" y="129"/>
                  </a:cubicBezTo>
                  <a:cubicBezTo>
                    <a:pt x="44" y="131"/>
                    <a:pt x="41" y="134"/>
                    <a:pt x="41" y="139"/>
                  </a:cubicBezTo>
                  <a:cubicBezTo>
                    <a:pt x="41" y="144"/>
                    <a:pt x="46" y="149"/>
                    <a:pt x="51" y="149"/>
                  </a:cubicBezTo>
                  <a:cubicBezTo>
                    <a:pt x="57" y="149"/>
                    <a:pt x="62" y="144"/>
                    <a:pt x="62" y="139"/>
                  </a:cubicBezTo>
                  <a:cubicBezTo>
                    <a:pt x="62" y="135"/>
                    <a:pt x="59" y="131"/>
                    <a:pt x="56" y="130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71" y="116"/>
                    <a:pt x="79" y="119"/>
                    <a:pt x="84" y="121"/>
                  </a:cubicBezTo>
                  <a:cubicBezTo>
                    <a:pt x="86" y="123"/>
                    <a:pt x="88" y="124"/>
                    <a:pt x="89" y="125"/>
                  </a:cubicBezTo>
                  <a:cubicBezTo>
                    <a:pt x="89" y="125"/>
                    <a:pt x="90" y="126"/>
                    <a:pt x="90" y="126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86" y="131"/>
                    <a:pt x="84" y="134"/>
                    <a:pt x="84" y="139"/>
                  </a:cubicBezTo>
                  <a:cubicBezTo>
                    <a:pt x="84" y="144"/>
                    <a:pt x="88" y="149"/>
                    <a:pt x="94" y="149"/>
                  </a:cubicBezTo>
                  <a:cubicBezTo>
                    <a:pt x="99" y="149"/>
                    <a:pt x="104" y="144"/>
                    <a:pt x="104" y="139"/>
                  </a:cubicBezTo>
                  <a:cubicBezTo>
                    <a:pt x="104" y="134"/>
                    <a:pt x="101" y="131"/>
                    <a:pt x="97" y="129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6" y="121"/>
                    <a:pt x="88" y="109"/>
                    <a:pt x="58" y="108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4" y="93"/>
                    <a:pt x="98" y="88"/>
                    <a:pt x="98" y="83"/>
                  </a:cubicBezTo>
                  <a:cubicBezTo>
                    <a:pt x="98" y="78"/>
                    <a:pt x="94" y="74"/>
                    <a:pt x="89" y="74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4"/>
                    <a:pt x="15" y="0"/>
                    <a:pt x="10" y="1"/>
                  </a:cubicBezTo>
                  <a:cubicBezTo>
                    <a:pt x="5" y="1"/>
                    <a:pt x="1" y="6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9"/>
                    <a:pt x="10" y="93"/>
                    <a:pt x="15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16" y="109"/>
                    <a:pt x="8" y="121"/>
                    <a:pt x="8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xmlns="" id="{2112C132-F73E-E344-A1C9-6966D0ECB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063" y="1465263"/>
              <a:ext cx="566737" cy="566738"/>
            </a:xfrm>
            <a:custGeom>
              <a:avLst/>
              <a:gdLst>
                <a:gd name="T0" fmla="*/ 144 w 150"/>
                <a:gd name="T1" fmla="*/ 0 h 150"/>
                <a:gd name="T2" fmla="*/ 7 w 150"/>
                <a:gd name="T3" fmla="*/ 0 h 150"/>
                <a:gd name="T4" fmla="*/ 0 w 150"/>
                <a:gd name="T5" fmla="*/ 6 h 150"/>
                <a:gd name="T6" fmla="*/ 0 w 150"/>
                <a:gd name="T7" fmla="*/ 7 h 150"/>
                <a:gd name="T8" fmla="*/ 7 w 150"/>
                <a:gd name="T9" fmla="*/ 13 h 150"/>
                <a:gd name="T10" fmla="*/ 48 w 150"/>
                <a:gd name="T11" fmla="*/ 13 h 150"/>
                <a:gd name="T12" fmla="*/ 48 w 150"/>
                <a:gd name="T13" fmla="*/ 150 h 150"/>
                <a:gd name="T14" fmla="*/ 63 w 150"/>
                <a:gd name="T15" fmla="*/ 150 h 150"/>
                <a:gd name="T16" fmla="*/ 63 w 150"/>
                <a:gd name="T17" fmla="*/ 12 h 150"/>
                <a:gd name="T18" fmla="*/ 87 w 150"/>
                <a:gd name="T19" fmla="*/ 12 h 150"/>
                <a:gd name="T20" fmla="*/ 87 w 150"/>
                <a:gd name="T21" fmla="*/ 150 h 150"/>
                <a:gd name="T22" fmla="*/ 103 w 150"/>
                <a:gd name="T23" fmla="*/ 150 h 150"/>
                <a:gd name="T24" fmla="*/ 103 w 150"/>
                <a:gd name="T25" fmla="*/ 13 h 150"/>
                <a:gd name="T26" fmla="*/ 144 w 150"/>
                <a:gd name="T27" fmla="*/ 13 h 150"/>
                <a:gd name="T28" fmla="*/ 150 w 150"/>
                <a:gd name="T29" fmla="*/ 7 h 150"/>
                <a:gd name="T30" fmla="*/ 150 w 150"/>
                <a:gd name="T31" fmla="*/ 6 h 150"/>
                <a:gd name="T32" fmla="*/ 144 w 150"/>
                <a:gd name="T3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0" h="150">
                  <a:moveTo>
                    <a:pt x="1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50"/>
                    <a:pt x="48" y="150"/>
                    <a:pt x="48" y="150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103" y="150"/>
                    <a:pt x="103" y="150"/>
                    <a:pt x="103" y="150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7" y="13"/>
                    <a:pt x="150" y="10"/>
                    <a:pt x="150" y="7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0" y="2"/>
                    <a:pt x="147" y="0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xmlns="" id="{1F4C8EAB-C338-D745-8E1D-655E61944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225" y="1054101"/>
              <a:ext cx="211137" cy="215900"/>
            </a:xfrm>
            <a:custGeom>
              <a:avLst/>
              <a:gdLst>
                <a:gd name="T0" fmla="*/ 28 w 56"/>
                <a:gd name="T1" fmla="*/ 57 h 57"/>
                <a:gd name="T2" fmla="*/ 0 w 56"/>
                <a:gd name="T3" fmla="*/ 29 h 57"/>
                <a:gd name="T4" fmla="*/ 28 w 56"/>
                <a:gd name="T5" fmla="*/ 0 h 57"/>
                <a:gd name="T6" fmla="*/ 56 w 56"/>
                <a:gd name="T7" fmla="*/ 28 h 57"/>
                <a:gd name="T8" fmla="*/ 28 w 56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28" y="57"/>
                  </a:move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1"/>
                    <a:pt x="28" y="0"/>
                  </a:cubicBezTo>
                  <a:cubicBezTo>
                    <a:pt x="44" y="0"/>
                    <a:pt x="56" y="13"/>
                    <a:pt x="56" y="28"/>
                  </a:cubicBezTo>
                  <a:cubicBezTo>
                    <a:pt x="56" y="44"/>
                    <a:pt x="44" y="57"/>
                    <a:pt x="28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xmlns="" id="{181D8213-01EC-D74E-9609-ACB062374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375" y="1300163"/>
              <a:ext cx="423862" cy="153988"/>
            </a:xfrm>
            <a:custGeom>
              <a:avLst/>
              <a:gdLst>
                <a:gd name="T0" fmla="*/ 84 w 112"/>
                <a:gd name="T1" fmla="*/ 10 h 41"/>
                <a:gd name="T2" fmla="*/ 93 w 112"/>
                <a:gd name="T3" fmla="*/ 5 h 41"/>
                <a:gd name="T4" fmla="*/ 94 w 112"/>
                <a:gd name="T5" fmla="*/ 4 h 41"/>
                <a:gd name="T6" fmla="*/ 95 w 112"/>
                <a:gd name="T7" fmla="*/ 4 h 41"/>
                <a:gd name="T8" fmla="*/ 95 w 112"/>
                <a:gd name="T9" fmla="*/ 4 h 41"/>
                <a:gd name="T10" fmla="*/ 109 w 112"/>
                <a:gd name="T11" fmla="*/ 5 h 41"/>
                <a:gd name="T12" fmla="*/ 108 w 112"/>
                <a:gd name="T13" fmla="*/ 19 h 41"/>
                <a:gd name="T14" fmla="*/ 108 w 112"/>
                <a:gd name="T15" fmla="*/ 19 h 41"/>
                <a:gd name="T16" fmla="*/ 91 w 112"/>
                <a:gd name="T17" fmla="*/ 28 h 41"/>
                <a:gd name="T18" fmla="*/ 91 w 112"/>
                <a:gd name="T19" fmla="*/ 28 h 41"/>
                <a:gd name="T20" fmla="*/ 9 w 112"/>
                <a:gd name="T21" fmla="*/ 35 h 41"/>
                <a:gd name="T22" fmla="*/ 1 w 112"/>
                <a:gd name="T23" fmla="*/ 24 h 41"/>
                <a:gd name="T24" fmla="*/ 12 w 112"/>
                <a:gd name="T25" fmla="*/ 15 h 41"/>
                <a:gd name="T26" fmla="*/ 84 w 112"/>
                <a:gd name="T2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41">
                  <a:moveTo>
                    <a:pt x="84" y="10"/>
                  </a:moveTo>
                  <a:cubicBezTo>
                    <a:pt x="88" y="8"/>
                    <a:pt x="91" y="6"/>
                    <a:pt x="93" y="5"/>
                  </a:cubicBezTo>
                  <a:cubicBezTo>
                    <a:pt x="94" y="5"/>
                    <a:pt x="94" y="4"/>
                    <a:pt x="94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9" y="0"/>
                    <a:pt x="105" y="0"/>
                    <a:pt x="109" y="5"/>
                  </a:cubicBezTo>
                  <a:cubicBezTo>
                    <a:pt x="112" y="9"/>
                    <a:pt x="112" y="15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7" y="19"/>
                    <a:pt x="102" y="24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76" y="35"/>
                    <a:pt x="49" y="41"/>
                    <a:pt x="9" y="35"/>
                  </a:cubicBezTo>
                  <a:cubicBezTo>
                    <a:pt x="4" y="34"/>
                    <a:pt x="0" y="29"/>
                    <a:pt x="1" y="24"/>
                  </a:cubicBezTo>
                  <a:cubicBezTo>
                    <a:pt x="2" y="18"/>
                    <a:pt x="7" y="15"/>
                    <a:pt x="12" y="15"/>
                  </a:cubicBezTo>
                  <a:cubicBezTo>
                    <a:pt x="49" y="21"/>
                    <a:pt x="72" y="15"/>
                    <a:pt x="8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xmlns="" id="{688FC535-6734-6A47-838E-82C035613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3" y="1431926"/>
              <a:ext cx="57150" cy="112713"/>
            </a:xfrm>
            <a:custGeom>
              <a:avLst/>
              <a:gdLst>
                <a:gd name="T0" fmla="*/ 12 w 15"/>
                <a:gd name="T1" fmla="*/ 18 h 30"/>
                <a:gd name="T2" fmla="*/ 15 w 15"/>
                <a:gd name="T3" fmla="*/ 0 h 30"/>
                <a:gd name="T4" fmla="*/ 4 w 15"/>
                <a:gd name="T5" fmla="*/ 2 h 30"/>
                <a:gd name="T6" fmla="*/ 0 w 15"/>
                <a:gd name="T7" fmla="*/ 15 h 30"/>
                <a:gd name="T8" fmla="*/ 4 w 15"/>
                <a:gd name="T9" fmla="*/ 30 h 30"/>
                <a:gd name="T10" fmla="*/ 12 w 15"/>
                <a:gd name="T11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">
                  <a:moveTo>
                    <a:pt x="12" y="18"/>
                  </a:moveTo>
                  <a:cubicBezTo>
                    <a:pt x="12" y="12"/>
                    <a:pt x="14" y="6"/>
                    <a:pt x="15" y="0"/>
                  </a:cubicBezTo>
                  <a:cubicBezTo>
                    <a:pt x="12" y="1"/>
                    <a:pt x="8" y="2"/>
                    <a:pt x="4" y="2"/>
                  </a:cubicBezTo>
                  <a:cubicBezTo>
                    <a:pt x="3" y="7"/>
                    <a:pt x="1" y="11"/>
                    <a:pt x="0" y="15"/>
                  </a:cubicBezTo>
                  <a:cubicBezTo>
                    <a:pt x="1" y="20"/>
                    <a:pt x="2" y="25"/>
                    <a:pt x="4" y="30"/>
                  </a:cubicBezTo>
                  <a:cubicBezTo>
                    <a:pt x="6" y="25"/>
                    <a:pt x="9" y="21"/>
                    <a:pt x="1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xmlns="" id="{5977898C-DAA4-B044-ABD2-F6E2021E4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1243013"/>
              <a:ext cx="484187" cy="763588"/>
            </a:xfrm>
            <a:custGeom>
              <a:avLst/>
              <a:gdLst>
                <a:gd name="T0" fmla="*/ 125 w 128"/>
                <a:gd name="T1" fmla="*/ 32 h 202"/>
                <a:gd name="T2" fmla="*/ 93 w 128"/>
                <a:gd name="T3" fmla="*/ 5 h 202"/>
                <a:gd name="T4" fmla="*/ 88 w 128"/>
                <a:gd name="T5" fmla="*/ 8 h 202"/>
                <a:gd name="T6" fmla="*/ 87 w 128"/>
                <a:gd name="T7" fmla="*/ 9 h 202"/>
                <a:gd name="T8" fmla="*/ 79 w 128"/>
                <a:gd name="T9" fmla="*/ 16 h 202"/>
                <a:gd name="T10" fmla="*/ 75 w 128"/>
                <a:gd name="T11" fmla="*/ 25 h 202"/>
                <a:gd name="T12" fmla="*/ 80 w 128"/>
                <a:gd name="T13" fmla="*/ 23 h 202"/>
                <a:gd name="T14" fmla="*/ 89 w 128"/>
                <a:gd name="T15" fmla="*/ 19 h 202"/>
                <a:gd name="T16" fmla="*/ 90 w 128"/>
                <a:gd name="T17" fmla="*/ 17 h 202"/>
                <a:gd name="T18" fmla="*/ 98 w 128"/>
                <a:gd name="T19" fmla="*/ 14 h 202"/>
                <a:gd name="T20" fmla="*/ 107 w 128"/>
                <a:gd name="T21" fmla="*/ 18 h 202"/>
                <a:gd name="T22" fmla="*/ 106 w 128"/>
                <a:gd name="T23" fmla="*/ 35 h 202"/>
                <a:gd name="T24" fmla="*/ 89 w 128"/>
                <a:gd name="T25" fmla="*/ 45 h 202"/>
                <a:gd name="T26" fmla="*/ 76 w 128"/>
                <a:gd name="T27" fmla="*/ 50 h 202"/>
                <a:gd name="T28" fmla="*/ 71 w 128"/>
                <a:gd name="T29" fmla="*/ 92 h 202"/>
                <a:gd name="T30" fmla="*/ 69 w 128"/>
                <a:gd name="T31" fmla="*/ 99 h 202"/>
                <a:gd name="T32" fmla="*/ 28 w 128"/>
                <a:gd name="T33" fmla="*/ 99 h 202"/>
                <a:gd name="T34" fmla="*/ 12 w 128"/>
                <a:gd name="T35" fmla="*/ 112 h 202"/>
                <a:gd name="T36" fmla="*/ 1 w 128"/>
                <a:gd name="T37" fmla="*/ 184 h 202"/>
                <a:gd name="T38" fmla="*/ 14 w 128"/>
                <a:gd name="T39" fmla="*/ 202 h 202"/>
                <a:gd name="T40" fmla="*/ 16 w 128"/>
                <a:gd name="T41" fmla="*/ 202 h 202"/>
                <a:gd name="T42" fmla="*/ 32 w 128"/>
                <a:gd name="T43" fmla="*/ 189 h 202"/>
                <a:gd name="T44" fmla="*/ 41 w 128"/>
                <a:gd name="T45" fmla="*/ 130 h 202"/>
                <a:gd name="T46" fmla="*/ 91 w 128"/>
                <a:gd name="T47" fmla="*/ 130 h 202"/>
                <a:gd name="T48" fmla="*/ 93 w 128"/>
                <a:gd name="T49" fmla="*/ 130 h 202"/>
                <a:gd name="T50" fmla="*/ 94 w 128"/>
                <a:gd name="T51" fmla="*/ 130 h 202"/>
                <a:gd name="T52" fmla="*/ 118 w 128"/>
                <a:gd name="T53" fmla="*/ 106 h 202"/>
                <a:gd name="T54" fmla="*/ 125 w 128"/>
                <a:gd name="T55" fmla="*/ 3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02">
                  <a:moveTo>
                    <a:pt x="125" y="32"/>
                  </a:moveTo>
                  <a:cubicBezTo>
                    <a:pt x="122" y="12"/>
                    <a:pt x="106" y="0"/>
                    <a:pt x="93" y="5"/>
                  </a:cubicBezTo>
                  <a:cubicBezTo>
                    <a:pt x="91" y="6"/>
                    <a:pt x="89" y="7"/>
                    <a:pt x="88" y="8"/>
                  </a:cubicBezTo>
                  <a:cubicBezTo>
                    <a:pt x="87" y="8"/>
                    <a:pt x="87" y="8"/>
                    <a:pt x="87" y="9"/>
                  </a:cubicBezTo>
                  <a:cubicBezTo>
                    <a:pt x="85" y="10"/>
                    <a:pt x="79" y="16"/>
                    <a:pt x="79" y="16"/>
                  </a:cubicBezTo>
                  <a:cubicBezTo>
                    <a:pt x="78" y="18"/>
                    <a:pt x="76" y="21"/>
                    <a:pt x="75" y="25"/>
                  </a:cubicBezTo>
                  <a:cubicBezTo>
                    <a:pt x="77" y="24"/>
                    <a:pt x="78" y="24"/>
                    <a:pt x="80" y="23"/>
                  </a:cubicBezTo>
                  <a:cubicBezTo>
                    <a:pt x="84" y="21"/>
                    <a:pt x="87" y="20"/>
                    <a:pt x="89" y="19"/>
                  </a:cubicBezTo>
                  <a:cubicBezTo>
                    <a:pt x="89" y="18"/>
                    <a:pt x="90" y="18"/>
                    <a:pt x="90" y="17"/>
                  </a:cubicBezTo>
                  <a:cubicBezTo>
                    <a:pt x="93" y="15"/>
                    <a:pt x="95" y="14"/>
                    <a:pt x="98" y="14"/>
                  </a:cubicBezTo>
                  <a:cubicBezTo>
                    <a:pt x="102" y="14"/>
                    <a:pt x="105" y="16"/>
                    <a:pt x="107" y="18"/>
                  </a:cubicBezTo>
                  <a:cubicBezTo>
                    <a:pt x="112" y="23"/>
                    <a:pt x="111" y="31"/>
                    <a:pt x="106" y="35"/>
                  </a:cubicBezTo>
                  <a:cubicBezTo>
                    <a:pt x="105" y="36"/>
                    <a:pt x="100" y="41"/>
                    <a:pt x="89" y="45"/>
                  </a:cubicBezTo>
                  <a:cubicBezTo>
                    <a:pt x="86" y="47"/>
                    <a:pt x="81" y="48"/>
                    <a:pt x="76" y="50"/>
                  </a:cubicBezTo>
                  <a:cubicBezTo>
                    <a:pt x="76" y="64"/>
                    <a:pt x="75" y="78"/>
                    <a:pt x="71" y="92"/>
                  </a:cubicBezTo>
                  <a:cubicBezTo>
                    <a:pt x="70" y="94"/>
                    <a:pt x="69" y="96"/>
                    <a:pt x="69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0" y="99"/>
                    <a:pt x="13" y="104"/>
                    <a:pt x="12" y="112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0" y="192"/>
                    <a:pt x="5" y="200"/>
                    <a:pt x="14" y="202"/>
                  </a:cubicBezTo>
                  <a:cubicBezTo>
                    <a:pt x="15" y="202"/>
                    <a:pt x="16" y="202"/>
                    <a:pt x="16" y="202"/>
                  </a:cubicBezTo>
                  <a:cubicBezTo>
                    <a:pt x="24" y="202"/>
                    <a:pt x="31" y="196"/>
                    <a:pt x="32" y="189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92" y="130"/>
                    <a:pt x="92" y="130"/>
                    <a:pt x="93" y="130"/>
                  </a:cubicBezTo>
                  <a:cubicBezTo>
                    <a:pt x="93" y="130"/>
                    <a:pt x="94" y="130"/>
                    <a:pt x="94" y="130"/>
                  </a:cubicBezTo>
                  <a:cubicBezTo>
                    <a:pt x="104" y="129"/>
                    <a:pt x="114" y="120"/>
                    <a:pt x="118" y="106"/>
                  </a:cubicBezTo>
                  <a:cubicBezTo>
                    <a:pt x="126" y="82"/>
                    <a:pt x="128" y="57"/>
                    <a:pt x="12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xmlns="" id="{603B45D8-1A38-9440-8AD7-3E09F0F36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9175" y="1262063"/>
              <a:ext cx="98425" cy="93663"/>
            </a:xfrm>
            <a:custGeom>
              <a:avLst/>
              <a:gdLst>
                <a:gd name="T0" fmla="*/ 21 w 26"/>
                <a:gd name="T1" fmla="*/ 23 h 25"/>
                <a:gd name="T2" fmla="*/ 25 w 26"/>
                <a:gd name="T3" fmla="*/ 11 h 25"/>
                <a:gd name="T4" fmla="*/ 19 w 26"/>
                <a:gd name="T5" fmla="*/ 1 h 25"/>
                <a:gd name="T6" fmla="*/ 9 w 26"/>
                <a:gd name="T7" fmla="*/ 7 h 25"/>
                <a:gd name="T8" fmla="*/ 0 w 26"/>
                <a:gd name="T9" fmla="*/ 25 h 25"/>
                <a:gd name="T10" fmla="*/ 0 w 26"/>
                <a:gd name="T11" fmla="*/ 25 h 25"/>
                <a:gd name="T12" fmla="*/ 21 w 26"/>
                <a:gd name="T1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">
                  <a:moveTo>
                    <a:pt x="21" y="23"/>
                  </a:moveTo>
                  <a:cubicBezTo>
                    <a:pt x="22" y="19"/>
                    <a:pt x="24" y="15"/>
                    <a:pt x="25" y="11"/>
                  </a:cubicBezTo>
                  <a:cubicBezTo>
                    <a:pt x="26" y="7"/>
                    <a:pt x="24" y="2"/>
                    <a:pt x="19" y="1"/>
                  </a:cubicBezTo>
                  <a:cubicBezTo>
                    <a:pt x="15" y="0"/>
                    <a:pt x="10" y="2"/>
                    <a:pt x="9" y="7"/>
                  </a:cubicBezTo>
                  <a:cubicBezTo>
                    <a:pt x="7" y="15"/>
                    <a:pt x="4" y="2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7" y="25"/>
                    <a:pt x="14" y="24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xmlns="" id="{7F17BB57-3A1B-714A-AA7C-E444662DE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950" y="1038226"/>
              <a:ext cx="211137" cy="215900"/>
            </a:xfrm>
            <a:custGeom>
              <a:avLst/>
              <a:gdLst>
                <a:gd name="T0" fmla="*/ 28 w 56"/>
                <a:gd name="T1" fmla="*/ 57 h 57"/>
                <a:gd name="T2" fmla="*/ 56 w 56"/>
                <a:gd name="T3" fmla="*/ 29 h 57"/>
                <a:gd name="T4" fmla="*/ 28 w 56"/>
                <a:gd name="T5" fmla="*/ 0 h 57"/>
                <a:gd name="T6" fmla="*/ 0 w 56"/>
                <a:gd name="T7" fmla="*/ 28 h 57"/>
                <a:gd name="T8" fmla="*/ 28 w 56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28" y="57"/>
                  </a:moveTo>
                  <a:cubicBezTo>
                    <a:pt x="43" y="57"/>
                    <a:pt x="56" y="44"/>
                    <a:pt x="56" y="29"/>
                  </a:cubicBezTo>
                  <a:cubicBezTo>
                    <a:pt x="56" y="13"/>
                    <a:pt x="43" y="1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4"/>
                    <a:pt x="12" y="57"/>
                    <a:pt x="28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xmlns="" id="{91A86DF8-8F5B-AF4E-B8A0-56227A500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188" y="1300163"/>
              <a:ext cx="428625" cy="153988"/>
            </a:xfrm>
            <a:custGeom>
              <a:avLst/>
              <a:gdLst>
                <a:gd name="T0" fmla="*/ 29 w 113"/>
                <a:gd name="T1" fmla="*/ 10 h 41"/>
                <a:gd name="T2" fmla="*/ 20 w 113"/>
                <a:gd name="T3" fmla="*/ 5 h 41"/>
                <a:gd name="T4" fmla="*/ 18 w 113"/>
                <a:gd name="T5" fmla="*/ 4 h 41"/>
                <a:gd name="T6" fmla="*/ 18 w 113"/>
                <a:gd name="T7" fmla="*/ 4 h 41"/>
                <a:gd name="T8" fmla="*/ 18 w 113"/>
                <a:gd name="T9" fmla="*/ 4 h 41"/>
                <a:gd name="T10" fmla="*/ 4 w 113"/>
                <a:gd name="T11" fmla="*/ 5 h 41"/>
                <a:gd name="T12" fmla="*/ 5 w 113"/>
                <a:gd name="T13" fmla="*/ 19 h 41"/>
                <a:gd name="T14" fmla="*/ 5 w 113"/>
                <a:gd name="T15" fmla="*/ 19 h 41"/>
                <a:gd name="T16" fmla="*/ 21 w 113"/>
                <a:gd name="T17" fmla="*/ 28 h 41"/>
                <a:gd name="T18" fmla="*/ 21 w 113"/>
                <a:gd name="T19" fmla="*/ 28 h 41"/>
                <a:gd name="T20" fmla="*/ 103 w 113"/>
                <a:gd name="T21" fmla="*/ 35 h 41"/>
                <a:gd name="T22" fmla="*/ 112 w 113"/>
                <a:gd name="T23" fmla="*/ 24 h 41"/>
                <a:gd name="T24" fmla="*/ 101 w 113"/>
                <a:gd name="T25" fmla="*/ 15 h 41"/>
                <a:gd name="T26" fmla="*/ 29 w 113"/>
                <a:gd name="T2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41">
                  <a:moveTo>
                    <a:pt x="29" y="10"/>
                  </a:moveTo>
                  <a:cubicBezTo>
                    <a:pt x="25" y="8"/>
                    <a:pt x="22" y="6"/>
                    <a:pt x="20" y="5"/>
                  </a:cubicBezTo>
                  <a:cubicBezTo>
                    <a:pt x="19" y="5"/>
                    <a:pt x="19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8" y="0"/>
                    <a:pt x="4" y="5"/>
                  </a:cubicBezTo>
                  <a:cubicBezTo>
                    <a:pt x="0" y="9"/>
                    <a:pt x="1" y="15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11" y="24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37" y="35"/>
                    <a:pt x="64" y="41"/>
                    <a:pt x="103" y="35"/>
                  </a:cubicBezTo>
                  <a:cubicBezTo>
                    <a:pt x="109" y="34"/>
                    <a:pt x="113" y="29"/>
                    <a:pt x="112" y="24"/>
                  </a:cubicBezTo>
                  <a:cubicBezTo>
                    <a:pt x="111" y="18"/>
                    <a:pt x="106" y="15"/>
                    <a:pt x="101" y="15"/>
                  </a:cubicBezTo>
                  <a:cubicBezTo>
                    <a:pt x="64" y="21"/>
                    <a:pt x="41" y="15"/>
                    <a:pt x="2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xmlns="" id="{320773B0-760F-EF4F-BC34-B2FC0FDBB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475" y="1431926"/>
              <a:ext cx="55562" cy="112713"/>
            </a:xfrm>
            <a:custGeom>
              <a:avLst/>
              <a:gdLst>
                <a:gd name="T0" fmla="*/ 3 w 15"/>
                <a:gd name="T1" fmla="*/ 18 h 30"/>
                <a:gd name="T2" fmla="*/ 11 w 15"/>
                <a:gd name="T3" fmla="*/ 30 h 30"/>
                <a:gd name="T4" fmla="*/ 15 w 15"/>
                <a:gd name="T5" fmla="*/ 15 h 30"/>
                <a:gd name="T6" fmla="*/ 10 w 15"/>
                <a:gd name="T7" fmla="*/ 2 h 30"/>
                <a:gd name="T8" fmla="*/ 0 w 15"/>
                <a:gd name="T9" fmla="*/ 0 h 30"/>
                <a:gd name="T10" fmla="*/ 3 w 15"/>
                <a:gd name="T11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">
                  <a:moveTo>
                    <a:pt x="3" y="18"/>
                  </a:moveTo>
                  <a:cubicBezTo>
                    <a:pt x="6" y="21"/>
                    <a:pt x="9" y="25"/>
                    <a:pt x="11" y="30"/>
                  </a:cubicBezTo>
                  <a:cubicBezTo>
                    <a:pt x="13" y="25"/>
                    <a:pt x="14" y="20"/>
                    <a:pt x="15" y="15"/>
                  </a:cubicBezTo>
                  <a:cubicBezTo>
                    <a:pt x="14" y="11"/>
                    <a:pt x="12" y="7"/>
                    <a:pt x="10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1" y="6"/>
                    <a:pt x="2" y="12"/>
                    <a:pt x="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xmlns="" id="{AA0D9DBF-2DB8-8642-8623-B0007E303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513" y="1243013"/>
              <a:ext cx="482600" cy="763588"/>
            </a:xfrm>
            <a:custGeom>
              <a:avLst/>
              <a:gdLst>
                <a:gd name="T0" fmla="*/ 116 w 128"/>
                <a:gd name="T1" fmla="*/ 112 h 202"/>
                <a:gd name="T2" fmla="*/ 100 w 128"/>
                <a:gd name="T3" fmla="*/ 99 h 202"/>
                <a:gd name="T4" fmla="*/ 58 w 128"/>
                <a:gd name="T5" fmla="*/ 99 h 202"/>
                <a:gd name="T6" fmla="*/ 57 w 128"/>
                <a:gd name="T7" fmla="*/ 92 h 202"/>
                <a:gd name="T8" fmla="*/ 52 w 128"/>
                <a:gd name="T9" fmla="*/ 50 h 202"/>
                <a:gd name="T10" fmla="*/ 39 w 128"/>
                <a:gd name="T11" fmla="*/ 45 h 202"/>
                <a:gd name="T12" fmla="*/ 21 w 128"/>
                <a:gd name="T13" fmla="*/ 35 h 202"/>
                <a:gd name="T14" fmla="*/ 20 w 128"/>
                <a:gd name="T15" fmla="*/ 18 h 202"/>
                <a:gd name="T16" fmla="*/ 29 w 128"/>
                <a:gd name="T17" fmla="*/ 14 h 202"/>
                <a:gd name="T18" fmla="*/ 37 w 128"/>
                <a:gd name="T19" fmla="*/ 17 h 202"/>
                <a:gd name="T20" fmla="*/ 39 w 128"/>
                <a:gd name="T21" fmla="*/ 19 h 202"/>
                <a:gd name="T22" fmla="*/ 48 w 128"/>
                <a:gd name="T23" fmla="*/ 23 h 202"/>
                <a:gd name="T24" fmla="*/ 53 w 128"/>
                <a:gd name="T25" fmla="*/ 25 h 202"/>
                <a:gd name="T26" fmla="*/ 48 w 128"/>
                <a:gd name="T27" fmla="*/ 16 h 202"/>
                <a:gd name="T28" fmla="*/ 41 w 128"/>
                <a:gd name="T29" fmla="*/ 9 h 202"/>
                <a:gd name="T30" fmla="*/ 40 w 128"/>
                <a:gd name="T31" fmla="*/ 8 h 202"/>
                <a:gd name="T32" fmla="*/ 35 w 128"/>
                <a:gd name="T33" fmla="*/ 5 h 202"/>
                <a:gd name="T34" fmla="*/ 3 w 128"/>
                <a:gd name="T35" fmla="*/ 32 h 202"/>
                <a:gd name="T36" fmla="*/ 10 w 128"/>
                <a:gd name="T37" fmla="*/ 106 h 202"/>
                <a:gd name="T38" fmla="*/ 34 w 128"/>
                <a:gd name="T39" fmla="*/ 130 h 202"/>
                <a:gd name="T40" fmla="*/ 35 w 128"/>
                <a:gd name="T41" fmla="*/ 130 h 202"/>
                <a:gd name="T42" fmla="*/ 37 w 128"/>
                <a:gd name="T43" fmla="*/ 130 h 202"/>
                <a:gd name="T44" fmla="*/ 87 w 128"/>
                <a:gd name="T45" fmla="*/ 130 h 202"/>
                <a:gd name="T46" fmla="*/ 96 w 128"/>
                <a:gd name="T47" fmla="*/ 189 h 202"/>
                <a:gd name="T48" fmla="*/ 111 w 128"/>
                <a:gd name="T49" fmla="*/ 202 h 202"/>
                <a:gd name="T50" fmla="*/ 114 w 128"/>
                <a:gd name="T51" fmla="*/ 202 h 202"/>
                <a:gd name="T52" fmla="*/ 127 w 128"/>
                <a:gd name="T53" fmla="*/ 184 h 202"/>
                <a:gd name="T54" fmla="*/ 116 w 128"/>
                <a:gd name="T55" fmla="*/ 11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02">
                  <a:moveTo>
                    <a:pt x="116" y="112"/>
                  </a:moveTo>
                  <a:cubicBezTo>
                    <a:pt x="114" y="104"/>
                    <a:pt x="108" y="99"/>
                    <a:pt x="100" y="9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6"/>
                    <a:pt x="58" y="94"/>
                    <a:pt x="57" y="92"/>
                  </a:cubicBezTo>
                  <a:cubicBezTo>
                    <a:pt x="53" y="78"/>
                    <a:pt x="51" y="64"/>
                    <a:pt x="52" y="50"/>
                  </a:cubicBezTo>
                  <a:cubicBezTo>
                    <a:pt x="47" y="48"/>
                    <a:pt x="42" y="47"/>
                    <a:pt x="39" y="45"/>
                  </a:cubicBezTo>
                  <a:cubicBezTo>
                    <a:pt x="28" y="41"/>
                    <a:pt x="22" y="36"/>
                    <a:pt x="21" y="35"/>
                  </a:cubicBezTo>
                  <a:cubicBezTo>
                    <a:pt x="17" y="31"/>
                    <a:pt x="16" y="23"/>
                    <a:pt x="20" y="18"/>
                  </a:cubicBezTo>
                  <a:cubicBezTo>
                    <a:pt x="23" y="16"/>
                    <a:pt x="26" y="14"/>
                    <a:pt x="29" y="14"/>
                  </a:cubicBezTo>
                  <a:cubicBezTo>
                    <a:pt x="32" y="14"/>
                    <a:pt x="35" y="15"/>
                    <a:pt x="37" y="17"/>
                  </a:cubicBezTo>
                  <a:cubicBezTo>
                    <a:pt x="38" y="18"/>
                    <a:pt x="38" y="18"/>
                    <a:pt x="39" y="19"/>
                  </a:cubicBezTo>
                  <a:cubicBezTo>
                    <a:pt x="41" y="20"/>
                    <a:pt x="44" y="21"/>
                    <a:pt x="48" y="23"/>
                  </a:cubicBezTo>
                  <a:cubicBezTo>
                    <a:pt x="49" y="24"/>
                    <a:pt x="51" y="24"/>
                    <a:pt x="53" y="25"/>
                  </a:cubicBezTo>
                  <a:cubicBezTo>
                    <a:pt x="52" y="21"/>
                    <a:pt x="50" y="18"/>
                    <a:pt x="48" y="16"/>
                  </a:cubicBezTo>
                  <a:cubicBezTo>
                    <a:pt x="49" y="16"/>
                    <a:pt x="43" y="10"/>
                    <a:pt x="41" y="9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38" y="7"/>
                    <a:pt x="37" y="6"/>
                    <a:pt x="35" y="5"/>
                  </a:cubicBezTo>
                  <a:cubicBezTo>
                    <a:pt x="22" y="0"/>
                    <a:pt x="6" y="12"/>
                    <a:pt x="3" y="32"/>
                  </a:cubicBezTo>
                  <a:cubicBezTo>
                    <a:pt x="0" y="57"/>
                    <a:pt x="2" y="82"/>
                    <a:pt x="10" y="106"/>
                  </a:cubicBezTo>
                  <a:cubicBezTo>
                    <a:pt x="14" y="120"/>
                    <a:pt x="24" y="129"/>
                    <a:pt x="34" y="130"/>
                  </a:cubicBezTo>
                  <a:cubicBezTo>
                    <a:pt x="34" y="130"/>
                    <a:pt x="34" y="130"/>
                    <a:pt x="35" y="130"/>
                  </a:cubicBezTo>
                  <a:cubicBezTo>
                    <a:pt x="35" y="130"/>
                    <a:pt x="36" y="130"/>
                    <a:pt x="37" y="130"/>
                  </a:cubicBezTo>
                  <a:cubicBezTo>
                    <a:pt x="87" y="130"/>
                    <a:pt x="87" y="130"/>
                    <a:pt x="87" y="130"/>
                  </a:cubicBezTo>
                  <a:cubicBezTo>
                    <a:pt x="96" y="189"/>
                    <a:pt x="96" y="189"/>
                    <a:pt x="96" y="189"/>
                  </a:cubicBezTo>
                  <a:cubicBezTo>
                    <a:pt x="97" y="196"/>
                    <a:pt x="104" y="202"/>
                    <a:pt x="111" y="202"/>
                  </a:cubicBezTo>
                  <a:cubicBezTo>
                    <a:pt x="112" y="202"/>
                    <a:pt x="113" y="202"/>
                    <a:pt x="114" y="202"/>
                  </a:cubicBezTo>
                  <a:cubicBezTo>
                    <a:pt x="122" y="200"/>
                    <a:pt x="128" y="192"/>
                    <a:pt x="127" y="184"/>
                  </a:cubicBezTo>
                  <a:lnTo>
                    <a:pt x="116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xmlns="" id="{BAF64DF1-B19F-F348-BAE0-47FB370DD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538" y="1300163"/>
              <a:ext cx="295275" cy="63500"/>
            </a:xfrm>
            <a:custGeom>
              <a:avLst/>
              <a:gdLst>
                <a:gd name="T0" fmla="*/ 38 w 78"/>
                <a:gd name="T1" fmla="*/ 16 h 17"/>
                <a:gd name="T2" fmla="*/ 65 w 78"/>
                <a:gd name="T3" fmla="*/ 13 h 17"/>
                <a:gd name="T4" fmla="*/ 67 w 78"/>
                <a:gd name="T5" fmla="*/ 13 h 17"/>
                <a:gd name="T6" fmla="*/ 75 w 78"/>
                <a:gd name="T7" fmla="*/ 17 h 17"/>
                <a:gd name="T8" fmla="*/ 77 w 78"/>
                <a:gd name="T9" fmla="*/ 8 h 17"/>
                <a:gd name="T10" fmla="*/ 64 w 78"/>
                <a:gd name="T11" fmla="*/ 1 h 17"/>
                <a:gd name="T12" fmla="*/ 0 w 78"/>
                <a:gd name="T13" fmla="*/ 10 h 17"/>
                <a:gd name="T14" fmla="*/ 38 w 78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7">
                  <a:moveTo>
                    <a:pt x="38" y="16"/>
                  </a:moveTo>
                  <a:cubicBezTo>
                    <a:pt x="47" y="16"/>
                    <a:pt x="56" y="15"/>
                    <a:pt x="65" y="13"/>
                  </a:cubicBezTo>
                  <a:cubicBezTo>
                    <a:pt x="66" y="13"/>
                    <a:pt x="66" y="13"/>
                    <a:pt x="67" y="13"/>
                  </a:cubicBezTo>
                  <a:cubicBezTo>
                    <a:pt x="70" y="13"/>
                    <a:pt x="73" y="15"/>
                    <a:pt x="75" y="17"/>
                  </a:cubicBezTo>
                  <a:cubicBezTo>
                    <a:pt x="77" y="14"/>
                    <a:pt x="78" y="11"/>
                    <a:pt x="77" y="8"/>
                  </a:cubicBezTo>
                  <a:cubicBezTo>
                    <a:pt x="75" y="2"/>
                    <a:pt x="70" y="0"/>
                    <a:pt x="64" y="1"/>
                  </a:cubicBezTo>
                  <a:cubicBezTo>
                    <a:pt x="35" y="11"/>
                    <a:pt x="14" y="12"/>
                    <a:pt x="0" y="10"/>
                  </a:cubicBezTo>
                  <a:cubicBezTo>
                    <a:pt x="11" y="14"/>
                    <a:pt x="24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xmlns="" id="{56D7FC62-4AF4-4447-8CB4-5ABA7F0FA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1193801"/>
              <a:ext cx="38100" cy="196850"/>
            </a:xfrm>
            <a:custGeom>
              <a:avLst/>
              <a:gdLst>
                <a:gd name="T0" fmla="*/ 24 w 24"/>
                <a:gd name="T1" fmla="*/ 121 h 124"/>
                <a:gd name="T2" fmla="*/ 17 w 24"/>
                <a:gd name="T3" fmla="*/ 124 h 124"/>
                <a:gd name="T4" fmla="*/ 0 w 24"/>
                <a:gd name="T5" fmla="*/ 0 h 124"/>
                <a:gd name="T6" fmla="*/ 9 w 24"/>
                <a:gd name="T7" fmla="*/ 0 h 124"/>
                <a:gd name="T8" fmla="*/ 24 w 24"/>
                <a:gd name="T9" fmla="*/ 12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4">
                  <a:moveTo>
                    <a:pt x="24" y="121"/>
                  </a:moveTo>
                  <a:lnTo>
                    <a:pt x="17" y="124"/>
                  </a:lnTo>
                  <a:lnTo>
                    <a:pt x="0" y="0"/>
                  </a:lnTo>
                  <a:lnTo>
                    <a:pt x="9" y="0"/>
                  </a:lnTo>
                  <a:lnTo>
                    <a:pt x="24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19">
              <a:extLst>
                <a:ext uri="{FF2B5EF4-FFF2-40B4-BE49-F238E27FC236}">
                  <a16:creationId xmlns:a16="http://schemas.microsoft.com/office/drawing/2014/main" xmlns="" id="{9393BBA5-BB59-7443-8973-CDC3CDF7AD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25" y="769938"/>
              <a:ext cx="401637" cy="355600"/>
            </a:xfrm>
            <a:custGeom>
              <a:avLst/>
              <a:gdLst>
                <a:gd name="T0" fmla="*/ 82 w 106"/>
                <a:gd name="T1" fmla="*/ 94 h 94"/>
                <a:gd name="T2" fmla="*/ 81 w 106"/>
                <a:gd name="T3" fmla="*/ 94 h 94"/>
                <a:gd name="T4" fmla="*/ 68 w 106"/>
                <a:gd name="T5" fmla="*/ 86 h 94"/>
                <a:gd name="T6" fmla="*/ 50 w 106"/>
                <a:gd name="T7" fmla="*/ 88 h 94"/>
                <a:gd name="T8" fmla="*/ 0 w 106"/>
                <a:gd name="T9" fmla="*/ 44 h 94"/>
                <a:gd name="T10" fmla="*/ 50 w 106"/>
                <a:gd name="T11" fmla="*/ 0 h 94"/>
                <a:gd name="T12" fmla="*/ 106 w 106"/>
                <a:gd name="T13" fmla="*/ 44 h 94"/>
                <a:gd name="T14" fmla="*/ 86 w 106"/>
                <a:gd name="T15" fmla="*/ 78 h 94"/>
                <a:gd name="T16" fmla="*/ 86 w 106"/>
                <a:gd name="T17" fmla="*/ 89 h 94"/>
                <a:gd name="T18" fmla="*/ 86 w 106"/>
                <a:gd name="T19" fmla="*/ 90 h 94"/>
                <a:gd name="T20" fmla="*/ 83 w 106"/>
                <a:gd name="T21" fmla="*/ 94 h 94"/>
                <a:gd name="T22" fmla="*/ 82 w 106"/>
                <a:gd name="T23" fmla="*/ 94 h 94"/>
                <a:gd name="T24" fmla="*/ 68 w 106"/>
                <a:gd name="T25" fmla="*/ 78 h 94"/>
                <a:gd name="T26" fmla="*/ 70 w 106"/>
                <a:gd name="T27" fmla="*/ 79 h 94"/>
                <a:gd name="T28" fmla="*/ 79 w 106"/>
                <a:gd name="T29" fmla="*/ 84 h 94"/>
                <a:gd name="T30" fmla="*/ 79 w 106"/>
                <a:gd name="T31" fmla="*/ 76 h 94"/>
                <a:gd name="T32" fmla="*/ 80 w 106"/>
                <a:gd name="T33" fmla="*/ 73 h 94"/>
                <a:gd name="T34" fmla="*/ 98 w 106"/>
                <a:gd name="T35" fmla="*/ 44 h 94"/>
                <a:gd name="T36" fmla="*/ 50 w 106"/>
                <a:gd name="T37" fmla="*/ 8 h 94"/>
                <a:gd name="T38" fmla="*/ 8 w 106"/>
                <a:gd name="T39" fmla="*/ 44 h 94"/>
                <a:gd name="T40" fmla="*/ 50 w 106"/>
                <a:gd name="T41" fmla="*/ 81 h 94"/>
                <a:gd name="T42" fmla="*/ 67 w 106"/>
                <a:gd name="T43" fmla="*/ 78 h 94"/>
                <a:gd name="T44" fmla="*/ 68 w 106"/>
                <a:gd name="T45" fmla="*/ 7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94">
                  <a:moveTo>
                    <a:pt x="82" y="94"/>
                  </a:moveTo>
                  <a:cubicBezTo>
                    <a:pt x="82" y="94"/>
                    <a:pt x="81" y="94"/>
                    <a:pt x="81" y="94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2" y="88"/>
                    <a:pt x="56" y="88"/>
                    <a:pt x="50" y="88"/>
                  </a:cubicBezTo>
                  <a:cubicBezTo>
                    <a:pt x="21" y="88"/>
                    <a:pt x="0" y="70"/>
                    <a:pt x="0" y="44"/>
                  </a:cubicBezTo>
                  <a:cubicBezTo>
                    <a:pt x="0" y="19"/>
                    <a:pt x="21" y="0"/>
                    <a:pt x="50" y="0"/>
                  </a:cubicBezTo>
                  <a:cubicBezTo>
                    <a:pt x="81" y="0"/>
                    <a:pt x="106" y="20"/>
                    <a:pt x="106" y="44"/>
                  </a:cubicBezTo>
                  <a:cubicBezTo>
                    <a:pt x="106" y="57"/>
                    <a:pt x="99" y="70"/>
                    <a:pt x="86" y="78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92"/>
                    <a:pt x="85" y="94"/>
                    <a:pt x="83" y="94"/>
                  </a:cubicBezTo>
                  <a:cubicBezTo>
                    <a:pt x="83" y="94"/>
                    <a:pt x="83" y="94"/>
                    <a:pt x="82" y="94"/>
                  </a:cubicBezTo>
                  <a:close/>
                  <a:moveTo>
                    <a:pt x="68" y="78"/>
                  </a:moveTo>
                  <a:cubicBezTo>
                    <a:pt x="69" y="78"/>
                    <a:pt x="70" y="78"/>
                    <a:pt x="70" y="79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5"/>
                    <a:pt x="79" y="73"/>
                    <a:pt x="80" y="73"/>
                  </a:cubicBezTo>
                  <a:cubicBezTo>
                    <a:pt x="92" y="66"/>
                    <a:pt x="98" y="55"/>
                    <a:pt x="98" y="44"/>
                  </a:cubicBezTo>
                  <a:cubicBezTo>
                    <a:pt x="98" y="24"/>
                    <a:pt x="77" y="8"/>
                    <a:pt x="50" y="8"/>
                  </a:cubicBezTo>
                  <a:cubicBezTo>
                    <a:pt x="25" y="8"/>
                    <a:pt x="8" y="23"/>
                    <a:pt x="8" y="44"/>
                  </a:cubicBezTo>
                  <a:cubicBezTo>
                    <a:pt x="8" y="66"/>
                    <a:pt x="25" y="81"/>
                    <a:pt x="50" y="81"/>
                  </a:cubicBezTo>
                  <a:cubicBezTo>
                    <a:pt x="56" y="81"/>
                    <a:pt x="62" y="80"/>
                    <a:pt x="67" y="78"/>
                  </a:cubicBezTo>
                  <a:cubicBezTo>
                    <a:pt x="68" y="78"/>
                    <a:pt x="68" y="78"/>
                    <a:pt x="68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xmlns="" id="{C2B9429B-BC6E-AF44-BE9F-569799947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150" y="585788"/>
              <a:ext cx="601662" cy="539750"/>
            </a:xfrm>
            <a:custGeom>
              <a:avLst/>
              <a:gdLst>
                <a:gd name="T0" fmla="*/ 94 w 159"/>
                <a:gd name="T1" fmla="*/ 122 h 143"/>
                <a:gd name="T2" fmla="*/ 85 w 159"/>
                <a:gd name="T3" fmla="*/ 123 h 143"/>
                <a:gd name="T4" fmla="*/ 59 w 159"/>
                <a:gd name="T5" fmla="*/ 119 h 143"/>
                <a:gd name="T6" fmla="*/ 57 w 159"/>
                <a:gd name="T7" fmla="*/ 119 h 143"/>
                <a:gd name="T8" fmla="*/ 54 w 159"/>
                <a:gd name="T9" fmla="*/ 120 h 143"/>
                <a:gd name="T10" fmla="*/ 41 w 159"/>
                <a:gd name="T11" fmla="*/ 127 h 143"/>
                <a:gd name="T12" fmla="*/ 41 w 159"/>
                <a:gd name="T13" fmla="*/ 115 h 143"/>
                <a:gd name="T14" fmla="*/ 39 w 159"/>
                <a:gd name="T15" fmla="*/ 110 h 143"/>
                <a:gd name="T16" fmla="*/ 12 w 159"/>
                <a:gd name="T17" fmla="*/ 67 h 143"/>
                <a:gd name="T18" fmla="*/ 85 w 159"/>
                <a:gd name="T19" fmla="*/ 11 h 143"/>
                <a:gd name="T20" fmla="*/ 146 w 159"/>
                <a:gd name="T21" fmla="*/ 46 h 143"/>
                <a:gd name="T22" fmla="*/ 159 w 159"/>
                <a:gd name="T23" fmla="*/ 48 h 143"/>
                <a:gd name="T24" fmla="*/ 85 w 159"/>
                <a:gd name="T25" fmla="*/ 0 h 143"/>
                <a:gd name="T26" fmla="*/ 0 w 159"/>
                <a:gd name="T27" fmla="*/ 67 h 143"/>
                <a:gd name="T28" fmla="*/ 30 w 159"/>
                <a:gd name="T29" fmla="*/ 118 h 143"/>
                <a:gd name="T30" fmla="*/ 30 w 159"/>
                <a:gd name="T31" fmla="*/ 136 h 143"/>
                <a:gd name="T32" fmla="*/ 30 w 159"/>
                <a:gd name="T33" fmla="*/ 137 h 143"/>
                <a:gd name="T34" fmla="*/ 35 w 159"/>
                <a:gd name="T35" fmla="*/ 143 h 143"/>
                <a:gd name="T36" fmla="*/ 36 w 159"/>
                <a:gd name="T37" fmla="*/ 143 h 143"/>
                <a:gd name="T38" fmla="*/ 38 w 159"/>
                <a:gd name="T39" fmla="*/ 142 h 143"/>
                <a:gd name="T40" fmla="*/ 58 w 159"/>
                <a:gd name="T41" fmla="*/ 131 h 143"/>
                <a:gd name="T42" fmla="*/ 85 w 159"/>
                <a:gd name="T43" fmla="*/ 134 h 143"/>
                <a:gd name="T44" fmla="*/ 105 w 159"/>
                <a:gd name="T45" fmla="*/ 132 h 143"/>
                <a:gd name="T46" fmla="*/ 94 w 159"/>
                <a:gd name="T47" fmla="*/ 12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9" h="143">
                  <a:moveTo>
                    <a:pt x="94" y="122"/>
                  </a:moveTo>
                  <a:cubicBezTo>
                    <a:pt x="91" y="122"/>
                    <a:pt x="88" y="123"/>
                    <a:pt x="85" y="123"/>
                  </a:cubicBezTo>
                  <a:cubicBezTo>
                    <a:pt x="76" y="123"/>
                    <a:pt x="67" y="121"/>
                    <a:pt x="59" y="119"/>
                  </a:cubicBezTo>
                  <a:cubicBezTo>
                    <a:pt x="58" y="119"/>
                    <a:pt x="58" y="119"/>
                    <a:pt x="57" y="119"/>
                  </a:cubicBezTo>
                  <a:cubicBezTo>
                    <a:pt x="56" y="119"/>
                    <a:pt x="55" y="119"/>
                    <a:pt x="54" y="120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1" y="113"/>
                    <a:pt x="40" y="111"/>
                    <a:pt x="39" y="110"/>
                  </a:cubicBezTo>
                  <a:cubicBezTo>
                    <a:pt x="21" y="100"/>
                    <a:pt x="12" y="84"/>
                    <a:pt x="12" y="67"/>
                  </a:cubicBezTo>
                  <a:cubicBezTo>
                    <a:pt x="12" y="36"/>
                    <a:pt x="44" y="11"/>
                    <a:pt x="85" y="11"/>
                  </a:cubicBezTo>
                  <a:cubicBezTo>
                    <a:pt x="114" y="11"/>
                    <a:pt x="137" y="25"/>
                    <a:pt x="146" y="46"/>
                  </a:cubicBezTo>
                  <a:cubicBezTo>
                    <a:pt x="150" y="46"/>
                    <a:pt x="155" y="47"/>
                    <a:pt x="159" y="48"/>
                  </a:cubicBezTo>
                  <a:cubicBezTo>
                    <a:pt x="150" y="19"/>
                    <a:pt x="122" y="0"/>
                    <a:pt x="85" y="0"/>
                  </a:cubicBezTo>
                  <a:cubicBezTo>
                    <a:pt x="37" y="0"/>
                    <a:pt x="0" y="29"/>
                    <a:pt x="0" y="67"/>
                  </a:cubicBezTo>
                  <a:cubicBezTo>
                    <a:pt x="0" y="87"/>
                    <a:pt x="11" y="106"/>
                    <a:pt x="30" y="118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136"/>
                    <a:pt x="30" y="137"/>
                    <a:pt x="30" y="137"/>
                  </a:cubicBezTo>
                  <a:cubicBezTo>
                    <a:pt x="30" y="140"/>
                    <a:pt x="32" y="143"/>
                    <a:pt x="35" y="143"/>
                  </a:cubicBezTo>
                  <a:cubicBezTo>
                    <a:pt x="35" y="143"/>
                    <a:pt x="35" y="143"/>
                    <a:pt x="36" y="143"/>
                  </a:cubicBezTo>
                  <a:cubicBezTo>
                    <a:pt x="37" y="143"/>
                    <a:pt x="38" y="143"/>
                    <a:pt x="38" y="142"/>
                  </a:cubicBezTo>
                  <a:cubicBezTo>
                    <a:pt x="58" y="131"/>
                    <a:pt x="58" y="131"/>
                    <a:pt x="58" y="131"/>
                  </a:cubicBezTo>
                  <a:cubicBezTo>
                    <a:pt x="67" y="133"/>
                    <a:pt x="76" y="134"/>
                    <a:pt x="85" y="134"/>
                  </a:cubicBezTo>
                  <a:cubicBezTo>
                    <a:pt x="92" y="134"/>
                    <a:pt x="98" y="134"/>
                    <a:pt x="105" y="132"/>
                  </a:cubicBezTo>
                  <a:cubicBezTo>
                    <a:pt x="101" y="129"/>
                    <a:pt x="97" y="126"/>
                    <a:pt x="94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21">
              <a:extLst>
                <a:ext uri="{FF2B5EF4-FFF2-40B4-BE49-F238E27FC236}">
                  <a16:creationId xmlns:a16="http://schemas.microsoft.com/office/drawing/2014/main" xmlns="" id="{8A9DA7C2-E4B5-BC46-A53A-A4C6711AF6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3900" y="909638"/>
              <a:ext cx="65087" cy="65088"/>
            </a:xfrm>
            <a:custGeom>
              <a:avLst/>
              <a:gdLst>
                <a:gd name="T0" fmla="*/ 8 w 17"/>
                <a:gd name="T1" fmla="*/ 17 h 17"/>
                <a:gd name="T2" fmla="*/ 0 w 17"/>
                <a:gd name="T3" fmla="*/ 8 h 17"/>
                <a:gd name="T4" fmla="*/ 8 w 17"/>
                <a:gd name="T5" fmla="*/ 0 h 17"/>
                <a:gd name="T6" fmla="*/ 17 w 17"/>
                <a:gd name="T7" fmla="*/ 8 h 17"/>
                <a:gd name="T8" fmla="*/ 8 w 17"/>
                <a:gd name="T9" fmla="*/ 17 h 17"/>
                <a:gd name="T10" fmla="*/ 8 w 17"/>
                <a:gd name="T11" fmla="*/ 4 h 17"/>
                <a:gd name="T12" fmla="*/ 4 w 17"/>
                <a:gd name="T13" fmla="*/ 8 h 17"/>
                <a:gd name="T14" fmla="*/ 8 w 17"/>
                <a:gd name="T15" fmla="*/ 13 h 17"/>
                <a:gd name="T16" fmla="*/ 13 w 17"/>
                <a:gd name="T17" fmla="*/ 8 h 17"/>
                <a:gd name="T18" fmla="*/ 8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8" y="17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22">
              <a:extLst>
                <a:ext uri="{FF2B5EF4-FFF2-40B4-BE49-F238E27FC236}">
                  <a16:creationId xmlns:a16="http://schemas.microsoft.com/office/drawing/2014/main" xmlns="" id="{ED2D43BF-3880-AA43-895D-18030AE2E3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6450" y="909638"/>
              <a:ext cx="65087" cy="65088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8 h 17"/>
                <a:gd name="T4" fmla="*/ 9 w 17"/>
                <a:gd name="T5" fmla="*/ 0 h 17"/>
                <a:gd name="T6" fmla="*/ 17 w 17"/>
                <a:gd name="T7" fmla="*/ 8 h 17"/>
                <a:gd name="T8" fmla="*/ 9 w 17"/>
                <a:gd name="T9" fmla="*/ 17 h 17"/>
                <a:gd name="T10" fmla="*/ 9 w 17"/>
                <a:gd name="T11" fmla="*/ 4 h 17"/>
                <a:gd name="T12" fmla="*/ 4 w 17"/>
                <a:gd name="T13" fmla="*/ 8 h 17"/>
                <a:gd name="T14" fmla="*/ 9 w 17"/>
                <a:gd name="T15" fmla="*/ 13 h 17"/>
                <a:gd name="T16" fmla="*/ 13 w 17"/>
                <a:gd name="T17" fmla="*/ 8 h 17"/>
                <a:gd name="T18" fmla="*/ 9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23">
              <a:extLst>
                <a:ext uri="{FF2B5EF4-FFF2-40B4-BE49-F238E27FC236}">
                  <a16:creationId xmlns:a16="http://schemas.microsoft.com/office/drawing/2014/main" xmlns="" id="{5234E7A1-A457-A242-AD29-08413DFE31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0588" y="909638"/>
              <a:ext cx="63500" cy="65088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8 h 17"/>
                <a:gd name="T4" fmla="*/ 9 w 17"/>
                <a:gd name="T5" fmla="*/ 0 h 17"/>
                <a:gd name="T6" fmla="*/ 17 w 17"/>
                <a:gd name="T7" fmla="*/ 8 h 17"/>
                <a:gd name="T8" fmla="*/ 9 w 17"/>
                <a:gd name="T9" fmla="*/ 17 h 17"/>
                <a:gd name="T10" fmla="*/ 9 w 17"/>
                <a:gd name="T11" fmla="*/ 4 h 17"/>
                <a:gd name="T12" fmla="*/ 4 w 17"/>
                <a:gd name="T13" fmla="*/ 8 h 17"/>
                <a:gd name="T14" fmla="*/ 9 w 17"/>
                <a:gd name="T15" fmla="*/ 13 h 17"/>
                <a:gd name="T16" fmla="*/ 13 w 17"/>
                <a:gd name="T17" fmla="*/ 8 h 17"/>
                <a:gd name="T18" fmla="*/ 9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48" name="Group 112">
            <a:extLst>
              <a:ext uri="{FF2B5EF4-FFF2-40B4-BE49-F238E27FC236}">
                <a16:creationId xmlns:a16="http://schemas.microsoft.com/office/drawing/2014/main" xmlns="" id="{2C175A33-B4EC-5B4D-9174-FF4AB3B17F79}"/>
              </a:ext>
            </a:extLst>
          </p:cNvPr>
          <p:cNvGrpSpPr/>
          <p:nvPr/>
        </p:nvGrpSpPr>
        <p:grpSpPr>
          <a:xfrm>
            <a:off x="2241080" y="2854531"/>
            <a:ext cx="882954" cy="1344507"/>
            <a:chOff x="6626225" y="441325"/>
            <a:chExt cx="889001" cy="1266826"/>
          </a:xfrm>
          <a:solidFill>
            <a:schemeClr val="tx2"/>
          </a:solidFill>
        </p:grpSpPr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xmlns="" id="{73B212E4-B3EE-C04A-BAD5-D62D650DC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6225" y="1147763"/>
              <a:ext cx="395288" cy="560388"/>
            </a:xfrm>
            <a:custGeom>
              <a:avLst/>
              <a:gdLst>
                <a:gd name="T0" fmla="*/ 7 w 104"/>
                <a:gd name="T1" fmla="*/ 122 h 148"/>
                <a:gd name="T2" fmla="*/ 7 w 104"/>
                <a:gd name="T3" fmla="*/ 123 h 148"/>
                <a:gd name="T4" fmla="*/ 7 w 104"/>
                <a:gd name="T5" fmla="*/ 128 h 148"/>
                <a:gd name="T6" fmla="*/ 0 w 104"/>
                <a:gd name="T7" fmla="*/ 138 h 148"/>
                <a:gd name="T8" fmla="*/ 10 w 104"/>
                <a:gd name="T9" fmla="*/ 148 h 148"/>
                <a:gd name="T10" fmla="*/ 20 w 104"/>
                <a:gd name="T11" fmla="*/ 138 h 148"/>
                <a:gd name="T12" fmla="*/ 14 w 104"/>
                <a:gd name="T13" fmla="*/ 129 h 148"/>
                <a:gd name="T14" fmla="*/ 14 w 104"/>
                <a:gd name="T15" fmla="*/ 125 h 148"/>
                <a:gd name="T16" fmla="*/ 46 w 104"/>
                <a:gd name="T17" fmla="*/ 114 h 148"/>
                <a:gd name="T18" fmla="*/ 48 w 104"/>
                <a:gd name="T19" fmla="*/ 128 h 148"/>
                <a:gd name="T20" fmla="*/ 41 w 104"/>
                <a:gd name="T21" fmla="*/ 138 h 148"/>
                <a:gd name="T22" fmla="*/ 51 w 104"/>
                <a:gd name="T23" fmla="*/ 148 h 148"/>
                <a:gd name="T24" fmla="*/ 61 w 104"/>
                <a:gd name="T25" fmla="*/ 138 h 148"/>
                <a:gd name="T26" fmla="*/ 56 w 104"/>
                <a:gd name="T27" fmla="*/ 129 h 148"/>
                <a:gd name="T28" fmla="*/ 57 w 104"/>
                <a:gd name="T29" fmla="*/ 114 h 148"/>
                <a:gd name="T30" fmla="*/ 83 w 104"/>
                <a:gd name="T31" fmla="*/ 120 h 148"/>
                <a:gd name="T32" fmla="*/ 89 w 104"/>
                <a:gd name="T33" fmla="*/ 124 h 148"/>
                <a:gd name="T34" fmla="*/ 89 w 104"/>
                <a:gd name="T35" fmla="*/ 125 h 148"/>
                <a:gd name="T36" fmla="*/ 89 w 104"/>
                <a:gd name="T37" fmla="*/ 129 h 148"/>
                <a:gd name="T38" fmla="*/ 83 w 104"/>
                <a:gd name="T39" fmla="*/ 138 h 148"/>
                <a:gd name="T40" fmla="*/ 93 w 104"/>
                <a:gd name="T41" fmla="*/ 148 h 148"/>
                <a:gd name="T42" fmla="*/ 104 w 104"/>
                <a:gd name="T43" fmla="*/ 138 h 148"/>
                <a:gd name="T44" fmla="*/ 97 w 104"/>
                <a:gd name="T45" fmla="*/ 128 h 148"/>
                <a:gd name="T46" fmla="*/ 97 w 104"/>
                <a:gd name="T47" fmla="*/ 123 h 148"/>
                <a:gd name="T48" fmla="*/ 96 w 104"/>
                <a:gd name="T49" fmla="*/ 122 h 148"/>
                <a:gd name="T50" fmla="*/ 58 w 104"/>
                <a:gd name="T51" fmla="*/ 107 h 148"/>
                <a:gd name="T52" fmla="*/ 60 w 104"/>
                <a:gd name="T53" fmla="*/ 92 h 148"/>
                <a:gd name="T54" fmla="*/ 88 w 104"/>
                <a:gd name="T55" fmla="*/ 92 h 148"/>
                <a:gd name="T56" fmla="*/ 98 w 104"/>
                <a:gd name="T57" fmla="*/ 83 h 148"/>
                <a:gd name="T58" fmla="*/ 88 w 104"/>
                <a:gd name="T59" fmla="*/ 73 h 148"/>
                <a:gd name="T60" fmla="*/ 24 w 104"/>
                <a:gd name="T61" fmla="*/ 73 h 148"/>
                <a:gd name="T62" fmla="*/ 20 w 104"/>
                <a:gd name="T63" fmla="*/ 9 h 148"/>
                <a:gd name="T64" fmla="*/ 10 w 104"/>
                <a:gd name="T65" fmla="*/ 0 h 148"/>
                <a:gd name="T66" fmla="*/ 1 w 104"/>
                <a:gd name="T67" fmla="*/ 10 h 148"/>
                <a:gd name="T68" fmla="*/ 1 w 104"/>
                <a:gd name="T69" fmla="*/ 10 h 148"/>
                <a:gd name="T70" fmla="*/ 6 w 104"/>
                <a:gd name="T71" fmla="*/ 83 h 148"/>
                <a:gd name="T72" fmla="*/ 15 w 104"/>
                <a:gd name="T73" fmla="*/ 92 h 148"/>
                <a:gd name="T74" fmla="*/ 44 w 104"/>
                <a:gd name="T75" fmla="*/ 92 h 148"/>
                <a:gd name="T76" fmla="*/ 46 w 104"/>
                <a:gd name="T77" fmla="*/ 107 h 148"/>
                <a:gd name="T78" fmla="*/ 7 w 104"/>
                <a:gd name="T79" fmla="*/ 12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148">
                  <a:moveTo>
                    <a:pt x="7" y="122"/>
                  </a:moveTo>
                  <a:cubicBezTo>
                    <a:pt x="7" y="123"/>
                    <a:pt x="7" y="123"/>
                    <a:pt x="7" y="123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3" y="130"/>
                    <a:pt x="0" y="133"/>
                    <a:pt x="0" y="138"/>
                  </a:cubicBezTo>
                  <a:cubicBezTo>
                    <a:pt x="0" y="144"/>
                    <a:pt x="4" y="148"/>
                    <a:pt x="10" y="148"/>
                  </a:cubicBezTo>
                  <a:cubicBezTo>
                    <a:pt x="15" y="148"/>
                    <a:pt x="20" y="144"/>
                    <a:pt x="20" y="138"/>
                  </a:cubicBezTo>
                  <a:cubicBezTo>
                    <a:pt x="20" y="134"/>
                    <a:pt x="18" y="130"/>
                    <a:pt x="14" y="129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6" y="123"/>
                    <a:pt x="24" y="116"/>
                    <a:pt x="46" y="114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4" y="130"/>
                    <a:pt x="41" y="134"/>
                    <a:pt x="41" y="138"/>
                  </a:cubicBezTo>
                  <a:cubicBezTo>
                    <a:pt x="41" y="144"/>
                    <a:pt x="46" y="148"/>
                    <a:pt x="51" y="148"/>
                  </a:cubicBezTo>
                  <a:cubicBezTo>
                    <a:pt x="57" y="148"/>
                    <a:pt x="61" y="144"/>
                    <a:pt x="61" y="138"/>
                  </a:cubicBezTo>
                  <a:cubicBezTo>
                    <a:pt x="61" y="134"/>
                    <a:pt x="59" y="131"/>
                    <a:pt x="56" y="129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70" y="115"/>
                    <a:pt x="78" y="118"/>
                    <a:pt x="83" y="120"/>
                  </a:cubicBezTo>
                  <a:cubicBezTo>
                    <a:pt x="86" y="122"/>
                    <a:pt x="88" y="123"/>
                    <a:pt x="89" y="124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86" y="130"/>
                    <a:pt x="83" y="134"/>
                    <a:pt x="83" y="138"/>
                  </a:cubicBezTo>
                  <a:cubicBezTo>
                    <a:pt x="83" y="144"/>
                    <a:pt x="88" y="148"/>
                    <a:pt x="93" y="148"/>
                  </a:cubicBezTo>
                  <a:cubicBezTo>
                    <a:pt x="99" y="148"/>
                    <a:pt x="104" y="144"/>
                    <a:pt x="104" y="138"/>
                  </a:cubicBezTo>
                  <a:cubicBezTo>
                    <a:pt x="104" y="134"/>
                    <a:pt x="101" y="130"/>
                    <a:pt x="97" y="128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6" y="121"/>
                    <a:pt x="88" y="108"/>
                    <a:pt x="58" y="107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4" y="92"/>
                    <a:pt x="98" y="88"/>
                    <a:pt x="98" y="83"/>
                  </a:cubicBezTo>
                  <a:cubicBezTo>
                    <a:pt x="98" y="77"/>
                    <a:pt x="94" y="73"/>
                    <a:pt x="88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1" y="5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8"/>
                    <a:pt x="10" y="92"/>
                    <a:pt x="15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16" y="108"/>
                    <a:pt x="8" y="121"/>
                    <a:pt x="7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Oval 51">
              <a:extLst>
                <a:ext uri="{FF2B5EF4-FFF2-40B4-BE49-F238E27FC236}">
                  <a16:creationId xmlns:a16="http://schemas.microsoft.com/office/drawing/2014/main" xmlns="" id="{A4A48C6E-4356-F340-BE64-E822D726D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6563" y="709613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xmlns="" id="{6C3A007E-732E-C647-A12F-F84A4630C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966788"/>
              <a:ext cx="425450" cy="155575"/>
            </a:xfrm>
            <a:custGeom>
              <a:avLst/>
              <a:gdLst>
                <a:gd name="T0" fmla="*/ 29 w 112"/>
                <a:gd name="T1" fmla="*/ 10 h 41"/>
                <a:gd name="T2" fmla="*/ 20 w 112"/>
                <a:gd name="T3" fmla="*/ 6 h 41"/>
                <a:gd name="T4" fmla="*/ 18 w 112"/>
                <a:gd name="T5" fmla="*/ 4 h 41"/>
                <a:gd name="T6" fmla="*/ 18 w 112"/>
                <a:gd name="T7" fmla="*/ 4 h 41"/>
                <a:gd name="T8" fmla="*/ 18 w 112"/>
                <a:gd name="T9" fmla="*/ 4 h 41"/>
                <a:gd name="T10" fmla="*/ 4 w 112"/>
                <a:gd name="T11" fmla="*/ 5 h 41"/>
                <a:gd name="T12" fmla="*/ 5 w 112"/>
                <a:gd name="T13" fmla="*/ 19 h 41"/>
                <a:gd name="T14" fmla="*/ 5 w 112"/>
                <a:gd name="T15" fmla="*/ 19 h 41"/>
                <a:gd name="T16" fmla="*/ 21 w 112"/>
                <a:gd name="T17" fmla="*/ 29 h 41"/>
                <a:gd name="T18" fmla="*/ 21 w 112"/>
                <a:gd name="T19" fmla="*/ 29 h 41"/>
                <a:gd name="T20" fmla="*/ 103 w 112"/>
                <a:gd name="T21" fmla="*/ 35 h 41"/>
                <a:gd name="T22" fmla="*/ 112 w 112"/>
                <a:gd name="T23" fmla="*/ 24 h 41"/>
                <a:gd name="T24" fmla="*/ 100 w 112"/>
                <a:gd name="T25" fmla="*/ 16 h 41"/>
                <a:gd name="T26" fmla="*/ 29 w 112"/>
                <a:gd name="T2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41">
                  <a:moveTo>
                    <a:pt x="29" y="10"/>
                  </a:moveTo>
                  <a:cubicBezTo>
                    <a:pt x="25" y="8"/>
                    <a:pt x="22" y="7"/>
                    <a:pt x="20" y="6"/>
                  </a:cubicBezTo>
                  <a:cubicBezTo>
                    <a:pt x="19" y="5"/>
                    <a:pt x="18" y="5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7" y="1"/>
                    <a:pt x="4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10" y="24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37" y="35"/>
                    <a:pt x="63" y="41"/>
                    <a:pt x="103" y="35"/>
                  </a:cubicBezTo>
                  <a:cubicBezTo>
                    <a:pt x="109" y="35"/>
                    <a:pt x="112" y="30"/>
                    <a:pt x="112" y="24"/>
                  </a:cubicBezTo>
                  <a:cubicBezTo>
                    <a:pt x="111" y="19"/>
                    <a:pt x="106" y="15"/>
                    <a:pt x="100" y="16"/>
                  </a:cubicBezTo>
                  <a:cubicBezTo>
                    <a:pt x="64" y="21"/>
                    <a:pt x="41" y="15"/>
                    <a:pt x="2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xmlns="" id="{E13CF01F-D9C7-804D-870B-0F032D6B6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1103313"/>
              <a:ext cx="57150" cy="109538"/>
            </a:xfrm>
            <a:custGeom>
              <a:avLst/>
              <a:gdLst>
                <a:gd name="T0" fmla="*/ 3 w 15"/>
                <a:gd name="T1" fmla="*/ 17 h 29"/>
                <a:gd name="T2" fmla="*/ 11 w 15"/>
                <a:gd name="T3" fmla="*/ 29 h 29"/>
                <a:gd name="T4" fmla="*/ 15 w 15"/>
                <a:gd name="T5" fmla="*/ 14 h 29"/>
                <a:gd name="T6" fmla="*/ 10 w 15"/>
                <a:gd name="T7" fmla="*/ 2 h 29"/>
                <a:gd name="T8" fmla="*/ 0 w 15"/>
                <a:gd name="T9" fmla="*/ 0 h 29"/>
                <a:gd name="T10" fmla="*/ 3 w 15"/>
                <a:gd name="T11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9">
                  <a:moveTo>
                    <a:pt x="3" y="17"/>
                  </a:moveTo>
                  <a:cubicBezTo>
                    <a:pt x="6" y="21"/>
                    <a:pt x="8" y="25"/>
                    <a:pt x="11" y="29"/>
                  </a:cubicBezTo>
                  <a:cubicBezTo>
                    <a:pt x="12" y="24"/>
                    <a:pt x="14" y="19"/>
                    <a:pt x="15" y="14"/>
                  </a:cubicBezTo>
                  <a:cubicBezTo>
                    <a:pt x="13" y="11"/>
                    <a:pt x="12" y="6"/>
                    <a:pt x="10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5"/>
                    <a:pt x="2" y="11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xmlns="" id="{1F636F42-92E3-6142-9C89-CC9545609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300" y="914400"/>
              <a:ext cx="485775" cy="758825"/>
            </a:xfrm>
            <a:custGeom>
              <a:avLst/>
              <a:gdLst>
                <a:gd name="T0" fmla="*/ 115 w 128"/>
                <a:gd name="T1" fmla="*/ 111 h 201"/>
                <a:gd name="T2" fmla="*/ 100 w 128"/>
                <a:gd name="T3" fmla="*/ 98 h 201"/>
                <a:gd name="T4" fmla="*/ 58 w 128"/>
                <a:gd name="T5" fmla="*/ 98 h 201"/>
                <a:gd name="T6" fmla="*/ 57 w 128"/>
                <a:gd name="T7" fmla="*/ 91 h 201"/>
                <a:gd name="T8" fmla="*/ 52 w 128"/>
                <a:gd name="T9" fmla="*/ 49 h 201"/>
                <a:gd name="T10" fmla="*/ 38 w 128"/>
                <a:gd name="T11" fmla="*/ 44 h 201"/>
                <a:gd name="T12" fmla="*/ 21 w 128"/>
                <a:gd name="T13" fmla="*/ 34 h 201"/>
                <a:gd name="T14" fmla="*/ 20 w 128"/>
                <a:gd name="T15" fmla="*/ 18 h 201"/>
                <a:gd name="T16" fmla="*/ 29 w 128"/>
                <a:gd name="T17" fmla="*/ 14 h 201"/>
                <a:gd name="T18" fmla="*/ 37 w 128"/>
                <a:gd name="T19" fmla="*/ 17 h 201"/>
                <a:gd name="T20" fmla="*/ 39 w 128"/>
                <a:gd name="T21" fmla="*/ 18 h 201"/>
                <a:gd name="T22" fmla="*/ 48 w 128"/>
                <a:gd name="T23" fmla="*/ 22 h 201"/>
                <a:gd name="T24" fmla="*/ 52 w 128"/>
                <a:gd name="T25" fmla="*/ 24 h 201"/>
                <a:gd name="T26" fmla="*/ 48 w 128"/>
                <a:gd name="T27" fmla="*/ 15 h 201"/>
                <a:gd name="T28" fmla="*/ 41 w 128"/>
                <a:gd name="T29" fmla="*/ 8 h 201"/>
                <a:gd name="T30" fmla="*/ 40 w 128"/>
                <a:gd name="T31" fmla="*/ 7 h 201"/>
                <a:gd name="T32" fmla="*/ 35 w 128"/>
                <a:gd name="T33" fmla="*/ 4 h 201"/>
                <a:gd name="T34" fmla="*/ 3 w 128"/>
                <a:gd name="T35" fmla="*/ 31 h 201"/>
                <a:gd name="T36" fmla="*/ 9 w 128"/>
                <a:gd name="T37" fmla="*/ 106 h 201"/>
                <a:gd name="T38" fmla="*/ 34 w 128"/>
                <a:gd name="T39" fmla="*/ 129 h 201"/>
                <a:gd name="T40" fmla="*/ 34 w 128"/>
                <a:gd name="T41" fmla="*/ 129 h 201"/>
                <a:gd name="T42" fmla="*/ 37 w 128"/>
                <a:gd name="T43" fmla="*/ 129 h 201"/>
                <a:gd name="T44" fmla="*/ 87 w 128"/>
                <a:gd name="T45" fmla="*/ 129 h 201"/>
                <a:gd name="T46" fmla="*/ 96 w 128"/>
                <a:gd name="T47" fmla="*/ 188 h 201"/>
                <a:gd name="T48" fmla="*/ 111 w 128"/>
                <a:gd name="T49" fmla="*/ 201 h 201"/>
                <a:gd name="T50" fmla="*/ 114 w 128"/>
                <a:gd name="T51" fmla="*/ 201 h 201"/>
                <a:gd name="T52" fmla="*/ 127 w 128"/>
                <a:gd name="T53" fmla="*/ 183 h 201"/>
                <a:gd name="T54" fmla="*/ 115 w 128"/>
                <a:gd name="T55" fmla="*/ 11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01">
                  <a:moveTo>
                    <a:pt x="115" y="111"/>
                  </a:moveTo>
                  <a:cubicBezTo>
                    <a:pt x="114" y="104"/>
                    <a:pt x="108" y="98"/>
                    <a:pt x="100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6"/>
                    <a:pt x="58" y="93"/>
                    <a:pt x="57" y="91"/>
                  </a:cubicBezTo>
                  <a:cubicBezTo>
                    <a:pt x="53" y="78"/>
                    <a:pt x="51" y="63"/>
                    <a:pt x="52" y="49"/>
                  </a:cubicBezTo>
                  <a:cubicBezTo>
                    <a:pt x="46" y="47"/>
                    <a:pt x="42" y="46"/>
                    <a:pt x="38" y="44"/>
                  </a:cubicBezTo>
                  <a:cubicBezTo>
                    <a:pt x="28" y="40"/>
                    <a:pt x="22" y="35"/>
                    <a:pt x="21" y="34"/>
                  </a:cubicBezTo>
                  <a:cubicBezTo>
                    <a:pt x="16" y="30"/>
                    <a:pt x="16" y="22"/>
                    <a:pt x="20" y="18"/>
                  </a:cubicBezTo>
                  <a:cubicBezTo>
                    <a:pt x="22" y="15"/>
                    <a:pt x="26" y="14"/>
                    <a:pt x="29" y="14"/>
                  </a:cubicBezTo>
                  <a:cubicBezTo>
                    <a:pt x="32" y="14"/>
                    <a:pt x="35" y="15"/>
                    <a:pt x="37" y="17"/>
                  </a:cubicBezTo>
                  <a:cubicBezTo>
                    <a:pt x="38" y="17"/>
                    <a:pt x="38" y="17"/>
                    <a:pt x="39" y="18"/>
                  </a:cubicBezTo>
                  <a:cubicBezTo>
                    <a:pt x="41" y="19"/>
                    <a:pt x="44" y="21"/>
                    <a:pt x="48" y="22"/>
                  </a:cubicBezTo>
                  <a:cubicBezTo>
                    <a:pt x="49" y="23"/>
                    <a:pt x="51" y="24"/>
                    <a:pt x="52" y="24"/>
                  </a:cubicBezTo>
                  <a:cubicBezTo>
                    <a:pt x="51" y="20"/>
                    <a:pt x="50" y="18"/>
                    <a:pt x="48" y="15"/>
                  </a:cubicBezTo>
                  <a:cubicBezTo>
                    <a:pt x="48" y="15"/>
                    <a:pt x="43" y="9"/>
                    <a:pt x="41" y="8"/>
                  </a:cubicBezTo>
                  <a:cubicBezTo>
                    <a:pt x="41" y="8"/>
                    <a:pt x="40" y="7"/>
                    <a:pt x="40" y="7"/>
                  </a:cubicBezTo>
                  <a:cubicBezTo>
                    <a:pt x="38" y="6"/>
                    <a:pt x="36" y="5"/>
                    <a:pt x="35" y="4"/>
                  </a:cubicBezTo>
                  <a:cubicBezTo>
                    <a:pt x="22" y="0"/>
                    <a:pt x="6" y="11"/>
                    <a:pt x="3" y="31"/>
                  </a:cubicBezTo>
                  <a:cubicBezTo>
                    <a:pt x="0" y="56"/>
                    <a:pt x="2" y="82"/>
                    <a:pt x="9" y="106"/>
                  </a:cubicBezTo>
                  <a:cubicBezTo>
                    <a:pt x="13" y="119"/>
                    <a:pt x="24" y="128"/>
                    <a:pt x="34" y="129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5" y="129"/>
                    <a:pt x="36" y="129"/>
                    <a:pt x="37" y="129"/>
                  </a:cubicBezTo>
                  <a:cubicBezTo>
                    <a:pt x="87" y="129"/>
                    <a:pt x="87" y="129"/>
                    <a:pt x="87" y="129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7" y="196"/>
                    <a:pt x="104" y="201"/>
                    <a:pt x="111" y="201"/>
                  </a:cubicBezTo>
                  <a:cubicBezTo>
                    <a:pt x="112" y="201"/>
                    <a:pt x="113" y="201"/>
                    <a:pt x="114" y="201"/>
                  </a:cubicBezTo>
                  <a:cubicBezTo>
                    <a:pt x="122" y="200"/>
                    <a:pt x="128" y="192"/>
                    <a:pt x="127" y="183"/>
                  </a:cubicBezTo>
                  <a:lnTo>
                    <a:pt x="115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55">
              <a:extLst>
                <a:ext uri="{FF2B5EF4-FFF2-40B4-BE49-F238E27FC236}">
                  <a16:creationId xmlns:a16="http://schemas.microsoft.com/office/drawing/2014/main" xmlns="" id="{2DF628B6-C0C9-DC4C-A3B8-0BD24B8D1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9913" y="966788"/>
              <a:ext cx="295275" cy="63500"/>
            </a:xfrm>
            <a:custGeom>
              <a:avLst/>
              <a:gdLst>
                <a:gd name="T0" fmla="*/ 38 w 78"/>
                <a:gd name="T1" fmla="*/ 16 h 17"/>
                <a:gd name="T2" fmla="*/ 65 w 78"/>
                <a:gd name="T3" fmla="*/ 14 h 17"/>
                <a:gd name="T4" fmla="*/ 67 w 78"/>
                <a:gd name="T5" fmla="*/ 14 h 17"/>
                <a:gd name="T6" fmla="*/ 75 w 78"/>
                <a:gd name="T7" fmla="*/ 17 h 17"/>
                <a:gd name="T8" fmla="*/ 77 w 78"/>
                <a:gd name="T9" fmla="*/ 8 h 17"/>
                <a:gd name="T10" fmla="*/ 64 w 78"/>
                <a:gd name="T11" fmla="*/ 2 h 17"/>
                <a:gd name="T12" fmla="*/ 0 w 78"/>
                <a:gd name="T13" fmla="*/ 10 h 17"/>
                <a:gd name="T14" fmla="*/ 38 w 78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7">
                  <a:moveTo>
                    <a:pt x="38" y="16"/>
                  </a:moveTo>
                  <a:cubicBezTo>
                    <a:pt x="46" y="16"/>
                    <a:pt x="55" y="15"/>
                    <a:pt x="65" y="14"/>
                  </a:cubicBezTo>
                  <a:cubicBezTo>
                    <a:pt x="66" y="14"/>
                    <a:pt x="66" y="14"/>
                    <a:pt x="67" y="14"/>
                  </a:cubicBezTo>
                  <a:cubicBezTo>
                    <a:pt x="70" y="14"/>
                    <a:pt x="73" y="15"/>
                    <a:pt x="75" y="17"/>
                  </a:cubicBezTo>
                  <a:cubicBezTo>
                    <a:pt x="77" y="15"/>
                    <a:pt x="78" y="11"/>
                    <a:pt x="77" y="8"/>
                  </a:cubicBezTo>
                  <a:cubicBezTo>
                    <a:pt x="75" y="3"/>
                    <a:pt x="69" y="0"/>
                    <a:pt x="64" y="2"/>
                  </a:cubicBezTo>
                  <a:cubicBezTo>
                    <a:pt x="35" y="11"/>
                    <a:pt x="14" y="12"/>
                    <a:pt x="0" y="10"/>
                  </a:cubicBezTo>
                  <a:cubicBezTo>
                    <a:pt x="11" y="14"/>
                    <a:pt x="24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56">
              <a:extLst>
                <a:ext uri="{FF2B5EF4-FFF2-40B4-BE49-F238E27FC236}">
                  <a16:creationId xmlns:a16="http://schemas.microsoft.com/office/drawing/2014/main" xmlns="" id="{BF0DF0BB-19CF-E84D-B9BC-120C936B17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1350" y="441325"/>
              <a:ext cx="403225" cy="350838"/>
            </a:xfrm>
            <a:custGeom>
              <a:avLst/>
              <a:gdLst>
                <a:gd name="T0" fmla="*/ 21 w 106"/>
                <a:gd name="T1" fmla="*/ 93 h 93"/>
                <a:gd name="T2" fmla="*/ 20 w 106"/>
                <a:gd name="T3" fmla="*/ 91 h 93"/>
                <a:gd name="T4" fmla="*/ 20 w 106"/>
                <a:gd name="T5" fmla="*/ 91 h 93"/>
                <a:gd name="T6" fmla="*/ 20 w 106"/>
                <a:gd name="T7" fmla="*/ 91 h 93"/>
                <a:gd name="T8" fmla="*/ 20 w 106"/>
                <a:gd name="T9" fmla="*/ 77 h 93"/>
                <a:gd name="T10" fmla="*/ 19 w 106"/>
                <a:gd name="T11" fmla="*/ 77 h 93"/>
                <a:gd name="T12" fmla="*/ 0 w 106"/>
                <a:gd name="T13" fmla="*/ 43 h 93"/>
                <a:gd name="T14" fmla="*/ 56 w 106"/>
                <a:gd name="T15" fmla="*/ 1 h 93"/>
                <a:gd name="T16" fmla="*/ 105 w 106"/>
                <a:gd name="T17" fmla="*/ 45 h 93"/>
                <a:gd name="T18" fmla="*/ 55 w 106"/>
                <a:gd name="T19" fmla="*/ 88 h 93"/>
                <a:gd name="T20" fmla="*/ 37 w 106"/>
                <a:gd name="T21" fmla="*/ 85 h 93"/>
                <a:gd name="T22" fmla="*/ 37 w 106"/>
                <a:gd name="T23" fmla="*/ 85 h 93"/>
                <a:gd name="T24" fmla="*/ 22 w 106"/>
                <a:gd name="T25" fmla="*/ 93 h 93"/>
                <a:gd name="T26" fmla="*/ 22 w 106"/>
                <a:gd name="T27" fmla="*/ 93 h 93"/>
                <a:gd name="T28" fmla="*/ 21 w 106"/>
                <a:gd name="T29" fmla="*/ 93 h 93"/>
                <a:gd name="T30" fmla="*/ 56 w 106"/>
                <a:gd name="T31" fmla="*/ 5 h 93"/>
                <a:gd name="T32" fmla="*/ 4 w 106"/>
                <a:gd name="T33" fmla="*/ 43 h 93"/>
                <a:gd name="T34" fmla="*/ 23 w 106"/>
                <a:gd name="T35" fmla="*/ 75 h 93"/>
                <a:gd name="T36" fmla="*/ 24 w 106"/>
                <a:gd name="T37" fmla="*/ 76 h 93"/>
                <a:gd name="T38" fmla="*/ 23 w 106"/>
                <a:gd name="T39" fmla="*/ 88 h 93"/>
                <a:gd name="T40" fmla="*/ 35 w 106"/>
                <a:gd name="T41" fmla="*/ 81 h 93"/>
                <a:gd name="T42" fmla="*/ 36 w 106"/>
                <a:gd name="T43" fmla="*/ 81 h 93"/>
                <a:gd name="T44" fmla="*/ 37 w 106"/>
                <a:gd name="T45" fmla="*/ 81 h 93"/>
                <a:gd name="T46" fmla="*/ 55 w 106"/>
                <a:gd name="T47" fmla="*/ 84 h 93"/>
                <a:gd name="T48" fmla="*/ 102 w 106"/>
                <a:gd name="T49" fmla="*/ 45 h 93"/>
                <a:gd name="T50" fmla="*/ 56 w 106"/>
                <a:gd name="T51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93">
                  <a:moveTo>
                    <a:pt x="21" y="93"/>
                  </a:moveTo>
                  <a:cubicBezTo>
                    <a:pt x="20" y="93"/>
                    <a:pt x="20" y="92"/>
                    <a:pt x="20" y="91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7" y="68"/>
                    <a:pt x="0" y="56"/>
                    <a:pt x="0" y="43"/>
                  </a:cubicBezTo>
                  <a:cubicBezTo>
                    <a:pt x="1" y="19"/>
                    <a:pt x="25" y="0"/>
                    <a:pt x="56" y="1"/>
                  </a:cubicBezTo>
                  <a:cubicBezTo>
                    <a:pt x="85" y="1"/>
                    <a:pt x="106" y="20"/>
                    <a:pt x="105" y="45"/>
                  </a:cubicBezTo>
                  <a:cubicBezTo>
                    <a:pt x="105" y="71"/>
                    <a:pt x="84" y="88"/>
                    <a:pt x="55" y="88"/>
                  </a:cubicBezTo>
                  <a:cubicBezTo>
                    <a:pt x="49" y="88"/>
                    <a:pt x="43" y="87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lnTo>
                    <a:pt x="21" y="93"/>
                  </a:lnTo>
                  <a:close/>
                  <a:moveTo>
                    <a:pt x="56" y="5"/>
                  </a:moveTo>
                  <a:cubicBezTo>
                    <a:pt x="28" y="4"/>
                    <a:pt x="4" y="22"/>
                    <a:pt x="4" y="43"/>
                  </a:cubicBezTo>
                  <a:cubicBezTo>
                    <a:pt x="4" y="56"/>
                    <a:pt x="11" y="67"/>
                    <a:pt x="23" y="75"/>
                  </a:cubicBezTo>
                  <a:cubicBezTo>
                    <a:pt x="23" y="75"/>
                    <a:pt x="24" y="76"/>
                    <a:pt x="24" y="76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43" y="83"/>
                    <a:pt x="49" y="84"/>
                    <a:pt x="55" y="84"/>
                  </a:cubicBezTo>
                  <a:cubicBezTo>
                    <a:pt x="82" y="84"/>
                    <a:pt x="101" y="68"/>
                    <a:pt x="102" y="45"/>
                  </a:cubicBezTo>
                  <a:cubicBezTo>
                    <a:pt x="102" y="22"/>
                    <a:pt x="83" y="5"/>
                    <a:pt x="5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Rectangle 57">
              <a:extLst>
                <a:ext uri="{FF2B5EF4-FFF2-40B4-BE49-F238E27FC236}">
                  <a16:creationId xmlns:a16="http://schemas.microsoft.com/office/drawing/2014/main" xmlns="" id="{E186C878-A369-8545-9693-1F8699B7C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6925" y="1092200"/>
              <a:ext cx="1682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59">
              <a:extLst>
                <a:ext uri="{FF2B5EF4-FFF2-40B4-BE49-F238E27FC236}">
                  <a16:creationId xmlns:a16="http://schemas.microsoft.com/office/drawing/2014/main" xmlns="" id="{2C53B1FE-B54E-C74B-A7B1-5402FB8AD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1344613"/>
              <a:ext cx="185738" cy="355600"/>
            </a:xfrm>
            <a:custGeom>
              <a:avLst/>
              <a:gdLst>
                <a:gd name="T0" fmla="*/ 5 w 49"/>
                <a:gd name="T1" fmla="*/ 94 h 94"/>
                <a:gd name="T2" fmla="*/ 44 w 49"/>
                <a:gd name="T3" fmla="*/ 94 h 94"/>
                <a:gd name="T4" fmla="*/ 49 w 49"/>
                <a:gd name="T5" fmla="*/ 84 h 94"/>
                <a:gd name="T6" fmla="*/ 49 w 49"/>
                <a:gd name="T7" fmla="*/ 12 h 94"/>
                <a:gd name="T8" fmla="*/ 37 w 49"/>
                <a:gd name="T9" fmla="*/ 0 h 94"/>
                <a:gd name="T10" fmla="*/ 12 w 49"/>
                <a:gd name="T11" fmla="*/ 0 h 94"/>
                <a:gd name="T12" fmla="*/ 0 w 49"/>
                <a:gd name="T13" fmla="*/ 12 h 94"/>
                <a:gd name="T14" fmla="*/ 0 w 49"/>
                <a:gd name="T15" fmla="*/ 84 h 94"/>
                <a:gd name="T16" fmla="*/ 5 w 49"/>
                <a:gd name="T1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94">
                  <a:moveTo>
                    <a:pt x="5" y="94"/>
                  </a:moveTo>
                  <a:cubicBezTo>
                    <a:pt x="44" y="94"/>
                    <a:pt x="44" y="94"/>
                    <a:pt x="44" y="94"/>
                  </a:cubicBezTo>
                  <a:cubicBezTo>
                    <a:pt x="47" y="92"/>
                    <a:pt x="49" y="88"/>
                    <a:pt x="49" y="84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5"/>
                    <a:pt x="44" y="0"/>
                    <a:pt x="3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8"/>
                    <a:pt x="2" y="92"/>
                    <a:pt x="5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60">
              <a:extLst>
                <a:ext uri="{FF2B5EF4-FFF2-40B4-BE49-F238E27FC236}">
                  <a16:creationId xmlns:a16="http://schemas.microsoft.com/office/drawing/2014/main" xmlns="" id="{0F049C09-D852-3942-8432-9333A4901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5688" y="758825"/>
              <a:ext cx="46038" cy="336550"/>
            </a:xfrm>
            <a:custGeom>
              <a:avLst/>
              <a:gdLst>
                <a:gd name="T0" fmla="*/ 0 w 29"/>
                <a:gd name="T1" fmla="*/ 0 h 212"/>
                <a:gd name="T2" fmla="*/ 0 w 29"/>
                <a:gd name="T3" fmla="*/ 167 h 212"/>
                <a:gd name="T4" fmla="*/ 14 w 29"/>
                <a:gd name="T5" fmla="*/ 167 h 212"/>
                <a:gd name="T6" fmla="*/ 14 w 29"/>
                <a:gd name="T7" fmla="*/ 212 h 212"/>
                <a:gd name="T8" fmla="*/ 29 w 29"/>
                <a:gd name="T9" fmla="*/ 212 h 212"/>
                <a:gd name="T10" fmla="*/ 29 w 29"/>
                <a:gd name="T11" fmla="*/ 167 h 212"/>
                <a:gd name="T12" fmla="*/ 29 w 29"/>
                <a:gd name="T13" fmla="*/ 121 h 212"/>
                <a:gd name="T14" fmla="*/ 29 w 29"/>
                <a:gd name="T15" fmla="*/ 0 h 212"/>
                <a:gd name="T16" fmla="*/ 0 w 29"/>
                <a:gd name="T17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12">
                  <a:moveTo>
                    <a:pt x="0" y="0"/>
                  </a:moveTo>
                  <a:lnTo>
                    <a:pt x="0" y="167"/>
                  </a:lnTo>
                  <a:lnTo>
                    <a:pt x="14" y="167"/>
                  </a:lnTo>
                  <a:lnTo>
                    <a:pt x="14" y="212"/>
                  </a:lnTo>
                  <a:lnTo>
                    <a:pt x="29" y="212"/>
                  </a:lnTo>
                  <a:lnTo>
                    <a:pt x="29" y="167"/>
                  </a:lnTo>
                  <a:lnTo>
                    <a:pt x="29" y="12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61">
              <a:extLst>
                <a:ext uri="{FF2B5EF4-FFF2-40B4-BE49-F238E27FC236}">
                  <a16:creationId xmlns:a16="http://schemas.microsoft.com/office/drawing/2014/main" xmlns="" id="{8A5F662F-62AF-374A-B276-FAAB49A86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5525" y="1092200"/>
              <a:ext cx="98425" cy="22225"/>
            </a:xfrm>
            <a:custGeom>
              <a:avLst/>
              <a:gdLst>
                <a:gd name="T0" fmla="*/ 26 w 26"/>
                <a:gd name="T1" fmla="*/ 3 h 6"/>
                <a:gd name="T2" fmla="*/ 23 w 26"/>
                <a:gd name="T3" fmla="*/ 6 h 6"/>
                <a:gd name="T4" fmla="*/ 3 w 26"/>
                <a:gd name="T5" fmla="*/ 6 h 6"/>
                <a:gd name="T6" fmla="*/ 0 w 26"/>
                <a:gd name="T7" fmla="*/ 3 h 6"/>
                <a:gd name="T8" fmla="*/ 0 w 26"/>
                <a:gd name="T9" fmla="*/ 3 h 6"/>
                <a:gd name="T10" fmla="*/ 3 w 26"/>
                <a:gd name="T11" fmla="*/ 0 h 6"/>
                <a:gd name="T12" fmla="*/ 23 w 26"/>
                <a:gd name="T13" fmla="*/ 0 h 6"/>
                <a:gd name="T14" fmla="*/ 26 w 26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6">
                  <a:moveTo>
                    <a:pt x="26" y="3"/>
                  </a:moveTo>
                  <a:cubicBezTo>
                    <a:pt x="26" y="5"/>
                    <a:pt x="24" y="6"/>
                    <a:pt x="2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6" y="1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62">
              <a:extLst>
                <a:ext uri="{FF2B5EF4-FFF2-40B4-BE49-F238E27FC236}">
                  <a16:creationId xmlns:a16="http://schemas.microsoft.com/office/drawing/2014/main" xmlns="" id="{AAD69E9B-9020-B94C-8179-365D2FBBBD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7550" y="554038"/>
              <a:ext cx="147638" cy="152400"/>
            </a:xfrm>
            <a:custGeom>
              <a:avLst/>
              <a:gdLst>
                <a:gd name="T0" fmla="*/ 22 w 39"/>
                <a:gd name="T1" fmla="*/ 4 h 40"/>
                <a:gd name="T2" fmla="*/ 27 w 39"/>
                <a:gd name="T3" fmla="*/ 8 h 40"/>
                <a:gd name="T4" fmla="*/ 29 w 39"/>
                <a:gd name="T5" fmla="*/ 7 h 40"/>
                <a:gd name="T6" fmla="*/ 32 w 39"/>
                <a:gd name="T7" fmla="*/ 9 h 40"/>
                <a:gd name="T8" fmla="*/ 31 w 39"/>
                <a:gd name="T9" fmla="*/ 12 h 40"/>
                <a:gd name="T10" fmla="*/ 35 w 39"/>
                <a:gd name="T11" fmla="*/ 17 h 40"/>
                <a:gd name="T12" fmla="*/ 36 w 39"/>
                <a:gd name="T13" fmla="*/ 21 h 40"/>
                <a:gd name="T14" fmla="*/ 33 w 39"/>
                <a:gd name="T15" fmla="*/ 23 h 40"/>
                <a:gd name="T16" fmla="*/ 32 w 39"/>
                <a:gd name="T17" fmla="*/ 29 h 40"/>
                <a:gd name="T18" fmla="*/ 30 w 39"/>
                <a:gd name="T19" fmla="*/ 33 h 40"/>
                <a:gd name="T20" fmla="*/ 28 w 39"/>
                <a:gd name="T21" fmla="*/ 33 h 40"/>
                <a:gd name="T22" fmla="*/ 22 w 39"/>
                <a:gd name="T23" fmla="*/ 34 h 40"/>
                <a:gd name="T24" fmla="*/ 21 w 39"/>
                <a:gd name="T25" fmla="*/ 37 h 40"/>
                <a:gd name="T26" fmla="*/ 16 w 39"/>
                <a:gd name="T27" fmla="*/ 35 h 40"/>
                <a:gd name="T28" fmla="*/ 12 w 39"/>
                <a:gd name="T29" fmla="*/ 32 h 40"/>
                <a:gd name="T30" fmla="*/ 9 w 39"/>
                <a:gd name="T31" fmla="*/ 33 h 40"/>
                <a:gd name="T32" fmla="*/ 6 w 39"/>
                <a:gd name="T33" fmla="*/ 31 h 40"/>
                <a:gd name="T34" fmla="*/ 8 w 39"/>
                <a:gd name="T35" fmla="*/ 28 h 40"/>
                <a:gd name="T36" fmla="*/ 4 w 39"/>
                <a:gd name="T37" fmla="*/ 23 h 40"/>
                <a:gd name="T38" fmla="*/ 2 w 39"/>
                <a:gd name="T39" fmla="*/ 19 h 40"/>
                <a:gd name="T40" fmla="*/ 6 w 39"/>
                <a:gd name="T41" fmla="*/ 17 h 40"/>
                <a:gd name="T42" fmla="*/ 6 w 39"/>
                <a:gd name="T43" fmla="*/ 11 h 40"/>
                <a:gd name="T44" fmla="*/ 8 w 39"/>
                <a:gd name="T45" fmla="*/ 7 h 40"/>
                <a:gd name="T46" fmla="*/ 10 w 39"/>
                <a:gd name="T47" fmla="*/ 7 h 40"/>
                <a:gd name="T48" fmla="*/ 16 w 39"/>
                <a:gd name="T49" fmla="*/ 6 h 40"/>
                <a:gd name="T50" fmla="*/ 18 w 39"/>
                <a:gd name="T51" fmla="*/ 3 h 40"/>
                <a:gd name="T52" fmla="*/ 21 w 39"/>
                <a:gd name="T53" fmla="*/ 0 h 40"/>
                <a:gd name="T54" fmla="*/ 14 w 39"/>
                <a:gd name="T55" fmla="*/ 4 h 40"/>
                <a:gd name="T56" fmla="*/ 9 w 39"/>
                <a:gd name="T57" fmla="*/ 4 h 40"/>
                <a:gd name="T58" fmla="*/ 4 w 39"/>
                <a:gd name="T59" fmla="*/ 7 h 40"/>
                <a:gd name="T60" fmla="*/ 4 w 39"/>
                <a:gd name="T61" fmla="*/ 13 h 40"/>
                <a:gd name="T62" fmla="*/ 0 w 39"/>
                <a:gd name="T63" fmla="*/ 19 h 40"/>
                <a:gd name="T64" fmla="*/ 3 w 39"/>
                <a:gd name="T65" fmla="*/ 26 h 40"/>
                <a:gd name="T66" fmla="*/ 3 w 39"/>
                <a:gd name="T67" fmla="*/ 30 h 40"/>
                <a:gd name="T68" fmla="*/ 6 w 39"/>
                <a:gd name="T69" fmla="*/ 35 h 40"/>
                <a:gd name="T70" fmla="*/ 12 w 39"/>
                <a:gd name="T71" fmla="*/ 35 h 40"/>
                <a:gd name="T72" fmla="*/ 18 w 39"/>
                <a:gd name="T73" fmla="*/ 40 h 40"/>
                <a:gd name="T74" fmla="*/ 25 w 39"/>
                <a:gd name="T75" fmla="*/ 36 h 40"/>
                <a:gd name="T76" fmla="*/ 29 w 39"/>
                <a:gd name="T77" fmla="*/ 36 h 40"/>
                <a:gd name="T78" fmla="*/ 34 w 39"/>
                <a:gd name="T79" fmla="*/ 33 h 40"/>
                <a:gd name="T80" fmla="*/ 34 w 39"/>
                <a:gd name="T81" fmla="*/ 27 h 40"/>
                <a:gd name="T82" fmla="*/ 39 w 39"/>
                <a:gd name="T83" fmla="*/ 21 h 40"/>
                <a:gd name="T84" fmla="*/ 35 w 39"/>
                <a:gd name="T85" fmla="*/ 14 h 40"/>
                <a:gd name="T86" fmla="*/ 35 w 39"/>
                <a:gd name="T87" fmla="*/ 10 h 40"/>
                <a:gd name="T88" fmla="*/ 32 w 39"/>
                <a:gd name="T89" fmla="*/ 5 h 40"/>
                <a:gd name="T90" fmla="*/ 27 w 39"/>
                <a:gd name="T91" fmla="*/ 5 h 40"/>
                <a:gd name="T92" fmla="*/ 21 w 39"/>
                <a:gd name="T9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" h="40">
                  <a:moveTo>
                    <a:pt x="21" y="3"/>
                  </a:moveTo>
                  <a:cubicBezTo>
                    <a:pt x="21" y="3"/>
                    <a:pt x="22" y="4"/>
                    <a:pt x="22" y="4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4" y="7"/>
                    <a:pt x="26" y="7"/>
                    <a:pt x="27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9" y="7"/>
                    <a:pt x="29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10"/>
                    <a:pt x="33" y="10"/>
                    <a:pt x="32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4"/>
                    <a:pt x="33" y="15"/>
                    <a:pt x="33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6" y="18"/>
                    <a:pt x="36" y="19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2"/>
                    <a:pt x="35" y="23"/>
                    <a:pt x="35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5"/>
                    <a:pt x="32" y="26"/>
                    <a:pt x="31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29"/>
                    <a:pt x="33" y="30"/>
                    <a:pt x="32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3"/>
                    <a:pt x="29" y="33"/>
                  </a:cubicBezTo>
                  <a:cubicBezTo>
                    <a:pt x="29" y="33"/>
                    <a:pt x="28" y="33"/>
                    <a:pt x="28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4" y="33"/>
                    <a:pt x="22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2" y="36"/>
                    <a:pt x="21" y="37"/>
                    <a:pt x="21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6" y="36"/>
                    <a:pt x="16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3"/>
                    <a:pt x="13" y="33"/>
                    <a:pt x="12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9" y="33"/>
                  </a:cubicBezTo>
                  <a:cubicBezTo>
                    <a:pt x="9" y="33"/>
                    <a:pt x="9" y="33"/>
                    <a:pt x="8" y="33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0"/>
                    <a:pt x="6" y="29"/>
                    <a:pt x="6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6"/>
                    <a:pt x="6" y="25"/>
                    <a:pt x="6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2" y="22"/>
                    <a:pt x="2" y="2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3" y="17"/>
                    <a:pt x="4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5"/>
                    <a:pt x="7" y="14"/>
                    <a:pt x="8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5" y="7"/>
                    <a:pt x="16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7" y="3"/>
                    <a:pt x="18" y="3"/>
                  </a:cubicBezTo>
                  <a:cubicBezTo>
                    <a:pt x="21" y="3"/>
                    <a:pt x="21" y="3"/>
                    <a:pt x="21" y="3"/>
                  </a:cubicBezTo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4" y="2"/>
                    <a:pt x="14" y="4"/>
                  </a:cubicBezTo>
                  <a:cubicBezTo>
                    <a:pt x="13" y="4"/>
                    <a:pt x="13" y="4"/>
                    <a:pt x="12" y="5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3" y="11"/>
                    <a:pt x="4" y="12"/>
                    <a:pt x="4" y="13"/>
                  </a:cubicBezTo>
                  <a:cubicBezTo>
                    <a:pt x="4" y="13"/>
                    <a:pt x="4" y="14"/>
                    <a:pt x="3" y="14"/>
                  </a:cubicBezTo>
                  <a:cubicBezTo>
                    <a:pt x="1" y="15"/>
                    <a:pt x="0" y="16"/>
                    <a:pt x="0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1" y="25"/>
                    <a:pt x="3" y="26"/>
                  </a:cubicBezTo>
                  <a:cubicBezTo>
                    <a:pt x="4" y="26"/>
                    <a:pt x="4" y="27"/>
                    <a:pt x="4" y="27"/>
                  </a:cubicBezTo>
                  <a:cubicBezTo>
                    <a:pt x="4" y="28"/>
                    <a:pt x="3" y="29"/>
                    <a:pt x="3" y="30"/>
                  </a:cubicBezTo>
                  <a:cubicBezTo>
                    <a:pt x="3" y="31"/>
                    <a:pt x="4" y="32"/>
                    <a:pt x="4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6"/>
                    <a:pt x="8" y="36"/>
                    <a:pt x="9" y="36"/>
                  </a:cubicBezTo>
                  <a:cubicBezTo>
                    <a:pt x="10" y="36"/>
                    <a:pt x="11" y="36"/>
                    <a:pt x="12" y="35"/>
                  </a:cubicBezTo>
                  <a:cubicBezTo>
                    <a:pt x="13" y="35"/>
                    <a:pt x="13" y="36"/>
                    <a:pt x="14" y="36"/>
                  </a:cubicBezTo>
                  <a:cubicBezTo>
                    <a:pt x="14" y="38"/>
                    <a:pt x="16" y="40"/>
                    <a:pt x="18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5" y="38"/>
                    <a:pt x="25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7" y="36"/>
                    <a:pt x="28" y="36"/>
                    <a:pt x="29" y="36"/>
                  </a:cubicBezTo>
                  <a:cubicBezTo>
                    <a:pt x="30" y="36"/>
                    <a:pt x="31" y="36"/>
                    <a:pt x="32" y="35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5" y="32"/>
                    <a:pt x="35" y="31"/>
                    <a:pt x="35" y="30"/>
                  </a:cubicBezTo>
                  <a:cubicBezTo>
                    <a:pt x="35" y="29"/>
                    <a:pt x="35" y="28"/>
                    <a:pt x="34" y="27"/>
                  </a:cubicBezTo>
                  <a:cubicBezTo>
                    <a:pt x="35" y="27"/>
                    <a:pt x="35" y="26"/>
                    <a:pt x="35" y="26"/>
                  </a:cubicBezTo>
                  <a:cubicBezTo>
                    <a:pt x="37" y="25"/>
                    <a:pt x="39" y="23"/>
                    <a:pt x="39" y="2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6"/>
                    <a:pt x="37" y="15"/>
                    <a:pt x="35" y="14"/>
                  </a:cubicBezTo>
                  <a:cubicBezTo>
                    <a:pt x="35" y="14"/>
                    <a:pt x="35" y="13"/>
                    <a:pt x="34" y="13"/>
                  </a:cubicBezTo>
                  <a:cubicBezTo>
                    <a:pt x="35" y="12"/>
                    <a:pt x="35" y="11"/>
                    <a:pt x="35" y="10"/>
                  </a:cubicBezTo>
                  <a:cubicBezTo>
                    <a:pt x="35" y="9"/>
                    <a:pt x="35" y="8"/>
                    <a:pt x="34" y="7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4"/>
                    <a:pt x="30" y="4"/>
                    <a:pt x="29" y="4"/>
                  </a:cubicBezTo>
                  <a:cubicBezTo>
                    <a:pt x="28" y="4"/>
                    <a:pt x="27" y="4"/>
                    <a:pt x="27" y="5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xmlns="" id="{810352E1-FDBE-D54F-B6C8-23620D2AE6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05650" y="596900"/>
              <a:ext cx="68263" cy="66675"/>
            </a:xfrm>
            <a:custGeom>
              <a:avLst/>
              <a:gdLst>
                <a:gd name="T0" fmla="*/ 9 w 18"/>
                <a:gd name="T1" fmla="*/ 18 h 18"/>
                <a:gd name="T2" fmla="*/ 0 w 18"/>
                <a:gd name="T3" fmla="*/ 9 h 18"/>
                <a:gd name="T4" fmla="*/ 9 w 18"/>
                <a:gd name="T5" fmla="*/ 0 h 18"/>
                <a:gd name="T6" fmla="*/ 18 w 18"/>
                <a:gd name="T7" fmla="*/ 9 h 18"/>
                <a:gd name="T8" fmla="*/ 9 w 18"/>
                <a:gd name="T9" fmla="*/ 18 h 18"/>
                <a:gd name="T10" fmla="*/ 9 w 18"/>
                <a:gd name="T11" fmla="*/ 1 h 18"/>
                <a:gd name="T12" fmla="*/ 2 w 18"/>
                <a:gd name="T13" fmla="*/ 9 h 18"/>
                <a:gd name="T14" fmla="*/ 9 w 18"/>
                <a:gd name="T15" fmla="*/ 17 h 18"/>
                <a:gd name="T16" fmla="*/ 17 w 18"/>
                <a:gd name="T17" fmla="*/ 9 h 18"/>
                <a:gd name="T18" fmla="*/ 9 w 18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  <a:close/>
                  <a:moveTo>
                    <a:pt x="9" y="1"/>
                  </a:moveTo>
                  <a:cubicBezTo>
                    <a:pt x="5" y="1"/>
                    <a:pt x="2" y="5"/>
                    <a:pt x="2" y="9"/>
                  </a:cubicBezTo>
                  <a:cubicBezTo>
                    <a:pt x="2" y="13"/>
                    <a:pt x="5" y="17"/>
                    <a:pt x="9" y="17"/>
                  </a:cubicBezTo>
                  <a:cubicBezTo>
                    <a:pt x="14" y="17"/>
                    <a:pt x="17" y="13"/>
                    <a:pt x="17" y="9"/>
                  </a:cubicBezTo>
                  <a:cubicBezTo>
                    <a:pt x="17" y="5"/>
                    <a:pt x="14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64">
              <a:extLst>
                <a:ext uri="{FF2B5EF4-FFF2-40B4-BE49-F238E27FC236}">
                  <a16:creationId xmlns:a16="http://schemas.microsoft.com/office/drawing/2014/main" xmlns="" id="{D128E705-A169-BD40-BFD1-1D212E66A9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9938" y="611188"/>
              <a:ext cx="38100" cy="38100"/>
            </a:xfrm>
            <a:custGeom>
              <a:avLst/>
              <a:gdLst>
                <a:gd name="T0" fmla="*/ 5 w 10"/>
                <a:gd name="T1" fmla="*/ 10 h 10"/>
                <a:gd name="T2" fmla="*/ 0 w 10"/>
                <a:gd name="T3" fmla="*/ 5 h 10"/>
                <a:gd name="T4" fmla="*/ 5 w 10"/>
                <a:gd name="T5" fmla="*/ 0 h 10"/>
                <a:gd name="T6" fmla="*/ 10 w 10"/>
                <a:gd name="T7" fmla="*/ 5 h 10"/>
                <a:gd name="T8" fmla="*/ 5 w 10"/>
                <a:gd name="T9" fmla="*/ 10 h 10"/>
                <a:gd name="T10" fmla="*/ 5 w 10"/>
                <a:gd name="T11" fmla="*/ 1 h 10"/>
                <a:gd name="T12" fmla="*/ 2 w 10"/>
                <a:gd name="T13" fmla="*/ 5 h 10"/>
                <a:gd name="T14" fmla="*/ 5 w 10"/>
                <a:gd name="T15" fmla="*/ 8 h 10"/>
                <a:gd name="T16" fmla="*/ 9 w 10"/>
                <a:gd name="T17" fmla="*/ 5 h 10"/>
                <a:gd name="T18" fmla="*/ 5 w 10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8"/>
                    <a:pt x="8" y="10"/>
                    <a:pt x="5" y="10"/>
                  </a:cubicBezTo>
                  <a:close/>
                  <a:moveTo>
                    <a:pt x="5" y="1"/>
                  </a:moveTo>
                  <a:cubicBezTo>
                    <a:pt x="3" y="1"/>
                    <a:pt x="2" y="3"/>
                    <a:pt x="2" y="5"/>
                  </a:cubicBezTo>
                  <a:cubicBezTo>
                    <a:pt x="2" y="7"/>
                    <a:pt x="3" y="8"/>
                    <a:pt x="5" y="8"/>
                  </a:cubicBezTo>
                  <a:cubicBezTo>
                    <a:pt x="7" y="8"/>
                    <a:pt x="9" y="7"/>
                    <a:pt x="9" y="5"/>
                  </a:cubicBezTo>
                  <a:cubicBezTo>
                    <a:pt x="9" y="3"/>
                    <a:pt x="7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65">
              <a:extLst>
                <a:ext uri="{FF2B5EF4-FFF2-40B4-BE49-F238E27FC236}">
                  <a16:creationId xmlns:a16="http://schemas.microsoft.com/office/drawing/2014/main" xmlns="" id="{83067E59-68CA-9947-B6E3-A4A3916E94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5188" y="517525"/>
              <a:ext cx="122238" cy="115888"/>
            </a:xfrm>
            <a:custGeom>
              <a:avLst/>
              <a:gdLst>
                <a:gd name="T0" fmla="*/ 18 w 32"/>
                <a:gd name="T1" fmla="*/ 3 h 31"/>
                <a:gd name="T2" fmla="*/ 22 w 32"/>
                <a:gd name="T3" fmla="*/ 6 h 31"/>
                <a:gd name="T4" fmla="*/ 24 w 32"/>
                <a:gd name="T5" fmla="*/ 5 h 31"/>
                <a:gd name="T6" fmla="*/ 26 w 32"/>
                <a:gd name="T7" fmla="*/ 7 h 31"/>
                <a:gd name="T8" fmla="*/ 25 w 32"/>
                <a:gd name="T9" fmla="*/ 9 h 31"/>
                <a:gd name="T10" fmla="*/ 28 w 32"/>
                <a:gd name="T11" fmla="*/ 13 h 31"/>
                <a:gd name="T12" fmla="*/ 29 w 32"/>
                <a:gd name="T13" fmla="*/ 17 h 31"/>
                <a:gd name="T14" fmla="*/ 27 w 32"/>
                <a:gd name="T15" fmla="*/ 18 h 31"/>
                <a:gd name="T16" fmla="*/ 26 w 32"/>
                <a:gd name="T17" fmla="*/ 23 h 31"/>
                <a:gd name="T18" fmla="*/ 25 w 32"/>
                <a:gd name="T19" fmla="*/ 26 h 31"/>
                <a:gd name="T20" fmla="*/ 23 w 32"/>
                <a:gd name="T21" fmla="*/ 26 h 31"/>
                <a:gd name="T22" fmla="*/ 18 w 32"/>
                <a:gd name="T23" fmla="*/ 27 h 31"/>
                <a:gd name="T24" fmla="*/ 17 w 32"/>
                <a:gd name="T25" fmla="*/ 29 h 31"/>
                <a:gd name="T26" fmla="*/ 14 w 32"/>
                <a:gd name="T27" fmla="*/ 28 h 31"/>
                <a:gd name="T28" fmla="*/ 10 w 32"/>
                <a:gd name="T29" fmla="*/ 25 h 31"/>
                <a:gd name="T30" fmla="*/ 8 w 32"/>
                <a:gd name="T31" fmla="*/ 26 h 31"/>
                <a:gd name="T32" fmla="*/ 5 w 32"/>
                <a:gd name="T33" fmla="*/ 24 h 31"/>
                <a:gd name="T34" fmla="*/ 6 w 32"/>
                <a:gd name="T35" fmla="*/ 22 h 31"/>
                <a:gd name="T36" fmla="*/ 3 w 32"/>
                <a:gd name="T37" fmla="*/ 18 h 31"/>
                <a:gd name="T38" fmla="*/ 2 w 32"/>
                <a:gd name="T39" fmla="*/ 14 h 31"/>
                <a:gd name="T40" fmla="*/ 5 w 32"/>
                <a:gd name="T41" fmla="*/ 13 h 31"/>
                <a:gd name="T42" fmla="*/ 5 w 32"/>
                <a:gd name="T43" fmla="*/ 8 h 31"/>
                <a:gd name="T44" fmla="*/ 7 w 32"/>
                <a:gd name="T45" fmla="*/ 5 h 31"/>
                <a:gd name="T46" fmla="*/ 9 w 32"/>
                <a:gd name="T47" fmla="*/ 5 h 31"/>
                <a:gd name="T48" fmla="*/ 14 w 32"/>
                <a:gd name="T49" fmla="*/ 4 h 31"/>
                <a:gd name="T50" fmla="*/ 15 w 32"/>
                <a:gd name="T51" fmla="*/ 2 h 31"/>
                <a:gd name="T52" fmla="*/ 17 w 32"/>
                <a:gd name="T53" fmla="*/ 0 h 31"/>
                <a:gd name="T54" fmla="*/ 11 w 32"/>
                <a:gd name="T55" fmla="*/ 3 h 31"/>
                <a:gd name="T56" fmla="*/ 8 w 32"/>
                <a:gd name="T57" fmla="*/ 2 h 31"/>
                <a:gd name="T58" fmla="*/ 4 w 32"/>
                <a:gd name="T59" fmla="*/ 5 h 31"/>
                <a:gd name="T60" fmla="*/ 4 w 32"/>
                <a:gd name="T61" fmla="*/ 10 h 31"/>
                <a:gd name="T62" fmla="*/ 0 w 32"/>
                <a:gd name="T63" fmla="*/ 14 h 31"/>
                <a:gd name="T64" fmla="*/ 3 w 32"/>
                <a:gd name="T65" fmla="*/ 20 h 31"/>
                <a:gd name="T66" fmla="*/ 3 w 32"/>
                <a:gd name="T67" fmla="*/ 23 h 31"/>
                <a:gd name="T68" fmla="*/ 5 w 32"/>
                <a:gd name="T69" fmla="*/ 27 h 31"/>
                <a:gd name="T70" fmla="*/ 10 w 32"/>
                <a:gd name="T71" fmla="*/ 28 h 31"/>
                <a:gd name="T72" fmla="*/ 15 w 32"/>
                <a:gd name="T73" fmla="*/ 31 h 31"/>
                <a:gd name="T74" fmla="*/ 20 w 32"/>
                <a:gd name="T75" fmla="*/ 28 h 31"/>
                <a:gd name="T76" fmla="*/ 24 w 32"/>
                <a:gd name="T77" fmla="*/ 28 h 31"/>
                <a:gd name="T78" fmla="*/ 28 w 32"/>
                <a:gd name="T79" fmla="*/ 26 h 31"/>
                <a:gd name="T80" fmla="*/ 28 w 32"/>
                <a:gd name="T81" fmla="*/ 21 h 31"/>
                <a:gd name="T82" fmla="*/ 32 w 32"/>
                <a:gd name="T83" fmla="*/ 17 h 31"/>
                <a:gd name="T84" fmla="*/ 29 w 32"/>
                <a:gd name="T85" fmla="*/ 11 h 31"/>
                <a:gd name="T86" fmla="*/ 29 w 32"/>
                <a:gd name="T87" fmla="*/ 7 h 31"/>
                <a:gd name="T88" fmla="*/ 26 w 32"/>
                <a:gd name="T89" fmla="*/ 3 h 31"/>
                <a:gd name="T90" fmla="*/ 22 w 32"/>
                <a:gd name="T91" fmla="*/ 3 h 31"/>
                <a:gd name="T92" fmla="*/ 17 w 32"/>
                <a:gd name="T9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" h="31">
                  <a:moveTo>
                    <a:pt x="17" y="2"/>
                  </a:moveTo>
                  <a:cubicBezTo>
                    <a:pt x="18" y="2"/>
                    <a:pt x="18" y="2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5"/>
                    <a:pt x="21" y="5"/>
                    <a:pt x="22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4" y="5"/>
                  </a:cubicBezTo>
                  <a:cubicBezTo>
                    <a:pt x="24" y="5"/>
                    <a:pt x="24" y="5"/>
                    <a:pt x="25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7" y="8"/>
                    <a:pt x="26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10"/>
                    <a:pt x="27" y="12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4"/>
                    <a:pt x="29" y="14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8"/>
                    <a:pt x="28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9"/>
                    <a:pt x="26" y="20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4"/>
                    <a:pt x="26" y="2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6"/>
                    <a:pt x="19" y="26"/>
                    <a:pt x="18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4" y="28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2" y="26"/>
                    <a:pt x="11" y="26"/>
                    <a:pt x="10" y="25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5" y="19"/>
                    <a:pt x="5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3" y="13"/>
                    <a:pt x="3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2"/>
                    <a:pt x="6" y="10"/>
                    <a:pt x="6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2" y="5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7" y="2"/>
                    <a:pt x="17" y="2"/>
                    <a:pt x="17" y="2"/>
                  </a:cubicBezTo>
                  <a:moveTo>
                    <a:pt x="1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1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3"/>
                    <a:pt x="5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8"/>
                    <a:pt x="3" y="9"/>
                    <a:pt x="4" y="10"/>
                  </a:cubicBezTo>
                  <a:cubicBezTo>
                    <a:pt x="3" y="10"/>
                    <a:pt x="3" y="10"/>
                    <a:pt x="3" y="11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3" y="20"/>
                  </a:cubicBezTo>
                  <a:cubicBezTo>
                    <a:pt x="3" y="20"/>
                    <a:pt x="3" y="21"/>
                    <a:pt x="4" y="21"/>
                  </a:cubicBezTo>
                  <a:cubicBezTo>
                    <a:pt x="3" y="22"/>
                    <a:pt x="3" y="23"/>
                    <a:pt x="3" y="23"/>
                  </a:cubicBezTo>
                  <a:cubicBezTo>
                    <a:pt x="3" y="24"/>
                    <a:pt x="3" y="25"/>
                    <a:pt x="4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8"/>
                    <a:pt x="7" y="28"/>
                    <a:pt x="8" y="28"/>
                  </a:cubicBezTo>
                  <a:cubicBezTo>
                    <a:pt x="9" y="28"/>
                    <a:pt x="9" y="28"/>
                    <a:pt x="10" y="28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30"/>
                    <a:pt x="13" y="31"/>
                    <a:pt x="15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1"/>
                    <a:pt x="20" y="30"/>
                    <a:pt x="20" y="28"/>
                  </a:cubicBezTo>
                  <a:cubicBezTo>
                    <a:pt x="21" y="28"/>
                    <a:pt x="21" y="28"/>
                    <a:pt x="22" y="28"/>
                  </a:cubicBezTo>
                  <a:cubicBezTo>
                    <a:pt x="22" y="28"/>
                    <a:pt x="23" y="28"/>
                    <a:pt x="24" y="28"/>
                  </a:cubicBezTo>
                  <a:cubicBezTo>
                    <a:pt x="25" y="28"/>
                    <a:pt x="26" y="28"/>
                    <a:pt x="26" y="27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9" y="24"/>
                    <a:pt x="29" y="23"/>
                  </a:cubicBezTo>
                  <a:cubicBezTo>
                    <a:pt x="29" y="23"/>
                    <a:pt x="29" y="22"/>
                    <a:pt x="28" y="21"/>
                  </a:cubicBezTo>
                  <a:cubicBezTo>
                    <a:pt x="28" y="21"/>
                    <a:pt x="28" y="20"/>
                    <a:pt x="29" y="20"/>
                  </a:cubicBezTo>
                  <a:cubicBezTo>
                    <a:pt x="30" y="20"/>
                    <a:pt x="32" y="18"/>
                    <a:pt x="32" y="1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3"/>
                    <a:pt x="30" y="11"/>
                    <a:pt x="29" y="1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9"/>
                    <a:pt x="29" y="8"/>
                    <a:pt x="29" y="7"/>
                  </a:cubicBezTo>
                  <a:cubicBezTo>
                    <a:pt x="29" y="7"/>
                    <a:pt x="28" y="6"/>
                    <a:pt x="28" y="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5" y="2"/>
                    <a:pt x="24" y="2"/>
                  </a:cubicBezTo>
                  <a:cubicBezTo>
                    <a:pt x="23" y="2"/>
                    <a:pt x="22" y="3"/>
                    <a:pt x="22" y="3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20" y="1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66">
              <a:extLst>
                <a:ext uri="{FF2B5EF4-FFF2-40B4-BE49-F238E27FC236}">
                  <a16:creationId xmlns:a16="http://schemas.microsoft.com/office/drawing/2014/main" xmlns="" id="{03383403-9A91-1C48-9FAC-1E7FA8EDE7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5350" y="547688"/>
              <a:ext cx="57150" cy="55563"/>
            </a:xfrm>
            <a:custGeom>
              <a:avLst/>
              <a:gdLst>
                <a:gd name="T0" fmla="*/ 8 w 15"/>
                <a:gd name="T1" fmla="*/ 15 h 15"/>
                <a:gd name="T2" fmla="*/ 0 w 15"/>
                <a:gd name="T3" fmla="*/ 7 h 15"/>
                <a:gd name="T4" fmla="*/ 8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8 w 15"/>
                <a:gd name="T11" fmla="*/ 1 h 15"/>
                <a:gd name="T12" fmla="*/ 2 w 15"/>
                <a:gd name="T13" fmla="*/ 7 h 15"/>
                <a:gd name="T14" fmla="*/ 8 w 15"/>
                <a:gd name="T15" fmla="*/ 14 h 15"/>
                <a:gd name="T16" fmla="*/ 14 w 15"/>
                <a:gd name="T17" fmla="*/ 7 h 15"/>
                <a:gd name="T18" fmla="*/ 8 w 15"/>
                <a:gd name="T1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15"/>
                  </a:move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lose/>
                  <a:moveTo>
                    <a:pt x="8" y="1"/>
                  </a:moveTo>
                  <a:cubicBezTo>
                    <a:pt x="4" y="1"/>
                    <a:pt x="2" y="4"/>
                    <a:pt x="2" y="7"/>
                  </a:cubicBezTo>
                  <a:cubicBezTo>
                    <a:pt x="2" y="11"/>
                    <a:pt x="4" y="14"/>
                    <a:pt x="8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4"/>
                    <a:pt x="11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67">
              <a:extLst>
                <a:ext uri="{FF2B5EF4-FFF2-40B4-BE49-F238E27FC236}">
                  <a16:creationId xmlns:a16="http://schemas.microsoft.com/office/drawing/2014/main" xmlns="" id="{D30644BA-6576-924B-955F-CBBF0641A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61225" y="558800"/>
              <a:ext cx="30163" cy="30163"/>
            </a:xfrm>
            <a:custGeom>
              <a:avLst/>
              <a:gdLst>
                <a:gd name="T0" fmla="*/ 4 w 8"/>
                <a:gd name="T1" fmla="*/ 8 h 8"/>
                <a:gd name="T2" fmla="*/ 0 w 8"/>
                <a:gd name="T3" fmla="*/ 4 h 8"/>
                <a:gd name="T4" fmla="*/ 4 w 8"/>
                <a:gd name="T5" fmla="*/ 0 h 8"/>
                <a:gd name="T6" fmla="*/ 8 w 8"/>
                <a:gd name="T7" fmla="*/ 4 h 8"/>
                <a:gd name="T8" fmla="*/ 4 w 8"/>
                <a:gd name="T9" fmla="*/ 8 h 8"/>
                <a:gd name="T10" fmla="*/ 4 w 8"/>
                <a:gd name="T11" fmla="*/ 2 h 8"/>
                <a:gd name="T12" fmla="*/ 1 w 8"/>
                <a:gd name="T13" fmla="*/ 4 h 8"/>
                <a:gd name="T14" fmla="*/ 4 w 8"/>
                <a:gd name="T15" fmla="*/ 7 h 8"/>
                <a:gd name="T16" fmla="*/ 7 w 8"/>
                <a:gd name="T17" fmla="*/ 4 h 8"/>
                <a:gd name="T18" fmla="*/ 4 w 8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8"/>
                    <a:pt x="4" y="8"/>
                  </a:cubicBezTo>
                  <a:close/>
                  <a:moveTo>
                    <a:pt x="4" y="2"/>
                  </a:moveTo>
                  <a:cubicBezTo>
                    <a:pt x="2" y="2"/>
                    <a:pt x="1" y="3"/>
                    <a:pt x="1" y="4"/>
                  </a:cubicBez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7" y="6"/>
                    <a:pt x="7" y="4"/>
                  </a:cubicBezTo>
                  <a:cubicBezTo>
                    <a:pt x="7" y="3"/>
                    <a:pt x="5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58">
              <a:extLst>
                <a:ext uri="{FF2B5EF4-FFF2-40B4-BE49-F238E27FC236}">
                  <a16:creationId xmlns:a16="http://schemas.microsoft.com/office/drawing/2014/main" xmlns="" id="{9E023BEF-5BC1-3548-B08F-280E66BF3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6438" y="1133475"/>
              <a:ext cx="428625" cy="566738"/>
            </a:xfrm>
            <a:custGeom>
              <a:avLst/>
              <a:gdLst>
                <a:gd name="T0" fmla="*/ 71 w 113"/>
                <a:gd name="T1" fmla="*/ 150 h 150"/>
                <a:gd name="T2" fmla="*/ 68 w 113"/>
                <a:gd name="T3" fmla="*/ 140 h 150"/>
                <a:gd name="T4" fmla="*/ 68 w 113"/>
                <a:gd name="T5" fmla="*/ 68 h 150"/>
                <a:gd name="T6" fmla="*/ 84 w 113"/>
                <a:gd name="T7" fmla="*/ 52 h 150"/>
                <a:gd name="T8" fmla="*/ 113 w 113"/>
                <a:gd name="T9" fmla="*/ 52 h 150"/>
                <a:gd name="T10" fmla="*/ 113 w 113"/>
                <a:gd name="T11" fmla="*/ 0 h 150"/>
                <a:gd name="T12" fmla="*/ 6 w 113"/>
                <a:gd name="T13" fmla="*/ 0 h 150"/>
                <a:gd name="T14" fmla="*/ 0 w 113"/>
                <a:gd name="T15" fmla="*/ 6 h 150"/>
                <a:gd name="T16" fmla="*/ 0 w 113"/>
                <a:gd name="T17" fmla="*/ 7 h 150"/>
                <a:gd name="T18" fmla="*/ 6 w 113"/>
                <a:gd name="T19" fmla="*/ 13 h 150"/>
                <a:gd name="T20" fmla="*/ 48 w 113"/>
                <a:gd name="T21" fmla="*/ 13 h 150"/>
                <a:gd name="T22" fmla="*/ 48 w 113"/>
                <a:gd name="T23" fmla="*/ 150 h 150"/>
                <a:gd name="T24" fmla="*/ 71 w 113"/>
                <a:gd name="T2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50">
                  <a:moveTo>
                    <a:pt x="71" y="150"/>
                  </a:moveTo>
                  <a:cubicBezTo>
                    <a:pt x="69" y="147"/>
                    <a:pt x="68" y="144"/>
                    <a:pt x="68" y="140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59"/>
                    <a:pt x="75" y="52"/>
                    <a:pt x="84" y="52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50"/>
                    <a:pt x="48" y="150"/>
                    <a:pt x="48" y="150"/>
                  </a:cubicBezTo>
                  <a:lnTo>
                    <a:pt x="71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67" name="Group 148">
            <a:extLst>
              <a:ext uri="{FF2B5EF4-FFF2-40B4-BE49-F238E27FC236}">
                <a16:creationId xmlns:a16="http://schemas.microsoft.com/office/drawing/2014/main" xmlns="" id="{24724EB8-EB1C-DC46-92AF-E67562901F91}"/>
              </a:ext>
            </a:extLst>
          </p:cNvPr>
          <p:cNvGrpSpPr/>
          <p:nvPr/>
        </p:nvGrpSpPr>
        <p:grpSpPr>
          <a:xfrm>
            <a:off x="4797580" y="2148165"/>
            <a:ext cx="788013" cy="997368"/>
            <a:chOff x="10080625" y="147638"/>
            <a:chExt cx="892175" cy="1206501"/>
          </a:xfrm>
          <a:solidFill>
            <a:schemeClr val="tx2"/>
          </a:solidFill>
        </p:grpSpPr>
        <p:sp>
          <p:nvSpPr>
            <p:cNvPr id="68" name="Freeform 90">
              <a:extLst>
                <a:ext uri="{FF2B5EF4-FFF2-40B4-BE49-F238E27FC236}">
                  <a16:creationId xmlns:a16="http://schemas.microsoft.com/office/drawing/2014/main" xmlns="" id="{33086C17-D184-6C4E-9F14-C4944768C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6975" y="387351"/>
              <a:ext cx="433388" cy="966788"/>
            </a:xfrm>
            <a:custGeom>
              <a:avLst/>
              <a:gdLst>
                <a:gd name="T0" fmla="*/ 148 w 148"/>
                <a:gd name="T1" fmla="*/ 19 h 330"/>
                <a:gd name="T2" fmla="*/ 148 w 148"/>
                <a:gd name="T3" fmla="*/ 19 h 330"/>
                <a:gd name="T4" fmla="*/ 148 w 148"/>
                <a:gd name="T5" fmla="*/ 16 h 330"/>
                <a:gd name="T6" fmla="*/ 148 w 148"/>
                <a:gd name="T7" fmla="*/ 15 h 330"/>
                <a:gd name="T8" fmla="*/ 147 w 148"/>
                <a:gd name="T9" fmla="*/ 12 h 330"/>
                <a:gd name="T10" fmla="*/ 146 w 148"/>
                <a:gd name="T11" fmla="*/ 11 h 330"/>
                <a:gd name="T12" fmla="*/ 145 w 148"/>
                <a:gd name="T13" fmla="*/ 9 h 330"/>
                <a:gd name="T14" fmla="*/ 143 w 148"/>
                <a:gd name="T15" fmla="*/ 7 h 330"/>
                <a:gd name="T16" fmla="*/ 115 w 148"/>
                <a:gd name="T17" fmla="*/ 9 h 330"/>
                <a:gd name="T18" fmla="*/ 113 w 148"/>
                <a:gd name="T19" fmla="*/ 13 h 330"/>
                <a:gd name="T20" fmla="*/ 113 w 148"/>
                <a:gd name="T21" fmla="*/ 13 h 330"/>
                <a:gd name="T22" fmla="*/ 91 w 148"/>
                <a:gd name="T23" fmla="*/ 53 h 330"/>
                <a:gd name="T24" fmla="*/ 73 w 148"/>
                <a:gd name="T25" fmla="*/ 26 h 330"/>
                <a:gd name="T26" fmla="*/ 51 w 148"/>
                <a:gd name="T27" fmla="*/ 9 h 330"/>
                <a:gd name="T28" fmla="*/ 24 w 148"/>
                <a:gd name="T29" fmla="*/ 9 h 330"/>
                <a:gd name="T30" fmla="*/ 0 w 148"/>
                <a:gd name="T31" fmla="*/ 35 h 330"/>
                <a:gd name="T32" fmla="*/ 0 w 148"/>
                <a:gd name="T33" fmla="*/ 149 h 330"/>
                <a:gd name="T34" fmla="*/ 17 w 148"/>
                <a:gd name="T35" fmla="*/ 173 h 330"/>
                <a:gd name="T36" fmla="*/ 17 w 148"/>
                <a:gd name="T37" fmla="*/ 308 h 330"/>
                <a:gd name="T38" fmla="*/ 40 w 148"/>
                <a:gd name="T39" fmla="*/ 330 h 330"/>
                <a:gd name="T40" fmla="*/ 62 w 148"/>
                <a:gd name="T41" fmla="*/ 308 h 330"/>
                <a:gd name="T42" fmla="*/ 62 w 148"/>
                <a:gd name="T43" fmla="*/ 177 h 330"/>
                <a:gd name="T44" fmla="*/ 61 w 148"/>
                <a:gd name="T45" fmla="*/ 171 h 330"/>
                <a:gd name="T46" fmla="*/ 75 w 148"/>
                <a:gd name="T47" fmla="*/ 149 h 330"/>
                <a:gd name="T48" fmla="*/ 75 w 148"/>
                <a:gd name="T49" fmla="*/ 89 h 330"/>
                <a:gd name="T50" fmla="*/ 78 w 148"/>
                <a:gd name="T51" fmla="*/ 93 h 330"/>
                <a:gd name="T52" fmla="*/ 92 w 148"/>
                <a:gd name="T53" fmla="*/ 99 h 330"/>
                <a:gd name="T54" fmla="*/ 106 w 148"/>
                <a:gd name="T55" fmla="*/ 94 h 330"/>
                <a:gd name="T56" fmla="*/ 143 w 148"/>
                <a:gd name="T57" fmla="*/ 34 h 330"/>
                <a:gd name="T58" fmla="*/ 148 w 148"/>
                <a:gd name="T59" fmla="*/ 23 h 330"/>
                <a:gd name="T60" fmla="*/ 148 w 148"/>
                <a:gd name="T61" fmla="*/ 23 h 330"/>
                <a:gd name="T62" fmla="*/ 148 w 148"/>
                <a:gd name="T63" fmla="*/ 1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330">
                  <a:moveTo>
                    <a:pt x="148" y="19"/>
                  </a:moveTo>
                  <a:cubicBezTo>
                    <a:pt x="148" y="19"/>
                    <a:pt x="148" y="19"/>
                    <a:pt x="148" y="19"/>
                  </a:cubicBezTo>
                  <a:cubicBezTo>
                    <a:pt x="148" y="18"/>
                    <a:pt x="148" y="17"/>
                    <a:pt x="148" y="16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7" y="14"/>
                    <a:pt x="147" y="13"/>
                    <a:pt x="147" y="12"/>
                  </a:cubicBezTo>
                  <a:cubicBezTo>
                    <a:pt x="147" y="12"/>
                    <a:pt x="146" y="11"/>
                    <a:pt x="146" y="11"/>
                  </a:cubicBezTo>
                  <a:cubicBezTo>
                    <a:pt x="146" y="10"/>
                    <a:pt x="146" y="10"/>
                    <a:pt x="145" y="9"/>
                  </a:cubicBezTo>
                  <a:cubicBezTo>
                    <a:pt x="144" y="8"/>
                    <a:pt x="144" y="7"/>
                    <a:pt x="143" y="7"/>
                  </a:cubicBezTo>
                  <a:cubicBezTo>
                    <a:pt x="134" y="0"/>
                    <a:pt x="124" y="1"/>
                    <a:pt x="115" y="9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0" y="16"/>
                    <a:pt x="61" y="9"/>
                    <a:pt x="51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10" y="9"/>
                    <a:pt x="0" y="21"/>
                    <a:pt x="0" y="3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60"/>
                    <a:pt x="7" y="170"/>
                    <a:pt x="17" y="173"/>
                  </a:cubicBezTo>
                  <a:cubicBezTo>
                    <a:pt x="17" y="308"/>
                    <a:pt x="17" y="308"/>
                    <a:pt x="17" y="308"/>
                  </a:cubicBezTo>
                  <a:cubicBezTo>
                    <a:pt x="17" y="320"/>
                    <a:pt x="27" y="330"/>
                    <a:pt x="40" y="330"/>
                  </a:cubicBezTo>
                  <a:cubicBezTo>
                    <a:pt x="52" y="330"/>
                    <a:pt x="62" y="320"/>
                    <a:pt x="62" y="308"/>
                  </a:cubicBezTo>
                  <a:cubicBezTo>
                    <a:pt x="62" y="177"/>
                    <a:pt x="62" y="177"/>
                    <a:pt x="62" y="177"/>
                  </a:cubicBezTo>
                  <a:cubicBezTo>
                    <a:pt x="62" y="177"/>
                    <a:pt x="62" y="175"/>
                    <a:pt x="61" y="171"/>
                  </a:cubicBezTo>
                  <a:cubicBezTo>
                    <a:pt x="69" y="167"/>
                    <a:pt x="75" y="159"/>
                    <a:pt x="75" y="14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8" y="93"/>
                    <a:pt x="83" y="99"/>
                    <a:pt x="92" y="99"/>
                  </a:cubicBezTo>
                  <a:cubicBezTo>
                    <a:pt x="101" y="100"/>
                    <a:pt x="106" y="94"/>
                    <a:pt x="106" y="94"/>
                  </a:cubicBezTo>
                  <a:cubicBezTo>
                    <a:pt x="143" y="34"/>
                    <a:pt x="143" y="34"/>
                    <a:pt x="143" y="34"/>
                  </a:cubicBezTo>
                  <a:cubicBezTo>
                    <a:pt x="146" y="31"/>
                    <a:pt x="147" y="27"/>
                    <a:pt x="148" y="23"/>
                  </a:cubicBezTo>
                  <a:cubicBezTo>
                    <a:pt x="148" y="23"/>
                    <a:pt x="148" y="23"/>
                    <a:pt x="148" y="23"/>
                  </a:cubicBezTo>
                  <a:cubicBezTo>
                    <a:pt x="148" y="22"/>
                    <a:pt x="148" y="21"/>
                    <a:pt x="148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Oval 91">
              <a:extLst>
                <a:ext uri="{FF2B5EF4-FFF2-40B4-BE49-F238E27FC236}">
                  <a16:creationId xmlns:a16="http://schemas.microsoft.com/office/drawing/2014/main" xmlns="" id="{22CC2B06-8E0C-3149-8C4B-8CF12D17F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0625" y="147638"/>
              <a:ext cx="242888" cy="2428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92">
              <a:extLst>
                <a:ext uri="{FF2B5EF4-FFF2-40B4-BE49-F238E27FC236}">
                  <a16:creationId xmlns:a16="http://schemas.microsoft.com/office/drawing/2014/main" xmlns="" id="{CC3E90CA-E7D6-D447-9C07-9B1F4C938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5588" y="293688"/>
              <a:ext cx="25400" cy="79375"/>
            </a:xfrm>
            <a:custGeom>
              <a:avLst/>
              <a:gdLst>
                <a:gd name="T0" fmla="*/ 9 w 9"/>
                <a:gd name="T1" fmla="*/ 24 h 27"/>
                <a:gd name="T2" fmla="*/ 9 w 9"/>
                <a:gd name="T3" fmla="*/ 6 h 27"/>
                <a:gd name="T4" fmla="*/ 4 w 9"/>
                <a:gd name="T5" fmla="*/ 0 h 27"/>
                <a:gd name="T6" fmla="*/ 0 w 9"/>
                <a:gd name="T7" fmla="*/ 6 h 27"/>
                <a:gd name="T8" fmla="*/ 0 w 9"/>
                <a:gd name="T9" fmla="*/ 24 h 27"/>
                <a:gd name="T10" fmla="*/ 4 w 9"/>
                <a:gd name="T11" fmla="*/ 27 h 27"/>
                <a:gd name="T12" fmla="*/ 9 w 9"/>
                <a:gd name="T1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7">
                  <a:moveTo>
                    <a:pt x="9" y="24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3"/>
                    <a:pt x="7" y="0"/>
                    <a:pt x="4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3" y="27"/>
                    <a:pt x="4" y="27"/>
                  </a:cubicBezTo>
                  <a:cubicBezTo>
                    <a:pt x="7" y="27"/>
                    <a:pt x="9" y="24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93">
              <a:extLst>
                <a:ext uri="{FF2B5EF4-FFF2-40B4-BE49-F238E27FC236}">
                  <a16:creationId xmlns:a16="http://schemas.microsoft.com/office/drawing/2014/main" xmlns="" id="{C81C4ABC-BC5D-B846-AC34-72AEBF228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4163" y="241301"/>
              <a:ext cx="276225" cy="184150"/>
            </a:xfrm>
            <a:custGeom>
              <a:avLst/>
              <a:gdLst>
                <a:gd name="T0" fmla="*/ 0 w 94"/>
                <a:gd name="T1" fmla="*/ 42 h 63"/>
                <a:gd name="T2" fmla="*/ 9 w 94"/>
                <a:gd name="T3" fmla="*/ 42 h 63"/>
                <a:gd name="T4" fmla="*/ 6 w 94"/>
                <a:gd name="T5" fmla="*/ 48 h 63"/>
                <a:gd name="T6" fmla="*/ 12 w 94"/>
                <a:gd name="T7" fmla="*/ 48 h 63"/>
                <a:gd name="T8" fmla="*/ 24 w 94"/>
                <a:gd name="T9" fmla="*/ 54 h 63"/>
                <a:gd name="T10" fmla="*/ 24 w 94"/>
                <a:gd name="T11" fmla="*/ 48 h 63"/>
                <a:gd name="T12" fmla="*/ 26 w 94"/>
                <a:gd name="T13" fmla="*/ 48 h 63"/>
                <a:gd name="T14" fmla="*/ 94 w 94"/>
                <a:gd name="T15" fmla="*/ 63 h 63"/>
                <a:gd name="T16" fmla="*/ 94 w 94"/>
                <a:gd name="T17" fmla="*/ 0 h 63"/>
                <a:gd name="T18" fmla="*/ 0 w 94"/>
                <a:gd name="T19" fmla="*/ 21 h 63"/>
                <a:gd name="T20" fmla="*/ 0 w 94"/>
                <a:gd name="T21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63">
                  <a:moveTo>
                    <a:pt x="0" y="42"/>
                  </a:moveTo>
                  <a:cubicBezTo>
                    <a:pt x="9" y="42"/>
                    <a:pt x="9" y="42"/>
                    <a:pt x="9" y="42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8"/>
                    <a:pt x="11" y="48"/>
                    <a:pt x="12" y="48"/>
                  </a:cubicBezTo>
                  <a:cubicBezTo>
                    <a:pt x="17" y="48"/>
                    <a:pt x="20" y="48"/>
                    <a:pt x="24" y="54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94">
              <a:extLst>
                <a:ext uri="{FF2B5EF4-FFF2-40B4-BE49-F238E27FC236}">
                  <a16:creationId xmlns:a16="http://schemas.microsoft.com/office/drawing/2014/main" xmlns="" id="{18C73B62-79D0-2540-B1D9-B61D8C05B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1500" y="223838"/>
              <a:ext cx="20638" cy="228600"/>
            </a:xfrm>
            <a:custGeom>
              <a:avLst/>
              <a:gdLst>
                <a:gd name="T0" fmla="*/ 4 w 7"/>
                <a:gd name="T1" fmla="*/ 0 h 78"/>
                <a:gd name="T2" fmla="*/ 0 w 7"/>
                <a:gd name="T3" fmla="*/ 6 h 78"/>
                <a:gd name="T4" fmla="*/ 0 w 7"/>
                <a:gd name="T5" fmla="*/ 72 h 78"/>
                <a:gd name="T6" fmla="*/ 4 w 7"/>
                <a:gd name="T7" fmla="*/ 78 h 78"/>
                <a:gd name="T8" fmla="*/ 7 w 7"/>
                <a:gd name="T9" fmla="*/ 72 h 78"/>
                <a:gd name="T10" fmla="*/ 7 w 7"/>
                <a:gd name="T11" fmla="*/ 6 h 78"/>
                <a:gd name="T12" fmla="*/ 4 w 7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8">
                  <a:moveTo>
                    <a:pt x="4" y="0"/>
                  </a:moveTo>
                  <a:cubicBezTo>
                    <a:pt x="1" y="0"/>
                    <a:pt x="0" y="3"/>
                    <a:pt x="0" y="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1" y="78"/>
                    <a:pt x="4" y="78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3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95">
              <a:extLst>
                <a:ext uri="{FF2B5EF4-FFF2-40B4-BE49-F238E27FC236}">
                  <a16:creationId xmlns:a16="http://schemas.microsoft.com/office/drawing/2014/main" xmlns="" id="{3EDEF698-4062-E44C-885F-9CF5DB18A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2300" y="330201"/>
              <a:ext cx="190500" cy="17463"/>
            </a:xfrm>
            <a:custGeom>
              <a:avLst/>
              <a:gdLst>
                <a:gd name="T0" fmla="*/ 62 w 65"/>
                <a:gd name="T1" fmla="*/ 0 h 6"/>
                <a:gd name="T2" fmla="*/ 3 w 65"/>
                <a:gd name="T3" fmla="*/ 0 h 6"/>
                <a:gd name="T4" fmla="*/ 0 w 65"/>
                <a:gd name="T5" fmla="*/ 0 h 6"/>
                <a:gd name="T6" fmla="*/ 2 w 65"/>
                <a:gd name="T7" fmla="*/ 6 h 6"/>
                <a:gd name="T8" fmla="*/ 62 w 65"/>
                <a:gd name="T9" fmla="*/ 6 h 6"/>
                <a:gd name="T10" fmla="*/ 65 w 65"/>
                <a:gd name="T11" fmla="*/ 0 h 6"/>
                <a:gd name="T12" fmla="*/ 62 w 65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">
                  <a:moveTo>
                    <a:pt x="6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2" y="6"/>
                    <a:pt x="2" y="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3" y="6"/>
                    <a:pt x="65" y="3"/>
                    <a:pt x="65" y="0"/>
                  </a:cubicBezTo>
                  <a:cubicBezTo>
                    <a:pt x="65" y="0"/>
                    <a:pt x="63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96">
              <a:extLst>
                <a:ext uri="{FF2B5EF4-FFF2-40B4-BE49-F238E27FC236}">
                  <a16:creationId xmlns:a16="http://schemas.microsoft.com/office/drawing/2014/main" xmlns="" id="{84EF40FF-501C-934F-A62C-08CC1D588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2300" y="171451"/>
              <a:ext cx="139700" cy="141288"/>
            </a:xfrm>
            <a:custGeom>
              <a:avLst/>
              <a:gdLst>
                <a:gd name="T0" fmla="*/ 6 w 48"/>
                <a:gd name="T1" fmla="*/ 48 h 48"/>
                <a:gd name="T2" fmla="*/ 47 w 48"/>
                <a:gd name="T3" fmla="*/ 6 h 48"/>
                <a:gd name="T4" fmla="*/ 47 w 48"/>
                <a:gd name="T5" fmla="*/ 0 h 48"/>
                <a:gd name="T6" fmla="*/ 42 w 48"/>
                <a:gd name="T7" fmla="*/ 0 h 48"/>
                <a:gd name="T8" fmla="*/ 2 w 48"/>
                <a:gd name="T9" fmla="*/ 42 h 48"/>
                <a:gd name="T10" fmla="*/ 2 w 48"/>
                <a:gd name="T11" fmla="*/ 48 h 48"/>
                <a:gd name="T12" fmla="*/ 6 w 4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6" y="48"/>
                  </a:moveTo>
                  <a:cubicBezTo>
                    <a:pt x="47" y="6"/>
                    <a:pt x="47" y="6"/>
                    <a:pt x="47" y="6"/>
                  </a:cubicBezTo>
                  <a:cubicBezTo>
                    <a:pt x="48" y="6"/>
                    <a:pt x="48" y="4"/>
                    <a:pt x="4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2"/>
                    <a:pt x="0" y="45"/>
                    <a:pt x="2" y="48"/>
                  </a:cubicBezTo>
                  <a:lnTo>
                    <a:pt x="6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97">
              <a:extLst>
                <a:ext uri="{FF2B5EF4-FFF2-40B4-BE49-F238E27FC236}">
                  <a16:creationId xmlns:a16="http://schemas.microsoft.com/office/drawing/2014/main" xmlns="" id="{C84C8F08-6FF3-664C-B24F-7BC0592E1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2300" y="365126"/>
              <a:ext cx="139700" cy="139700"/>
            </a:xfrm>
            <a:custGeom>
              <a:avLst/>
              <a:gdLst>
                <a:gd name="T0" fmla="*/ 47 w 48"/>
                <a:gd name="T1" fmla="*/ 42 h 48"/>
                <a:gd name="T2" fmla="*/ 6 w 48"/>
                <a:gd name="T3" fmla="*/ 0 h 48"/>
                <a:gd name="T4" fmla="*/ 2 w 48"/>
                <a:gd name="T5" fmla="*/ 0 h 48"/>
                <a:gd name="T6" fmla="*/ 2 w 48"/>
                <a:gd name="T7" fmla="*/ 6 h 48"/>
                <a:gd name="T8" fmla="*/ 42 w 48"/>
                <a:gd name="T9" fmla="*/ 45 h 48"/>
                <a:gd name="T10" fmla="*/ 47 w 48"/>
                <a:gd name="T11" fmla="*/ 45 h 48"/>
                <a:gd name="T12" fmla="*/ 47 w 48"/>
                <a:gd name="T13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47" y="42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3"/>
                    <a:pt x="2" y="6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4" y="48"/>
                    <a:pt x="45" y="48"/>
                    <a:pt x="47" y="45"/>
                  </a:cubicBezTo>
                  <a:cubicBezTo>
                    <a:pt x="48" y="42"/>
                    <a:pt x="48" y="42"/>
                    <a:pt x="47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144C03BD-C571-044C-9BAE-383415BFAC29}"/>
              </a:ext>
            </a:extLst>
          </p:cNvPr>
          <p:cNvSpPr txBox="1"/>
          <p:nvPr/>
        </p:nvSpPr>
        <p:spPr>
          <a:xfrm>
            <a:off x="2925368" y="4919973"/>
            <a:ext cx="151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+mj-lt"/>
              </a:rPr>
              <a:t>Заблокируйте </a:t>
            </a:r>
          </a:p>
          <a:p>
            <a:r>
              <a:rPr lang="ru-RU" sz="1200" b="1" dirty="0">
                <a:solidFill>
                  <a:schemeClr val="bg1"/>
                </a:solidFill>
                <a:latin typeface="+mj-lt"/>
              </a:rPr>
              <a:t>карту</a:t>
            </a:r>
            <a:endParaRPr lang="id-ID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D1B2E5BD-7D18-CF40-85F2-2EB110E26373}"/>
              </a:ext>
            </a:extLst>
          </p:cNvPr>
          <p:cNvSpPr txBox="1"/>
          <p:nvPr/>
        </p:nvSpPr>
        <p:spPr>
          <a:xfrm>
            <a:off x="4453718" y="4566506"/>
            <a:ext cx="1301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+mj-lt"/>
              </a:rPr>
              <a:t>Обратитесь </a:t>
            </a:r>
          </a:p>
          <a:p>
            <a:r>
              <a:rPr lang="ru-RU" sz="1200" b="1" dirty="0">
                <a:solidFill>
                  <a:schemeClr val="bg1"/>
                </a:solidFill>
                <a:latin typeface="+mj-lt"/>
              </a:rPr>
              <a:t>в банк</a:t>
            </a:r>
            <a:endParaRPr lang="id-ID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3DC2BACF-85DB-274F-B76D-FC1234758E05}"/>
              </a:ext>
            </a:extLst>
          </p:cNvPr>
          <p:cNvSpPr txBox="1"/>
          <p:nvPr/>
        </p:nvSpPr>
        <p:spPr>
          <a:xfrm>
            <a:off x="5575215" y="4210541"/>
            <a:ext cx="909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+mj-lt"/>
              </a:rPr>
              <a:t>Заявите </a:t>
            </a:r>
          </a:p>
          <a:p>
            <a:r>
              <a:rPr lang="ru-RU" sz="1200" b="1" dirty="0">
                <a:solidFill>
                  <a:schemeClr val="bg1"/>
                </a:solidFill>
                <a:latin typeface="+mj-lt"/>
              </a:rPr>
              <a:t>в полицию</a:t>
            </a:r>
            <a:endParaRPr lang="id-ID" sz="1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2715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2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750"/>
                            </p:stCondLst>
                            <p:childTnLst>
                              <p:par>
                                <p:cTn id="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8" grpId="0" animBg="1"/>
      <p:bldP spid="24" grpId="0" animBg="1"/>
      <p:bldP spid="25" grpId="0" animBg="1"/>
      <p:bldP spid="26" grpId="0" animBg="1"/>
      <p:bldP spid="27" grpId="0" animBg="1"/>
      <p:bldP spid="76" grpId="0"/>
      <p:bldP spid="77" grpId="0"/>
      <p:bldP spid="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85A7E2-384D-B241-BF39-337465BA7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736223"/>
            <a:ext cx="7185942" cy="1585337"/>
          </a:xfrm>
        </p:spPr>
        <p:txBody>
          <a:bodyPr/>
          <a:lstStyle/>
          <a:p>
            <a:r>
              <a:rPr lang="ru-RU" b="1" dirty="0"/>
              <a:t>Будьте бдительны!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7337BDD-E686-B246-ACE5-AD7F459CE9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492896"/>
            <a:ext cx="3049488" cy="30494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AFA9B5-1B6E-4249-9CD1-0AB014503255}"/>
              </a:ext>
            </a:extLst>
          </p:cNvPr>
          <p:cNvSpPr txBox="1"/>
          <p:nvPr/>
        </p:nvSpPr>
        <p:spPr>
          <a:xfrm>
            <a:off x="971600" y="3394282"/>
            <a:ext cx="3049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Узнайте больше </a:t>
            </a:r>
          </a:p>
          <a:p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 </a:t>
            </a:r>
            <a:r>
              <a:rPr lang="ru-RU" sz="16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r>
              <a:rPr lang="en-US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T-</a:t>
            </a:r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преступлениях</a:t>
            </a:r>
          </a:p>
        </p:txBody>
      </p:sp>
      <p:pic>
        <p:nvPicPr>
          <p:cNvPr id="13314" name="Picture 2" descr="Указательный палец – Бесплатные иконки: руки и жесты">
            <a:extLst>
              <a:ext uri="{FF2B5EF4-FFF2-40B4-BE49-F238E27FC236}">
                <a16:creationId xmlns:a16="http://schemas.microsoft.com/office/drawing/2014/main" xmlns="" id="{85EB2C1C-DE8F-8A4E-8A9B-4998834EC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48247" y="2513828"/>
            <a:ext cx="2345681" cy="234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8515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Регистрация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T-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преступлений</a:t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в Волгоградской области</a:t>
            </a:r>
            <a:endParaRPr lang="ru-RU" sz="28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3F782F9-DD94-1A40-B6EE-4B54A8501B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7386" y="3692675"/>
            <a:ext cx="385010" cy="5135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EA591B6-062C-AF44-B869-6D3CDF25CBCC}"/>
              </a:ext>
            </a:extLst>
          </p:cNvPr>
          <p:cNvSpPr txBox="1"/>
          <p:nvPr/>
        </p:nvSpPr>
        <p:spPr>
          <a:xfrm>
            <a:off x="6015725" y="3783862"/>
            <a:ext cx="2196226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906" algn="just"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Рост свыше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100 %</a:t>
            </a:r>
            <a:endParaRPr lang="ru-RU" sz="13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72E794E-D550-6C43-B6F9-143C8B3BD6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54547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426178" y="4378636"/>
            <a:ext cx="385010" cy="5135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5DD3F50-4C25-1448-A6E4-E7251CD0C0CF}"/>
              </a:ext>
            </a:extLst>
          </p:cNvPr>
          <p:cNvSpPr txBox="1"/>
          <p:nvPr/>
        </p:nvSpPr>
        <p:spPr>
          <a:xfrm>
            <a:off x="6093467" y="4459906"/>
            <a:ext cx="247318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906" algn="just"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Рост от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50 %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100 %</a:t>
            </a:r>
            <a:endParaRPr lang="ru-RU" sz="13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1A6B3DB-6E65-5541-9F8C-52C476240A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27EE4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417385" y="5064597"/>
            <a:ext cx="385010" cy="5135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CE3ED98-9C50-0244-9664-26D480F176EB}"/>
              </a:ext>
            </a:extLst>
          </p:cNvPr>
          <p:cNvSpPr txBox="1"/>
          <p:nvPr/>
        </p:nvSpPr>
        <p:spPr>
          <a:xfrm>
            <a:off x="6069751" y="5158949"/>
            <a:ext cx="247318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906" algn="just"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Рост от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0 %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50 %</a:t>
            </a:r>
            <a:endParaRPr lang="ru-RU" sz="13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FF69BD6-107B-1645-8A5A-8FF7D97A4E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EF35E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426178" y="5692765"/>
            <a:ext cx="385010" cy="51359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497CE55-06F3-2A47-9DB9-9B10C47B9ADB}"/>
              </a:ext>
            </a:extLst>
          </p:cNvPr>
          <p:cNvSpPr txBox="1"/>
          <p:nvPr/>
        </p:nvSpPr>
        <p:spPr>
          <a:xfrm>
            <a:off x="6093467" y="5774035"/>
            <a:ext cx="247318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906" algn="just"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Рост до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10 %</a:t>
            </a:r>
            <a:endParaRPr lang="ru-RU" sz="13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xmlns="" id="{65933167-1DEA-8640-9C2E-03DEDC0EB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5842" y="264372"/>
            <a:ext cx="2057400" cy="365125"/>
          </a:xfrm>
        </p:spPr>
        <p:txBody>
          <a:bodyPr/>
          <a:lstStyle/>
          <a:p>
            <a:fld id="{3EF16241-DE17-1946-B24F-87FEFA9DB666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C996A51-8611-8F4A-A03F-E03B63B558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705" y="1052736"/>
            <a:ext cx="53925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4594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Материальный ущерб по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T-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преступлениям</a:t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в Волгоградской области</a:t>
            </a:r>
            <a:endParaRPr lang="ru-RU" sz="2800" dirty="0"/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xmlns="" id="{65933167-1DEA-8640-9C2E-03DEDC0EB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5842" y="264372"/>
            <a:ext cx="2057400" cy="365125"/>
          </a:xfrm>
        </p:spPr>
        <p:txBody>
          <a:bodyPr/>
          <a:lstStyle/>
          <a:p>
            <a:fld id="{3EF16241-DE17-1946-B24F-87FEFA9DB666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C996A51-8611-8F4A-A03F-E03B63B558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705" y="1052736"/>
            <a:ext cx="5392517" cy="51435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8E51C1F-6D77-8F48-A2CB-BE4DAE5FD29A}"/>
              </a:ext>
            </a:extLst>
          </p:cNvPr>
          <p:cNvSpPr txBox="1"/>
          <p:nvPr/>
        </p:nvSpPr>
        <p:spPr>
          <a:xfrm>
            <a:off x="4716016" y="1047216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446CA4"/>
                </a:solidFill>
                <a:latin typeface="Times New Roman" panose="02020603050405020304" pitchFamily="18" charset="0"/>
                <a:cs typeface="+mj-cs"/>
              </a:rPr>
              <a:t>составляет свыше 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1,6 миллиарда рублей, </a:t>
            </a:r>
          </a:p>
          <a:p>
            <a:pPr algn="ctr"/>
            <a:r>
              <a:rPr lang="ru-RU" sz="2000" b="1" dirty="0">
                <a:solidFill>
                  <a:srgbClr val="446CA4"/>
                </a:solidFill>
                <a:latin typeface="Times New Roman" panose="02020603050405020304" pitchFamily="18" charset="0"/>
                <a:cs typeface="+mj-cs"/>
              </a:rPr>
              <a:t>возмещено лишь 4%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ADD69A4-BBC3-B249-B4C4-9EBB227CD0E7}"/>
              </a:ext>
            </a:extLst>
          </p:cNvPr>
          <p:cNvSpPr txBox="1"/>
          <p:nvPr/>
        </p:nvSpPr>
        <p:spPr>
          <a:xfrm>
            <a:off x="5055584" y="2996952"/>
            <a:ext cx="3908904" cy="1716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7185" algn="ctr">
              <a:lnSpc>
                <a:spcPct val="107000"/>
              </a:lnSpc>
            </a:pPr>
            <a:r>
              <a:rPr lang="ru-RU" altLang="en-US" sz="2000" b="1" dirty="0">
                <a:solidFill>
                  <a:srgbClr val="446CA4"/>
                </a:solidFill>
                <a:latin typeface="Times New Roman" panose="02020603050405020304" pitchFamily="18" charset="0"/>
                <a:cs typeface="+mj-cs"/>
              </a:rPr>
              <a:t>К примеру, по итогам 2022 </a:t>
            </a:r>
          </a:p>
          <a:p>
            <a:pPr indent="337185" algn="ctr">
              <a:lnSpc>
                <a:spcPct val="107000"/>
              </a:lnSpc>
            </a:pPr>
            <a:r>
              <a:rPr lang="ru-RU" altLang="en-US" sz="2000" b="1" dirty="0">
                <a:solidFill>
                  <a:srgbClr val="446CA4"/>
                </a:solidFill>
                <a:latin typeface="Times New Roman" panose="02020603050405020304" pitchFamily="18" charset="0"/>
                <a:cs typeface="+mj-cs"/>
              </a:rPr>
              <a:t>года материальный     ущерб составил 925 млн рублей, </a:t>
            </a:r>
          </a:p>
          <a:p>
            <a:pPr indent="337185" algn="ctr">
              <a:lnSpc>
                <a:spcPct val="107000"/>
              </a:lnSpc>
            </a:pPr>
            <a:r>
              <a:rPr lang="ru-RU" altLang="en-US" sz="2000" b="1" dirty="0">
                <a:solidFill>
                  <a:srgbClr val="446CA4"/>
                </a:solidFill>
                <a:latin typeface="Times New Roman" panose="02020603050405020304" pitchFamily="18" charset="0"/>
                <a:cs typeface="+mj-cs"/>
              </a:rPr>
              <a:t>возмещено 2,7% </a:t>
            </a:r>
          </a:p>
          <a:p>
            <a:pPr indent="337185" algn="ctr">
              <a:lnSpc>
                <a:spcPct val="107000"/>
              </a:lnSpc>
            </a:pPr>
            <a:r>
              <a:rPr lang="ru-RU" altLang="en-US" sz="2000" b="1" dirty="0">
                <a:solidFill>
                  <a:srgbClr val="446CA4"/>
                </a:solidFill>
                <a:latin typeface="Times New Roman" panose="02020603050405020304" pitchFamily="18" charset="0"/>
                <a:cs typeface="+mj-cs"/>
              </a:rPr>
              <a:t>(или 25 млн. рублей)</a:t>
            </a:r>
          </a:p>
        </p:txBody>
      </p:sp>
    </p:spTree>
    <p:extLst>
      <p:ext uri="{BB962C8B-B14F-4D97-AF65-F5344CB8AC3E}">
        <p14:creationId xmlns:p14="http://schemas.microsoft.com/office/powerpoint/2010/main" xmlns="" val="9860865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57F6FBE-7921-3347-AAB8-2B5DE1A87A15}"/>
              </a:ext>
            </a:extLst>
          </p:cNvPr>
          <p:cNvSpPr/>
          <p:nvPr/>
        </p:nvSpPr>
        <p:spPr>
          <a:xfrm>
            <a:off x="717817" y="908720"/>
            <a:ext cx="72763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Телефонное мошенничество </a:t>
            </a:r>
          </a:p>
          <a:p>
            <a:pPr algn="ctr"/>
            <a:r>
              <a:rPr lang="ru-RU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 предлогом звонка сотрудника банка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E8640592-1D95-F043-B267-28ADA439C8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86" r="6460" b="197"/>
          <a:stretch/>
        </p:blipFill>
        <p:spPr bwMode="auto">
          <a:xfrm>
            <a:off x="2411760" y="1947314"/>
            <a:ext cx="4464496" cy="3968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83425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xmlns="" id="{3FC095AC-4AA5-CC4C-90FD-C6BD8ACBBF8C}"/>
              </a:ext>
            </a:extLst>
          </p:cNvPr>
          <p:cNvSpPr>
            <a:spLocks/>
          </p:cNvSpPr>
          <p:nvPr/>
        </p:nvSpPr>
        <p:spPr bwMode="auto">
          <a:xfrm>
            <a:off x="3491881" y="-6726"/>
            <a:ext cx="5652120" cy="3291709"/>
          </a:xfrm>
          <a:custGeom>
            <a:avLst/>
            <a:gdLst>
              <a:gd name="T0" fmla="*/ 0 w 590"/>
              <a:gd name="T1" fmla="*/ 0 h 631"/>
              <a:gd name="T2" fmla="*/ 0 w 590"/>
              <a:gd name="T3" fmla="*/ 167 h 631"/>
              <a:gd name="T4" fmla="*/ 147 w 590"/>
              <a:gd name="T5" fmla="*/ 331 h 631"/>
              <a:gd name="T6" fmla="*/ 0 w 590"/>
              <a:gd name="T7" fmla="*/ 495 h 631"/>
              <a:gd name="T8" fmla="*/ 0 w 590"/>
              <a:gd name="T9" fmla="*/ 631 h 631"/>
              <a:gd name="T10" fmla="*/ 590 w 590"/>
              <a:gd name="T11" fmla="*/ 631 h 631"/>
              <a:gd name="T12" fmla="*/ 590 w 590"/>
              <a:gd name="T13" fmla="*/ 0 h 631"/>
              <a:gd name="T14" fmla="*/ 0 w 590"/>
              <a:gd name="T15" fmla="*/ 0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0" h="631">
                <a:moveTo>
                  <a:pt x="0" y="0"/>
                </a:moveTo>
                <a:cubicBezTo>
                  <a:pt x="0" y="167"/>
                  <a:pt x="0" y="167"/>
                  <a:pt x="0" y="167"/>
                </a:cubicBezTo>
                <a:cubicBezTo>
                  <a:pt x="83" y="176"/>
                  <a:pt x="147" y="246"/>
                  <a:pt x="147" y="331"/>
                </a:cubicBezTo>
                <a:cubicBezTo>
                  <a:pt x="147" y="415"/>
                  <a:pt x="83" y="485"/>
                  <a:pt x="0" y="495"/>
                </a:cubicBezTo>
                <a:cubicBezTo>
                  <a:pt x="0" y="631"/>
                  <a:pt x="0" y="631"/>
                  <a:pt x="0" y="631"/>
                </a:cubicBezTo>
                <a:cubicBezTo>
                  <a:pt x="590" y="631"/>
                  <a:pt x="590" y="631"/>
                  <a:pt x="590" y="631"/>
                </a:cubicBezTo>
                <a:cubicBezTo>
                  <a:pt x="590" y="0"/>
                  <a:pt x="590" y="0"/>
                  <a:pt x="59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xmlns="" id="{EC130FD0-0A2F-214A-B96A-1A772ED404A3}"/>
              </a:ext>
            </a:extLst>
          </p:cNvPr>
          <p:cNvSpPr>
            <a:spLocks/>
          </p:cNvSpPr>
          <p:nvPr/>
        </p:nvSpPr>
        <p:spPr bwMode="auto">
          <a:xfrm>
            <a:off x="3131841" y="3284325"/>
            <a:ext cx="6012160" cy="3607136"/>
          </a:xfrm>
          <a:custGeom>
            <a:avLst/>
            <a:gdLst>
              <a:gd name="T0" fmla="*/ 0 w 590"/>
              <a:gd name="T1" fmla="*/ 0 h 632"/>
              <a:gd name="T2" fmla="*/ 0 w 590"/>
              <a:gd name="T3" fmla="*/ 178 h 632"/>
              <a:gd name="T4" fmla="*/ 147 w 590"/>
              <a:gd name="T5" fmla="*/ 343 h 632"/>
              <a:gd name="T6" fmla="*/ 0 w 590"/>
              <a:gd name="T7" fmla="*/ 507 h 632"/>
              <a:gd name="T8" fmla="*/ 0 w 590"/>
              <a:gd name="T9" fmla="*/ 632 h 632"/>
              <a:gd name="T10" fmla="*/ 590 w 590"/>
              <a:gd name="T11" fmla="*/ 632 h 632"/>
              <a:gd name="T12" fmla="*/ 590 w 590"/>
              <a:gd name="T13" fmla="*/ 0 h 632"/>
              <a:gd name="T14" fmla="*/ 0 w 590"/>
              <a:gd name="T15" fmla="*/ 0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0" h="632">
                <a:moveTo>
                  <a:pt x="0" y="0"/>
                </a:moveTo>
                <a:cubicBezTo>
                  <a:pt x="0" y="178"/>
                  <a:pt x="0" y="178"/>
                  <a:pt x="0" y="178"/>
                </a:cubicBezTo>
                <a:cubicBezTo>
                  <a:pt x="83" y="188"/>
                  <a:pt x="147" y="258"/>
                  <a:pt x="147" y="343"/>
                </a:cubicBezTo>
                <a:cubicBezTo>
                  <a:pt x="147" y="427"/>
                  <a:pt x="83" y="497"/>
                  <a:pt x="0" y="507"/>
                </a:cubicBezTo>
                <a:cubicBezTo>
                  <a:pt x="0" y="632"/>
                  <a:pt x="0" y="632"/>
                  <a:pt x="0" y="632"/>
                </a:cubicBezTo>
                <a:cubicBezTo>
                  <a:pt x="590" y="632"/>
                  <a:pt x="590" y="632"/>
                  <a:pt x="590" y="632"/>
                </a:cubicBezTo>
                <a:cubicBezTo>
                  <a:pt x="590" y="0"/>
                  <a:pt x="590" y="0"/>
                  <a:pt x="59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xmlns="" id="{2C55C1C4-59ED-374A-B2F0-E542157D02C5}"/>
              </a:ext>
            </a:extLst>
          </p:cNvPr>
          <p:cNvSpPr>
            <a:spLocks/>
          </p:cNvSpPr>
          <p:nvPr/>
        </p:nvSpPr>
        <p:spPr bwMode="auto">
          <a:xfrm>
            <a:off x="-4592" y="-40187"/>
            <a:ext cx="4932040" cy="6898187"/>
          </a:xfrm>
          <a:custGeom>
            <a:avLst/>
            <a:gdLst>
              <a:gd name="T0" fmla="*/ 589 w 735"/>
              <a:gd name="T1" fmla="*/ 842 h 1277"/>
              <a:gd name="T2" fmla="*/ 589 w 735"/>
              <a:gd name="T3" fmla="*/ 478 h 1277"/>
              <a:gd name="T4" fmla="*/ 735 w 735"/>
              <a:gd name="T5" fmla="*/ 331 h 1277"/>
              <a:gd name="T6" fmla="*/ 589 w 735"/>
              <a:gd name="T7" fmla="*/ 184 h 1277"/>
              <a:gd name="T8" fmla="*/ 589 w 735"/>
              <a:gd name="T9" fmla="*/ 0 h 1277"/>
              <a:gd name="T10" fmla="*/ 0 w 735"/>
              <a:gd name="T11" fmla="*/ 0 h 1277"/>
              <a:gd name="T12" fmla="*/ 0 w 735"/>
              <a:gd name="T13" fmla="*/ 1277 h 1277"/>
              <a:gd name="T14" fmla="*/ 589 w 735"/>
              <a:gd name="T15" fmla="*/ 1277 h 1277"/>
              <a:gd name="T16" fmla="*/ 589 w 735"/>
              <a:gd name="T17" fmla="*/ 1135 h 1277"/>
              <a:gd name="T18" fmla="*/ 735 w 735"/>
              <a:gd name="T19" fmla="*/ 989 h 1277"/>
              <a:gd name="T20" fmla="*/ 589 w 735"/>
              <a:gd name="T21" fmla="*/ 842 h 1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5" h="1277">
                <a:moveTo>
                  <a:pt x="589" y="842"/>
                </a:moveTo>
                <a:cubicBezTo>
                  <a:pt x="589" y="478"/>
                  <a:pt x="589" y="478"/>
                  <a:pt x="589" y="478"/>
                </a:cubicBezTo>
                <a:cubicBezTo>
                  <a:pt x="670" y="477"/>
                  <a:pt x="735" y="411"/>
                  <a:pt x="735" y="331"/>
                </a:cubicBezTo>
                <a:cubicBezTo>
                  <a:pt x="735" y="250"/>
                  <a:pt x="670" y="185"/>
                  <a:pt x="589" y="184"/>
                </a:cubicBezTo>
                <a:cubicBezTo>
                  <a:pt x="589" y="0"/>
                  <a:pt x="589" y="0"/>
                  <a:pt x="58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77"/>
                  <a:pt x="0" y="1277"/>
                  <a:pt x="0" y="1277"/>
                </a:cubicBezTo>
                <a:cubicBezTo>
                  <a:pt x="589" y="1277"/>
                  <a:pt x="589" y="1277"/>
                  <a:pt x="589" y="1277"/>
                </a:cubicBezTo>
                <a:cubicBezTo>
                  <a:pt x="589" y="1135"/>
                  <a:pt x="589" y="1135"/>
                  <a:pt x="589" y="1135"/>
                </a:cubicBezTo>
                <a:cubicBezTo>
                  <a:pt x="670" y="1135"/>
                  <a:pt x="735" y="1069"/>
                  <a:pt x="735" y="989"/>
                </a:cubicBezTo>
                <a:cubicBezTo>
                  <a:pt x="735" y="908"/>
                  <a:pt x="670" y="843"/>
                  <a:pt x="589" y="842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70912E8-9ABB-D84C-B90A-83A4586B22BB}"/>
              </a:ext>
            </a:extLst>
          </p:cNvPr>
          <p:cNvSpPr txBox="1"/>
          <p:nvPr/>
        </p:nvSpPr>
        <p:spPr>
          <a:xfrm>
            <a:off x="5552132" y="1328602"/>
            <a:ext cx="36502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Злоумышленник получает всю необходимую </a:t>
            </a:r>
          </a:p>
          <a:p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информацию от </a:t>
            </a:r>
          </a:p>
          <a:p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пользователя путем </a:t>
            </a:r>
          </a:p>
          <a:p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введения в заблуждение</a:t>
            </a:r>
          </a:p>
        </p:txBody>
      </p:sp>
      <p:pic>
        <p:nvPicPr>
          <p:cNvPr id="13" name="Рисунок 12" descr="Голова с шестеренками">
            <a:extLst>
              <a:ext uri="{FF2B5EF4-FFF2-40B4-BE49-F238E27FC236}">
                <a16:creationId xmlns:a16="http://schemas.microsoft.com/office/drawing/2014/main" xmlns="" id="{FC43295C-33C9-6344-A360-8D8F28C39F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39808" y="6677"/>
            <a:ext cx="1651488" cy="16514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CB42D78-6732-0A4C-929A-1937959BA6AD}"/>
              </a:ext>
            </a:extLst>
          </p:cNvPr>
          <p:cNvSpPr txBox="1"/>
          <p:nvPr/>
        </p:nvSpPr>
        <p:spPr>
          <a:xfrm>
            <a:off x="5414133" y="4833886"/>
            <a:ext cx="3851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Использует методы </a:t>
            </a:r>
            <a:r>
              <a:rPr lang="ru-RU" sz="24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LP – </a:t>
            </a:r>
            <a:endParaRPr lang="ru-RU" sz="2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компьютерная лингвистика, разработка алгоритмов и </a:t>
            </a:r>
          </a:p>
          <a:p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методов для обработки </a:t>
            </a:r>
          </a:p>
          <a:p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Естественного языка</a:t>
            </a:r>
          </a:p>
        </p:txBody>
      </p:sp>
      <p:pic>
        <p:nvPicPr>
          <p:cNvPr id="15" name="Рисунок 14" descr="Сборник схем">
            <a:extLst>
              <a:ext uri="{FF2B5EF4-FFF2-40B4-BE49-F238E27FC236}">
                <a16:creationId xmlns:a16="http://schemas.microsoft.com/office/drawing/2014/main" xmlns="" id="{2527424E-8804-4843-B180-D615D1A8DC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65277" y="3392405"/>
            <a:ext cx="1600549" cy="1600549"/>
          </a:xfrm>
          <a:prstGeom prst="rect">
            <a:avLst/>
          </a:prstGeom>
        </p:spPr>
      </p:pic>
      <p:sp>
        <p:nvSpPr>
          <p:cNvPr id="16" name="Freeform 19">
            <a:extLst>
              <a:ext uri="{FF2B5EF4-FFF2-40B4-BE49-F238E27FC236}">
                <a16:creationId xmlns:a16="http://schemas.microsoft.com/office/drawing/2014/main" xmlns="" id="{5B8E579A-A34B-7743-BCDA-64AC80FFECC6}"/>
              </a:ext>
            </a:extLst>
          </p:cNvPr>
          <p:cNvSpPr>
            <a:spLocks noEditPoints="1"/>
          </p:cNvSpPr>
          <p:nvPr/>
        </p:nvSpPr>
        <p:spPr bwMode="auto">
          <a:xfrm>
            <a:off x="850972" y="2564904"/>
            <a:ext cx="2016225" cy="1955723"/>
          </a:xfrm>
          <a:custGeom>
            <a:avLst/>
            <a:gdLst>
              <a:gd name="T0" fmla="*/ 121 w 123"/>
              <a:gd name="T1" fmla="*/ 42 h 128"/>
              <a:gd name="T2" fmla="*/ 86 w 123"/>
              <a:gd name="T3" fmla="*/ 34 h 128"/>
              <a:gd name="T4" fmla="*/ 86 w 123"/>
              <a:gd name="T5" fmla="*/ 24 h 128"/>
              <a:gd name="T6" fmla="*/ 38 w 123"/>
              <a:gd name="T7" fmla="*/ 24 h 128"/>
              <a:gd name="T8" fmla="*/ 37 w 123"/>
              <a:gd name="T9" fmla="*/ 34 h 128"/>
              <a:gd name="T10" fmla="*/ 3 w 123"/>
              <a:gd name="T11" fmla="*/ 42 h 128"/>
              <a:gd name="T12" fmla="*/ 0 w 123"/>
              <a:gd name="T13" fmla="*/ 56 h 128"/>
              <a:gd name="T14" fmla="*/ 6 w 123"/>
              <a:gd name="T15" fmla="*/ 91 h 128"/>
              <a:gd name="T16" fmla="*/ 15 w 123"/>
              <a:gd name="T17" fmla="*/ 119 h 128"/>
              <a:gd name="T18" fmla="*/ 27 w 123"/>
              <a:gd name="T19" fmla="*/ 119 h 128"/>
              <a:gd name="T20" fmla="*/ 36 w 123"/>
              <a:gd name="T21" fmla="*/ 91 h 128"/>
              <a:gd name="T22" fmla="*/ 42 w 123"/>
              <a:gd name="T23" fmla="*/ 90 h 128"/>
              <a:gd name="T24" fmla="*/ 54 w 123"/>
              <a:gd name="T25" fmla="*/ 128 h 128"/>
              <a:gd name="T26" fmla="*/ 70 w 123"/>
              <a:gd name="T27" fmla="*/ 128 h 128"/>
              <a:gd name="T28" fmla="*/ 82 w 123"/>
              <a:gd name="T29" fmla="*/ 90 h 128"/>
              <a:gd name="T30" fmla="*/ 88 w 123"/>
              <a:gd name="T31" fmla="*/ 91 h 128"/>
              <a:gd name="T32" fmla="*/ 97 w 123"/>
              <a:gd name="T33" fmla="*/ 119 h 128"/>
              <a:gd name="T34" fmla="*/ 109 w 123"/>
              <a:gd name="T35" fmla="*/ 119 h 128"/>
              <a:gd name="T36" fmla="*/ 118 w 123"/>
              <a:gd name="T37" fmla="*/ 91 h 128"/>
              <a:gd name="T38" fmla="*/ 123 w 123"/>
              <a:gd name="T39" fmla="*/ 56 h 128"/>
              <a:gd name="T40" fmla="*/ 18 w 123"/>
              <a:gd name="T41" fmla="*/ 86 h 128"/>
              <a:gd name="T42" fmla="*/ 15 w 123"/>
              <a:gd name="T43" fmla="*/ 113 h 128"/>
              <a:gd name="T44" fmla="*/ 12 w 123"/>
              <a:gd name="T45" fmla="*/ 86 h 128"/>
              <a:gd name="T46" fmla="*/ 6 w 123"/>
              <a:gd name="T47" fmla="*/ 56 h 128"/>
              <a:gd name="T48" fmla="*/ 9 w 123"/>
              <a:gd name="T49" fmla="*/ 42 h 128"/>
              <a:gd name="T50" fmla="*/ 33 w 123"/>
              <a:gd name="T51" fmla="*/ 42 h 128"/>
              <a:gd name="T52" fmla="*/ 34 w 123"/>
              <a:gd name="T53" fmla="*/ 52 h 128"/>
              <a:gd name="T54" fmla="*/ 35 w 123"/>
              <a:gd name="T55" fmla="*/ 83 h 128"/>
              <a:gd name="T56" fmla="*/ 30 w 123"/>
              <a:gd name="T57" fmla="*/ 110 h 128"/>
              <a:gd name="T58" fmla="*/ 24 w 123"/>
              <a:gd name="T59" fmla="*/ 110 h 128"/>
              <a:gd name="T60" fmla="*/ 58 w 123"/>
              <a:gd name="T61" fmla="*/ 83 h 128"/>
              <a:gd name="T62" fmla="*/ 54 w 123"/>
              <a:gd name="T63" fmla="*/ 120 h 128"/>
              <a:gd name="T64" fmla="*/ 50 w 123"/>
              <a:gd name="T65" fmla="*/ 84 h 128"/>
              <a:gd name="T66" fmla="*/ 42 w 123"/>
              <a:gd name="T67" fmla="*/ 56 h 128"/>
              <a:gd name="T68" fmla="*/ 42 w 123"/>
              <a:gd name="T69" fmla="*/ 44 h 128"/>
              <a:gd name="T70" fmla="*/ 46 w 123"/>
              <a:gd name="T71" fmla="*/ 24 h 128"/>
              <a:gd name="T72" fmla="*/ 78 w 123"/>
              <a:gd name="T73" fmla="*/ 24 h 128"/>
              <a:gd name="T74" fmla="*/ 82 w 123"/>
              <a:gd name="T75" fmla="*/ 44 h 128"/>
              <a:gd name="T76" fmla="*/ 82 w 123"/>
              <a:gd name="T77" fmla="*/ 76 h 128"/>
              <a:gd name="T78" fmla="*/ 74 w 123"/>
              <a:gd name="T79" fmla="*/ 116 h 128"/>
              <a:gd name="T80" fmla="*/ 66 w 123"/>
              <a:gd name="T81" fmla="*/ 116 h 128"/>
              <a:gd name="T82" fmla="*/ 58 w 123"/>
              <a:gd name="T83" fmla="*/ 83 h 128"/>
              <a:gd name="T84" fmla="*/ 100 w 123"/>
              <a:gd name="T85" fmla="*/ 110 h 128"/>
              <a:gd name="T86" fmla="*/ 94 w 123"/>
              <a:gd name="T87" fmla="*/ 110 h 128"/>
              <a:gd name="T88" fmla="*/ 88 w 123"/>
              <a:gd name="T89" fmla="*/ 83 h 128"/>
              <a:gd name="T90" fmla="*/ 90 w 123"/>
              <a:gd name="T91" fmla="*/ 52 h 128"/>
              <a:gd name="T92" fmla="*/ 91 w 123"/>
              <a:gd name="T93" fmla="*/ 42 h 128"/>
              <a:gd name="T94" fmla="*/ 115 w 123"/>
              <a:gd name="T95" fmla="*/ 42 h 128"/>
              <a:gd name="T96" fmla="*/ 118 w 123"/>
              <a:gd name="T97" fmla="*/ 56 h 128"/>
              <a:gd name="T98" fmla="*/ 112 w 123"/>
              <a:gd name="T99" fmla="*/ 86 h 128"/>
              <a:gd name="T100" fmla="*/ 109 w 123"/>
              <a:gd name="T101" fmla="*/ 113 h 128"/>
              <a:gd name="T102" fmla="*/ 106 w 123"/>
              <a:gd name="T103" fmla="*/ 8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3" h="128">
                <a:moveTo>
                  <a:pt x="119" y="48"/>
                </a:moveTo>
                <a:cubicBezTo>
                  <a:pt x="120" y="46"/>
                  <a:pt x="121" y="44"/>
                  <a:pt x="121" y="42"/>
                </a:cubicBezTo>
                <a:cubicBezTo>
                  <a:pt x="121" y="32"/>
                  <a:pt x="112" y="24"/>
                  <a:pt x="103" y="24"/>
                </a:cubicBezTo>
                <a:cubicBezTo>
                  <a:pt x="95" y="24"/>
                  <a:pt x="89" y="28"/>
                  <a:pt x="86" y="34"/>
                </a:cubicBezTo>
                <a:cubicBezTo>
                  <a:pt x="86" y="33"/>
                  <a:pt x="85" y="32"/>
                  <a:pt x="84" y="32"/>
                </a:cubicBezTo>
                <a:cubicBezTo>
                  <a:pt x="85" y="29"/>
                  <a:pt x="86" y="26"/>
                  <a:pt x="86" y="24"/>
                </a:cubicBezTo>
                <a:cubicBezTo>
                  <a:pt x="86" y="10"/>
                  <a:pt x="75" y="0"/>
                  <a:pt x="62" y="0"/>
                </a:cubicBezTo>
                <a:cubicBezTo>
                  <a:pt x="49" y="0"/>
                  <a:pt x="38" y="10"/>
                  <a:pt x="38" y="24"/>
                </a:cubicBezTo>
                <a:cubicBezTo>
                  <a:pt x="38" y="26"/>
                  <a:pt x="38" y="29"/>
                  <a:pt x="39" y="32"/>
                </a:cubicBezTo>
                <a:cubicBezTo>
                  <a:pt x="38" y="32"/>
                  <a:pt x="38" y="33"/>
                  <a:pt x="37" y="34"/>
                </a:cubicBezTo>
                <a:cubicBezTo>
                  <a:pt x="34" y="28"/>
                  <a:pt x="28" y="24"/>
                  <a:pt x="21" y="24"/>
                </a:cubicBezTo>
                <a:cubicBezTo>
                  <a:pt x="11" y="24"/>
                  <a:pt x="3" y="32"/>
                  <a:pt x="3" y="42"/>
                </a:cubicBezTo>
                <a:cubicBezTo>
                  <a:pt x="3" y="44"/>
                  <a:pt x="3" y="46"/>
                  <a:pt x="4" y="48"/>
                </a:cubicBezTo>
                <a:cubicBezTo>
                  <a:pt x="2" y="50"/>
                  <a:pt x="0" y="53"/>
                  <a:pt x="0" y="56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5"/>
                  <a:pt x="2" y="89"/>
                  <a:pt x="6" y="91"/>
                </a:cubicBezTo>
                <a:cubicBezTo>
                  <a:pt x="6" y="110"/>
                  <a:pt x="6" y="110"/>
                  <a:pt x="6" y="110"/>
                </a:cubicBezTo>
                <a:cubicBezTo>
                  <a:pt x="6" y="115"/>
                  <a:pt x="10" y="119"/>
                  <a:pt x="15" y="119"/>
                </a:cubicBezTo>
                <a:cubicBezTo>
                  <a:pt x="17" y="119"/>
                  <a:pt x="19" y="118"/>
                  <a:pt x="21" y="117"/>
                </a:cubicBezTo>
                <a:cubicBezTo>
                  <a:pt x="22" y="118"/>
                  <a:pt x="25" y="119"/>
                  <a:pt x="27" y="119"/>
                </a:cubicBezTo>
                <a:cubicBezTo>
                  <a:pt x="32" y="119"/>
                  <a:pt x="36" y="115"/>
                  <a:pt x="36" y="110"/>
                </a:cubicBezTo>
                <a:cubicBezTo>
                  <a:pt x="36" y="91"/>
                  <a:pt x="36" y="91"/>
                  <a:pt x="36" y="91"/>
                </a:cubicBezTo>
                <a:cubicBezTo>
                  <a:pt x="37" y="90"/>
                  <a:pt x="38" y="89"/>
                  <a:pt x="39" y="88"/>
                </a:cubicBezTo>
                <a:cubicBezTo>
                  <a:pt x="40" y="88"/>
                  <a:pt x="41" y="89"/>
                  <a:pt x="42" y="90"/>
                </a:cubicBezTo>
                <a:cubicBezTo>
                  <a:pt x="42" y="116"/>
                  <a:pt x="42" y="116"/>
                  <a:pt x="42" y="116"/>
                </a:cubicBezTo>
                <a:cubicBezTo>
                  <a:pt x="42" y="122"/>
                  <a:pt x="47" y="128"/>
                  <a:pt x="54" y="128"/>
                </a:cubicBezTo>
                <a:cubicBezTo>
                  <a:pt x="57" y="128"/>
                  <a:pt x="60" y="127"/>
                  <a:pt x="62" y="125"/>
                </a:cubicBezTo>
                <a:cubicBezTo>
                  <a:pt x="64" y="127"/>
                  <a:pt x="67" y="128"/>
                  <a:pt x="70" y="128"/>
                </a:cubicBezTo>
                <a:cubicBezTo>
                  <a:pt x="76" y="128"/>
                  <a:pt x="82" y="122"/>
                  <a:pt x="82" y="116"/>
                </a:cubicBezTo>
                <a:cubicBezTo>
                  <a:pt x="82" y="90"/>
                  <a:pt x="82" y="90"/>
                  <a:pt x="82" y="90"/>
                </a:cubicBezTo>
                <a:cubicBezTo>
                  <a:pt x="83" y="89"/>
                  <a:pt x="84" y="88"/>
                  <a:pt x="84" y="88"/>
                </a:cubicBezTo>
                <a:cubicBezTo>
                  <a:pt x="85" y="89"/>
                  <a:pt x="86" y="90"/>
                  <a:pt x="88" y="91"/>
                </a:cubicBezTo>
                <a:cubicBezTo>
                  <a:pt x="88" y="110"/>
                  <a:pt x="88" y="110"/>
                  <a:pt x="88" y="110"/>
                </a:cubicBezTo>
                <a:cubicBezTo>
                  <a:pt x="88" y="115"/>
                  <a:pt x="92" y="119"/>
                  <a:pt x="97" y="119"/>
                </a:cubicBezTo>
                <a:cubicBezTo>
                  <a:pt x="99" y="119"/>
                  <a:pt x="101" y="118"/>
                  <a:pt x="103" y="117"/>
                </a:cubicBezTo>
                <a:cubicBezTo>
                  <a:pt x="104" y="118"/>
                  <a:pt x="106" y="119"/>
                  <a:pt x="109" y="119"/>
                </a:cubicBezTo>
                <a:cubicBezTo>
                  <a:pt x="114" y="119"/>
                  <a:pt x="118" y="115"/>
                  <a:pt x="118" y="110"/>
                </a:cubicBezTo>
                <a:cubicBezTo>
                  <a:pt x="118" y="91"/>
                  <a:pt x="118" y="91"/>
                  <a:pt x="118" y="91"/>
                </a:cubicBezTo>
                <a:cubicBezTo>
                  <a:pt x="121" y="89"/>
                  <a:pt x="123" y="85"/>
                  <a:pt x="123" y="80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23" y="53"/>
                  <a:pt x="122" y="50"/>
                  <a:pt x="119" y="48"/>
                </a:cubicBezTo>
                <a:close/>
                <a:moveTo>
                  <a:pt x="18" y="86"/>
                </a:moveTo>
                <a:cubicBezTo>
                  <a:pt x="18" y="110"/>
                  <a:pt x="18" y="110"/>
                  <a:pt x="18" y="110"/>
                </a:cubicBezTo>
                <a:cubicBezTo>
                  <a:pt x="18" y="112"/>
                  <a:pt x="17" y="113"/>
                  <a:pt x="15" y="113"/>
                </a:cubicBezTo>
                <a:cubicBezTo>
                  <a:pt x="13" y="113"/>
                  <a:pt x="12" y="112"/>
                  <a:pt x="12" y="110"/>
                </a:cubicBezTo>
                <a:cubicBezTo>
                  <a:pt x="12" y="86"/>
                  <a:pt x="12" y="86"/>
                  <a:pt x="12" y="86"/>
                </a:cubicBezTo>
                <a:cubicBezTo>
                  <a:pt x="9" y="86"/>
                  <a:pt x="6" y="84"/>
                  <a:pt x="6" y="80"/>
                </a:cubicBezTo>
                <a:cubicBezTo>
                  <a:pt x="6" y="56"/>
                  <a:pt x="6" y="56"/>
                  <a:pt x="6" y="56"/>
                </a:cubicBezTo>
                <a:cubicBezTo>
                  <a:pt x="6" y="53"/>
                  <a:pt x="9" y="51"/>
                  <a:pt x="12" y="51"/>
                </a:cubicBezTo>
                <a:cubicBezTo>
                  <a:pt x="12" y="51"/>
                  <a:pt x="9" y="48"/>
                  <a:pt x="9" y="42"/>
                </a:cubicBezTo>
                <a:cubicBezTo>
                  <a:pt x="9" y="35"/>
                  <a:pt x="14" y="30"/>
                  <a:pt x="21" y="30"/>
                </a:cubicBezTo>
                <a:cubicBezTo>
                  <a:pt x="27" y="30"/>
                  <a:pt x="33" y="35"/>
                  <a:pt x="33" y="42"/>
                </a:cubicBezTo>
                <a:cubicBezTo>
                  <a:pt x="33" y="48"/>
                  <a:pt x="30" y="51"/>
                  <a:pt x="30" y="51"/>
                </a:cubicBezTo>
                <a:cubicBezTo>
                  <a:pt x="31" y="51"/>
                  <a:pt x="33" y="51"/>
                  <a:pt x="34" y="52"/>
                </a:cubicBezTo>
                <a:cubicBezTo>
                  <a:pt x="34" y="76"/>
                  <a:pt x="34" y="76"/>
                  <a:pt x="34" y="76"/>
                </a:cubicBezTo>
                <a:cubicBezTo>
                  <a:pt x="34" y="78"/>
                  <a:pt x="34" y="80"/>
                  <a:pt x="35" y="83"/>
                </a:cubicBezTo>
                <a:cubicBezTo>
                  <a:pt x="34" y="85"/>
                  <a:pt x="32" y="86"/>
                  <a:pt x="30" y="86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30" y="112"/>
                  <a:pt x="28" y="113"/>
                  <a:pt x="27" y="113"/>
                </a:cubicBezTo>
                <a:cubicBezTo>
                  <a:pt x="25" y="113"/>
                  <a:pt x="24" y="112"/>
                  <a:pt x="24" y="110"/>
                </a:cubicBezTo>
                <a:cubicBezTo>
                  <a:pt x="24" y="86"/>
                  <a:pt x="24" y="86"/>
                  <a:pt x="24" y="86"/>
                </a:cubicBezTo>
                <a:moveTo>
                  <a:pt x="58" y="83"/>
                </a:moveTo>
                <a:cubicBezTo>
                  <a:pt x="58" y="116"/>
                  <a:pt x="58" y="116"/>
                  <a:pt x="58" y="116"/>
                </a:cubicBezTo>
                <a:cubicBezTo>
                  <a:pt x="58" y="118"/>
                  <a:pt x="56" y="120"/>
                  <a:pt x="54" y="120"/>
                </a:cubicBezTo>
                <a:cubicBezTo>
                  <a:pt x="52" y="120"/>
                  <a:pt x="50" y="118"/>
                  <a:pt x="50" y="116"/>
                </a:cubicBezTo>
                <a:cubicBezTo>
                  <a:pt x="50" y="84"/>
                  <a:pt x="50" y="84"/>
                  <a:pt x="50" y="84"/>
                </a:cubicBezTo>
                <a:cubicBezTo>
                  <a:pt x="45" y="84"/>
                  <a:pt x="42" y="80"/>
                  <a:pt x="42" y="76"/>
                </a:cubicBezTo>
                <a:cubicBezTo>
                  <a:pt x="42" y="56"/>
                  <a:pt x="42" y="56"/>
                  <a:pt x="42" y="56"/>
                </a:cubicBezTo>
                <a:cubicBezTo>
                  <a:pt x="42" y="56"/>
                  <a:pt x="42" y="56"/>
                  <a:pt x="42" y="56"/>
                </a:cubicBezTo>
                <a:cubicBezTo>
                  <a:pt x="42" y="44"/>
                  <a:pt x="42" y="44"/>
                  <a:pt x="42" y="44"/>
                </a:cubicBezTo>
                <a:cubicBezTo>
                  <a:pt x="42" y="39"/>
                  <a:pt x="45" y="36"/>
                  <a:pt x="50" y="36"/>
                </a:cubicBezTo>
                <a:cubicBezTo>
                  <a:pt x="50" y="36"/>
                  <a:pt x="46" y="33"/>
                  <a:pt x="46" y="24"/>
                </a:cubicBezTo>
                <a:cubicBezTo>
                  <a:pt x="46" y="15"/>
                  <a:pt x="53" y="8"/>
                  <a:pt x="62" y="8"/>
                </a:cubicBezTo>
                <a:cubicBezTo>
                  <a:pt x="71" y="8"/>
                  <a:pt x="78" y="15"/>
                  <a:pt x="78" y="24"/>
                </a:cubicBezTo>
                <a:cubicBezTo>
                  <a:pt x="78" y="32"/>
                  <a:pt x="74" y="36"/>
                  <a:pt x="74" y="36"/>
                </a:cubicBezTo>
                <a:cubicBezTo>
                  <a:pt x="78" y="36"/>
                  <a:pt x="82" y="39"/>
                  <a:pt x="82" y="44"/>
                </a:cubicBezTo>
                <a:cubicBezTo>
                  <a:pt x="82" y="56"/>
                  <a:pt x="82" y="56"/>
                  <a:pt x="82" y="56"/>
                </a:cubicBezTo>
                <a:cubicBezTo>
                  <a:pt x="82" y="76"/>
                  <a:pt x="82" y="76"/>
                  <a:pt x="82" y="76"/>
                </a:cubicBezTo>
                <a:cubicBezTo>
                  <a:pt x="82" y="80"/>
                  <a:pt x="78" y="84"/>
                  <a:pt x="74" y="84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8"/>
                  <a:pt x="72" y="120"/>
                  <a:pt x="70" y="120"/>
                </a:cubicBezTo>
                <a:cubicBezTo>
                  <a:pt x="68" y="120"/>
                  <a:pt x="66" y="118"/>
                  <a:pt x="66" y="116"/>
                </a:cubicBezTo>
                <a:cubicBezTo>
                  <a:pt x="66" y="83"/>
                  <a:pt x="66" y="83"/>
                  <a:pt x="66" y="83"/>
                </a:cubicBezTo>
                <a:lnTo>
                  <a:pt x="58" y="83"/>
                </a:lnTo>
                <a:close/>
                <a:moveTo>
                  <a:pt x="100" y="86"/>
                </a:moveTo>
                <a:cubicBezTo>
                  <a:pt x="100" y="110"/>
                  <a:pt x="100" y="110"/>
                  <a:pt x="100" y="110"/>
                </a:cubicBezTo>
                <a:cubicBezTo>
                  <a:pt x="100" y="112"/>
                  <a:pt x="98" y="113"/>
                  <a:pt x="97" y="113"/>
                </a:cubicBezTo>
                <a:cubicBezTo>
                  <a:pt x="95" y="113"/>
                  <a:pt x="94" y="112"/>
                  <a:pt x="94" y="110"/>
                </a:cubicBezTo>
                <a:cubicBezTo>
                  <a:pt x="94" y="86"/>
                  <a:pt x="94" y="86"/>
                  <a:pt x="94" y="86"/>
                </a:cubicBezTo>
                <a:cubicBezTo>
                  <a:pt x="91" y="86"/>
                  <a:pt x="89" y="85"/>
                  <a:pt x="88" y="83"/>
                </a:cubicBezTo>
                <a:cubicBezTo>
                  <a:pt x="89" y="80"/>
                  <a:pt x="90" y="78"/>
                  <a:pt x="90" y="76"/>
                </a:cubicBezTo>
                <a:cubicBezTo>
                  <a:pt x="90" y="52"/>
                  <a:pt x="90" y="52"/>
                  <a:pt x="90" y="52"/>
                </a:cubicBezTo>
                <a:cubicBezTo>
                  <a:pt x="91" y="51"/>
                  <a:pt x="92" y="51"/>
                  <a:pt x="94" y="51"/>
                </a:cubicBezTo>
                <a:cubicBezTo>
                  <a:pt x="94" y="51"/>
                  <a:pt x="91" y="48"/>
                  <a:pt x="91" y="42"/>
                </a:cubicBezTo>
                <a:cubicBezTo>
                  <a:pt x="91" y="35"/>
                  <a:pt x="96" y="30"/>
                  <a:pt x="103" y="30"/>
                </a:cubicBezTo>
                <a:cubicBezTo>
                  <a:pt x="109" y="30"/>
                  <a:pt x="115" y="35"/>
                  <a:pt x="115" y="42"/>
                </a:cubicBezTo>
                <a:cubicBezTo>
                  <a:pt x="115" y="48"/>
                  <a:pt x="112" y="51"/>
                  <a:pt x="112" y="51"/>
                </a:cubicBezTo>
                <a:cubicBezTo>
                  <a:pt x="115" y="51"/>
                  <a:pt x="118" y="53"/>
                  <a:pt x="118" y="56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4"/>
                  <a:pt x="115" y="86"/>
                  <a:pt x="112" y="86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112" y="112"/>
                  <a:pt x="110" y="113"/>
                  <a:pt x="109" y="113"/>
                </a:cubicBezTo>
                <a:cubicBezTo>
                  <a:pt x="107" y="113"/>
                  <a:pt x="106" y="112"/>
                  <a:pt x="106" y="110"/>
                </a:cubicBezTo>
                <a:cubicBezTo>
                  <a:pt x="106" y="86"/>
                  <a:pt x="106" y="86"/>
                  <a:pt x="106" y="86"/>
                </a:cubicBezTo>
                <a:lnTo>
                  <a:pt x="100" y="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6802932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BCD8899-EF17-A247-9A3C-851AA6F2350B}"/>
              </a:ext>
            </a:extLst>
          </p:cNvPr>
          <p:cNvSpPr/>
          <p:nvPr/>
        </p:nvSpPr>
        <p:spPr>
          <a:xfrm>
            <a:off x="2518036" y="668725"/>
            <a:ext cx="3831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ВНИМАНИЕ!</a:t>
            </a:r>
          </a:p>
        </p:txBody>
      </p:sp>
      <p:pic>
        <p:nvPicPr>
          <p:cNvPr id="108" name="Picture 5">
            <a:extLst>
              <a:ext uri="{FF2B5EF4-FFF2-40B4-BE49-F238E27FC236}">
                <a16:creationId xmlns:a16="http://schemas.microsoft.com/office/drawing/2014/main" xmlns="" id="{8CF31E18-385A-4E48-8CB0-F08AF2B903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16" y="1347863"/>
            <a:ext cx="6729703" cy="4062976"/>
          </a:xfrm>
          <a:prstGeom prst="rect">
            <a:avLst/>
          </a:prstGeom>
        </p:spPr>
      </p:pic>
      <p:sp>
        <p:nvSpPr>
          <p:cNvPr id="109" name="Rectangle 24">
            <a:extLst>
              <a:ext uri="{FF2B5EF4-FFF2-40B4-BE49-F238E27FC236}">
                <a16:creationId xmlns:a16="http://schemas.microsoft.com/office/drawing/2014/main" xmlns="" id="{AAAEAC4D-FF13-CA42-A85E-28428FFB2B33}"/>
              </a:ext>
            </a:extLst>
          </p:cNvPr>
          <p:cNvSpPr/>
          <p:nvPr/>
        </p:nvSpPr>
        <p:spPr>
          <a:xfrm>
            <a:off x="1791949" y="1696634"/>
            <a:ext cx="4733897" cy="3168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Рисунок 5" descr="Предупреждение">
            <a:extLst>
              <a:ext uri="{FF2B5EF4-FFF2-40B4-BE49-F238E27FC236}">
                <a16:creationId xmlns:a16="http://schemas.microsoft.com/office/drawing/2014/main" xmlns="" id="{231F2AF8-BF45-0047-A5B5-EA0181C0CE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54311" y="1618815"/>
            <a:ext cx="1074995" cy="1074995"/>
          </a:xfrm>
          <a:prstGeom prst="rect">
            <a:avLst/>
          </a:prstGeom>
        </p:spPr>
      </p:pic>
      <p:grpSp>
        <p:nvGrpSpPr>
          <p:cNvPr id="5" name="Group 41">
            <a:extLst>
              <a:ext uri="{FF2B5EF4-FFF2-40B4-BE49-F238E27FC236}">
                <a16:creationId xmlns:a16="http://schemas.microsoft.com/office/drawing/2014/main" xmlns="" id="{59D52645-F84C-1C43-9B38-EC173C9FE392}"/>
              </a:ext>
            </a:extLst>
          </p:cNvPr>
          <p:cNvGrpSpPr/>
          <p:nvPr/>
        </p:nvGrpSpPr>
        <p:grpSpPr>
          <a:xfrm>
            <a:off x="2535807" y="3912646"/>
            <a:ext cx="2981761" cy="298619"/>
            <a:chOff x="1422759" y="4629311"/>
            <a:chExt cx="4084827" cy="336723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7" name="Group 42">
              <a:extLst>
                <a:ext uri="{FF2B5EF4-FFF2-40B4-BE49-F238E27FC236}">
                  <a16:creationId xmlns:a16="http://schemas.microsoft.com/office/drawing/2014/main" xmlns="" id="{0B1699B3-A6E2-094B-BB38-197D8E07D6B3}"/>
                </a:ext>
              </a:extLst>
            </p:cNvPr>
            <p:cNvGrpSpPr/>
            <p:nvPr/>
          </p:nvGrpSpPr>
          <p:grpSpPr>
            <a:xfrm>
              <a:off x="1422759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44" name="Freeform 16">
                <a:extLst>
                  <a:ext uri="{FF2B5EF4-FFF2-40B4-BE49-F238E27FC236}">
                    <a16:creationId xmlns:a16="http://schemas.microsoft.com/office/drawing/2014/main" xmlns="" id="{8195C883-D21E-DE45-AB65-1D5F75F506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" name="Oval 17">
                <a:extLst>
                  <a:ext uri="{FF2B5EF4-FFF2-40B4-BE49-F238E27FC236}">
                    <a16:creationId xmlns:a16="http://schemas.microsoft.com/office/drawing/2014/main" xmlns="" id="{8CC0A0B2-57AF-1744-BB6E-502AD484D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" name="Oval 18">
                <a:extLst>
                  <a:ext uri="{FF2B5EF4-FFF2-40B4-BE49-F238E27FC236}">
                    <a16:creationId xmlns:a16="http://schemas.microsoft.com/office/drawing/2014/main" xmlns="" id="{D6D69332-A1DD-2E4D-8CE6-6F3A57C30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8" name="Group 43">
              <a:extLst>
                <a:ext uri="{FF2B5EF4-FFF2-40B4-BE49-F238E27FC236}">
                  <a16:creationId xmlns:a16="http://schemas.microsoft.com/office/drawing/2014/main" xmlns="" id="{57F08F90-7B80-2B41-8ECE-B7C3B7D4C5E0}"/>
                </a:ext>
              </a:extLst>
            </p:cNvPr>
            <p:cNvGrpSpPr/>
            <p:nvPr/>
          </p:nvGrpSpPr>
          <p:grpSpPr>
            <a:xfrm>
              <a:off x="1847911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41" name="Freeform 16">
                <a:extLst>
                  <a:ext uri="{FF2B5EF4-FFF2-40B4-BE49-F238E27FC236}">
                    <a16:creationId xmlns:a16="http://schemas.microsoft.com/office/drawing/2014/main" xmlns="" id="{074B00D9-398F-F644-9456-F91FCBA638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" name="Oval 17">
                <a:extLst>
                  <a:ext uri="{FF2B5EF4-FFF2-40B4-BE49-F238E27FC236}">
                    <a16:creationId xmlns:a16="http://schemas.microsoft.com/office/drawing/2014/main" xmlns="" id="{34B4BA1D-42FD-DA46-B106-52436C3F8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" name="Oval 18">
                <a:extLst>
                  <a:ext uri="{FF2B5EF4-FFF2-40B4-BE49-F238E27FC236}">
                    <a16:creationId xmlns:a16="http://schemas.microsoft.com/office/drawing/2014/main" xmlns="" id="{86EF2976-383B-954F-9E44-CC2F3D4C7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9" name="Group 44">
              <a:extLst>
                <a:ext uri="{FF2B5EF4-FFF2-40B4-BE49-F238E27FC236}">
                  <a16:creationId xmlns:a16="http://schemas.microsoft.com/office/drawing/2014/main" xmlns="" id="{357A6D65-4938-7B4D-8BAC-B95C40480E82}"/>
                </a:ext>
              </a:extLst>
            </p:cNvPr>
            <p:cNvGrpSpPr/>
            <p:nvPr/>
          </p:nvGrpSpPr>
          <p:grpSpPr>
            <a:xfrm>
              <a:off x="2264704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38" name="Freeform 16">
                <a:extLst>
                  <a:ext uri="{FF2B5EF4-FFF2-40B4-BE49-F238E27FC236}">
                    <a16:creationId xmlns:a16="http://schemas.microsoft.com/office/drawing/2014/main" xmlns="" id="{A47481B1-3629-AE46-B338-D2F7057FBC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9" name="Oval 17">
                <a:extLst>
                  <a:ext uri="{FF2B5EF4-FFF2-40B4-BE49-F238E27FC236}">
                    <a16:creationId xmlns:a16="http://schemas.microsoft.com/office/drawing/2014/main" xmlns="" id="{9F1598BE-5954-A94E-8FE1-C751EDB0B9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0" name="Oval 18">
                <a:extLst>
                  <a:ext uri="{FF2B5EF4-FFF2-40B4-BE49-F238E27FC236}">
                    <a16:creationId xmlns:a16="http://schemas.microsoft.com/office/drawing/2014/main" xmlns="" id="{1858627D-940A-934A-8640-BD3A5C4CE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0" name="Group 45">
              <a:extLst>
                <a:ext uri="{FF2B5EF4-FFF2-40B4-BE49-F238E27FC236}">
                  <a16:creationId xmlns:a16="http://schemas.microsoft.com/office/drawing/2014/main" xmlns="" id="{F314B6C9-232B-3945-B2E2-D4A3B2D9281C}"/>
                </a:ext>
              </a:extLst>
            </p:cNvPr>
            <p:cNvGrpSpPr/>
            <p:nvPr/>
          </p:nvGrpSpPr>
          <p:grpSpPr>
            <a:xfrm>
              <a:off x="2689856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xmlns="" id="{21D921E8-0491-884B-AECB-658EC70DE0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" name="Oval 17">
                <a:extLst>
                  <a:ext uri="{FF2B5EF4-FFF2-40B4-BE49-F238E27FC236}">
                    <a16:creationId xmlns:a16="http://schemas.microsoft.com/office/drawing/2014/main" xmlns="" id="{0E8ECE7D-18CD-D845-AA98-A238281777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" name="Oval 18">
                <a:extLst>
                  <a:ext uri="{FF2B5EF4-FFF2-40B4-BE49-F238E27FC236}">
                    <a16:creationId xmlns:a16="http://schemas.microsoft.com/office/drawing/2014/main" xmlns="" id="{2DCAC4ED-7887-6F45-B7D1-E0B76A2FED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1" name="Group 46">
              <a:extLst>
                <a:ext uri="{FF2B5EF4-FFF2-40B4-BE49-F238E27FC236}">
                  <a16:creationId xmlns:a16="http://schemas.microsoft.com/office/drawing/2014/main" xmlns="" id="{C8C633F8-7584-C943-9AC9-4F0D52596A10}"/>
                </a:ext>
              </a:extLst>
            </p:cNvPr>
            <p:cNvGrpSpPr/>
            <p:nvPr/>
          </p:nvGrpSpPr>
          <p:grpSpPr>
            <a:xfrm>
              <a:off x="3088242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xmlns="" id="{408232F8-F567-0A48-93E0-1A4AB442B0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3" name="Oval 17">
                <a:extLst>
                  <a:ext uri="{FF2B5EF4-FFF2-40B4-BE49-F238E27FC236}">
                    <a16:creationId xmlns:a16="http://schemas.microsoft.com/office/drawing/2014/main" xmlns="" id="{E704FE4E-0574-1C4A-84E6-F62916EDC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4" name="Oval 18">
                <a:extLst>
                  <a:ext uri="{FF2B5EF4-FFF2-40B4-BE49-F238E27FC236}">
                    <a16:creationId xmlns:a16="http://schemas.microsoft.com/office/drawing/2014/main" xmlns="" id="{B23523E3-BC7F-A546-9FA2-0A41D6360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2" name="Group 47">
              <a:extLst>
                <a:ext uri="{FF2B5EF4-FFF2-40B4-BE49-F238E27FC236}">
                  <a16:creationId xmlns:a16="http://schemas.microsoft.com/office/drawing/2014/main" xmlns="" id="{280655C9-0F9E-9144-B825-EA0034144F25}"/>
                </a:ext>
              </a:extLst>
            </p:cNvPr>
            <p:cNvGrpSpPr/>
            <p:nvPr/>
          </p:nvGrpSpPr>
          <p:grpSpPr>
            <a:xfrm>
              <a:off x="3513394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29" name="Freeform 16">
                <a:extLst>
                  <a:ext uri="{FF2B5EF4-FFF2-40B4-BE49-F238E27FC236}">
                    <a16:creationId xmlns:a16="http://schemas.microsoft.com/office/drawing/2014/main" xmlns="" id="{09DA3A6C-CD4A-0C44-B67D-1FA7327098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0" name="Oval 17">
                <a:extLst>
                  <a:ext uri="{FF2B5EF4-FFF2-40B4-BE49-F238E27FC236}">
                    <a16:creationId xmlns:a16="http://schemas.microsoft.com/office/drawing/2014/main" xmlns="" id="{F29E3933-96E2-9948-AF88-7FEE722C7B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1" name="Oval 18">
                <a:extLst>
                  <a:ext uri="{FF2B5EF4-FFF2-40B4-BE49-F238E27FC236}">
                    <a16:creationId xmlns:a16="http://schemas.microsoft.com/office/drawing/2014/main" xmlns="" id="{E511155A-C015-2448-B98F-04CEBE213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3" name="Group 48">
              <a:extLst>
                <a:ext uri="{FF2B5EF4-FFF2-40B4-BE49-F238E27FC236}">
                  <a16:creationId xmlns:a16="http://schemas.microsoft.com/office/drawing/2014/main" xmlns="" id="{435DA304-0E35-A64A-BEFC-F8689960FC95}"/>
                </a:ext>
              </a:extLst>
            </p:cNvPr>
            <p:cNvGrpSpPr/>
            <p:nvPr/>
          </p:nvGrpSpPr>
          <p:grpSpPr>
            <a:xfrm>
              <a:off x="3930187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26" name="Freeform 16">
                <a:extLst>
                  <a:ext uri="{FF2B5EF4-FFF2-40B4-BE49-F238E27FC236}">
                    <a16:creationId xmlns:a16="http://schemas.microsoft.com/office/drawing/2014/main" xmlns="" id="{33A5C557-0B64-714F-A260-C0E139C321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" name="Oval 17">
                <a:extLst>
                  <a:ext uri="{FF2B5EF4-FFF2-40B4-BE49-F238E27FC236}">
                    <a16:creationId xmlns:a16="http://schemas.microsoft.com/office/drawing/2014/main" xmlns="" id="{28DCCD18-DA95-3A4C-81CA-F6971295F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" name="Oval 18">
                <a:extLst>
                  <a:ext uri="{FF2B5EF4-FFF2-40B4-BE49-F238E27FC236}">
                    <a16:creationId xmlns:a16="http://schemas.microsoft.com/office/drawing/2014/main" xmlns="" id="{108E37A2-BB42-5E4D-8AE4-FAD446A02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4" name="Group 49">
              <a:extLst>
                <a:ext uri="{FF2B5EF4-FFF2-40B4-BE49-F238E27FC236}">
                  <a16:creationId xmlns:a16="http://schemas.microsoft.com/office/drawing/2014/main" xmlns="" id="{FA4225DD-AF89-8E4F-BE81-EC725EF7EB60}"/>
                </a:ext>
              </a:extLst>
            </p:cNvPr>
            <p:cNvGrpSpPr/>
            <p:nvPr/>
          </p:nvGrpSpPr>
          <p:grpSpPr>
            <a:xfrm>
              <a:off x="4355339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xmlns="" id="{251FFD37-7B8E-AE46-B06A-F885B47B75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" name="Oval 17">
                <a:extLst>
                  <a:ext uri="{FF2B5EF4-FFF2-40B4-BE49-F238E27FC236}">
                    <a16:creationId xmlns:a16="http://schemas.microsoft.com/office/drawing/2014/main" xmlns="" id="{2194D081-0C43-B14C-8E90-7EEC4FFE3D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" name="Oval 18">
                <a:extLst>
                  <a:ext uri="{FF2B5EF4-FFF2-40B4-BE49-F238E27FC236}">
                    <a16:creationId xmlns:a16="http://schemas.microsoft.com/office/drawing/2014/main" xmlns="" id="{970730BD-EA0B-F44C-B248-B7D943C32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5" name="Group 50">
              <a:extLst>
                <a:ext uri="{FF2B5EF4-FFF2-40B4-BE49-F238E27FC236}">
                  <a16:creationId xmlns:a16="http://schemas.microsoft.com/office/drawing/2014/main" xmlns="" id="{E19EC439-8935-9348-95AC-6218E90EA048}"/>
                </a:ext>
              </a:extLst>
            </p:cNvPr>
            <p:cNvGrpSpPr/>
            <p:nvPr/>
          </p:nvGrpSpPr>
          <p:grpSpPr>
            <a:xfrm>
              <a:off x="4747599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xmlns="" id="{9A01D80F-1AEA-3B47-B7C9-FB44B7F1FB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" name="Oval 17">
                <a:extLst>
                  <a:ext uri="{FF2B5EF4-FFF2-40B4-BE49-F238E27FC236}">
                    <a16:creationId xmlns:a16="http://schemas.microsoft.com/office/drawing/2014/main" xmlns="" id="{F8D2A3C4-530C-A843-ACD7-CB9AECE7B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" name="Oval 18">
                <a:extLst>
                  <a:ext uri="{FF2B5EF4-FFF2-40B4-BE49-F238E27FC236}">
                    <a16:creationId xmlns:a16="http://schemas.microsoft.com/office/drawing/2014/main" xmlns="" id="{490C4A04-77C4-BE40-8507-684F44EE9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6" name="Group 51">
              <a:extLst>
                <a:ext uri="{FF2B5EF4-FFF2-40B4-BE49-F238E27FC236}">
                  <a16:creationId xmlns:a16="http://schemas.microsoft.com/office/drawing/2014/main" xmlns="" id="{1CF0E589-4280-8748-ABDE-E7FF5FB171A2}"/>
                </a:ext>
              </a:extLst>
            </p:cNvPr>
            <p:cNvGrpSpPr/>
            <p:nvPr/>
          </p:nvGrpSpPr>
          <p:grpSpPr>
            <a:xfrm>
              <a:off x="5172751" y="4629311"/>
              <a:ext cx="334835" cy="336723"/>
              <a:chOff x="833438" y="5164138"/>
              <a:chExt cx="844550" cy="849312"/>
            </a:xfrm>
            <a:grpFill/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xmlns="" id="{78527E55-5DD9-0E44-8A76-D36023E5D2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38" y="5164138"/>
                <a:ext cx="844550" cy="849312"/>
              </a:xfrm>
              <a:custGeom>
                <a:avLst/>
                <a:gdLst>
                  <a:gd name="T0" fmla="*/ 179 w 224"/>
                  <a:gd name="T1" fmla="*/ 134 h 224"/>
                  <a:gd name="T2" fmla="*/ 196 w 224"/>
                  <a:gd name="T3" fmla="*/ 84 h 224"/>
                  <a:gd name="T4" fmla="*/ 112 w 224"/>
                  <a:gd name="T5" fmla="*/ 0 h 224"/>
                  <a:gd name="T6" fmla="*/ 52 w 224"/>
                  <a:gd name="T7" fmla="*/ 26 h 224"/>
                  <a:gd name="T8" fmla="*/ 50 w 224"/>
                  <a:gd name="T9" fmla="*/ 28 h 224"/>
                  <a:gd name="T10" fmla="*/ 47 w 224"/>
                  <a:gd name="T11" fmla="*/ 31 h 224"/>
                  <a:gd name="T12" fmla="*/ 29 w 224"/>
                  <a:gd name="T13" fmla="*/ 70 h 224"/>
                  <a:gd name="T14" fmla="*/ 28 w 224"/>
                  <a:gd name="T15" fmla="*/ 84 h 224"/>
                  <a:gd name="T16" fmla="*/ 45 w 224"/>
                  <a:gd name="T17" fmla="*/ 134 h 224"/>
                  <a:gd name="T18" fmla="*/ 0 w 224"/>
                  <a:gd name="T19" fmla="*/ 224 h 224"/>
                  <a:gd name="T20" fmla="*/ 84 w 224"/>
                  <a:gd name="T21" fmla="*/ 224 h 224"/>
                  <a:gd name="T22" fmla="*/ 98 w 224"/>
                  <a:gd name="T23" fmla="*/ 182 h 224"/>
                  <a:gd name="T24" fmla="*/ 98 w 224"/>
                  <a:gd name="T25" fmla="*/ 168 h 224"/>
                  <a:gd name="T26" fmla="*/ 126 w 224"/>
                  <a:gd name="T27" fmla="*/ 168 h 224"/>
                  <a:gd name="T28" fmla="*/ 126 w 224"/>
                  <a:gd name="T29" fmla="*/ 182 h 224"/>
                  <a:gd name="T30" fmla="*/ 140 w 224"/>
                  <a:gd name="T31" fmla="*/ 224 h 224"/>
                  <a:gd name="T32" fmla="*/ 224 w 224"/>
                  <a:gd name="T33" fmla="*/ 224 h 224"/>
                  <a:gd name="T34" fmla="*/ 179 w 224"/>
                  <a:gd name="T35" fmla="*/ 134 h 224"/>
                  <a:gd name="T36" fmla="*/ 112 w 224"/>
                  <a:gd name="T37" fmla="*/ 154 h 224"/>
                  <a:gd name="T38" fmla="*/ 42 w 224"/>
                  <a:gd name="T39" fmla="*/ 84 h 224"/>
                  <a:gd name="T40" fmla="*/ 45 w 224"/>
                  <a:gd name="T41" fmla="*/ 65 h 224"/>
                  <a:gd name="T42" fmla="*/ 87 w 224"/>
                  <a:gd name="T43" fmla="*/ 26 h 224"/>
                  <a:gd name="T44" fmla="*/ 153 w 224"/>
                  <a:gd name="T45" fmla="*/ 57 h 224"/>
                  <a:gd name="T46" fmla="*/ 175 w 224"/>
                  <a:gd name="T47" fmla="*/ 54 h 224"/>
                  <a:gd name="T48" fmla="*/ 182 w 224"/>
                  <a:gd name="T49" fmla="*/ 84 h 224"/>
                  <a:gd name="T50" fmla="*/ 112 w 224"/>
                  <a:gd name="T51" fmla="*/ 1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4" h="224">
                    <a:moveTo>
                      <a:pt x="179" y="134"/>
                    </a:moveTo>
                    <a:cubicBezTo>
                      <a:pt x="190" y="120"/>
                      <a:pt x="196" y="103"/>
                      <a:pt x="196" y="84"/>
                    </a:cubicBezTo>
                    <a:cubicBezTo>
                      <a:pt x="196" y="38"/>
                      <a:pt x="158" y="0"/>
                      <a:pt x="112" y="0"/>
                    </a:cubicBezTo>
                    <a:cubicBezTo>
                      <a:pt x="88" y="0"/>
                      <a:pt x="67" y="10"/>
                      <a:pt x="52" y="26"/>
                    </a:cubicBezTo>
                    <a:cubicBezTo>
                      <a:pt x="51" y="26"/>
                      <a:pt x="50" y="27"/>
                      <a:pt x="50" y="28"/>
                    </a:cubicBezTo>
                    <a:cubicBezTo>
                      <a:pt x="49" y="29"/>
                      <a:pt x="48" y="30"/>
                      <a:pt x="47" y="31"/>
                    </a:cubicBezTo>
                    <a:cubicBezTo>
                      <a:pt x="38" y="42"/>
                      <a:pt x="29" y="70"/>
                      <a:pt x="29" y="70"/>
                    </a:cubicBezTo>
                    <a:cubicBezTo>
                      <a:pt x="29" y="74"/>
                      <a:pt x="28" y="79"/>
                      <a:pt x="28" y="84"/>
                    </a:cubicBezTo>
                    <a:cubicBezTo>
                      <a:pt x="28" y="103"/>
                      <a:pt x="34" y="120"/>
                      <a:pt x="45" y="134"/>
                    </a:cubicBezTo>
                    <a:cubicBezTo>
                      <a:pt x="18" y="155"/>
                      <a:pt x="0" y="187"/>
                      <a:pt x="0" y="224"/>
                    </a:cubicBezTo>
                    <a:cubicBezTo>
                      <a:pt x="84" y="224"/>
                      <a:pt x="84" y="224"/>
                      <a:pt x="84" y="224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82"/>
                      <a:pt x="126" y="182"/>
                      <a:pt x="126" y="182"/>
                    </a:cubicBezTo>
                    <a:cubicBezTo>
                      <a:pt x="140" y="224"/>
                      <a:pt x="140" y="224"/>
                      <a:pt x="140" y="224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187"/>
                      <a:pt x="206" y="155"/>
                      <a:pt x="179" y="134"/>
                    </a:cubicBezTo>
                    <a:close/>
                    <a:moveTo>
                      <a:pt x="112" y="154"/>
                    </a:moveTo>
                    <a:cubicBezTo>
                      <a:pt x="73" y="154"/>
                      <a:pt x="42" y="123"/>
                      <a:pt x="42" y="84"/>
                    </a:cubicBezTo>
                    <a:cubicBezTo>
                      <a:pt x="42" y="77"/>
                      <a:pt x="43" y="71"/>
                      <a:pt x="45" y="65"/>
                    </a:cubicBezTo>
                    <a:cubicBezTo>
                      <a:pt x="63" y="57"/>
                      <a:pt x="78" y="43"/>
                      <a:pt x="87" y="26"/>
                    </a:cubicBezTo>
                    <a:cubicBezTo>
                      <a:pt x="102" y="45"/>
                      <a:pt x="126" y="57"/>
                      <a:pt x="153" y="57"/>
                    </a:cubicBezTo>
                    <a:cubicBezTo>
                      <a:pt x="160" y="57"/>
                      <a:pt x="168" y="56"/>
                      <a:pt x="175" y="54"/>
                    </a:cubicBezTo>
                    <a:cubicBezTo>
                      <a:pt x="179" y="63"/>
                      <a:pt x="182" y="73"/>
                      <a:pt x="182" y="84"/>
                    </a:cubicBezTo>
                    <a:cubicBezTo>
                      <a:pt x="182" y="123"/>
                      <a:pt x="151" y="154"/>
                      <a:pt x="11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973800E8-9A33-7A40-A160-A590401E5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0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7FE48EC3-7A62-5142-A182-74A39CDBC5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100" y="544036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47" name="Group 82">
            <a:extLst>
              <a:ext uri="{FF2B5EF4-FFF2-40B4-BE49-F238E27FC236}">
                <a16:creationId xmlns:a16="http://schemas.microsoft.com/office/drawing/2014/main" xmlns="" id="{53C2225D-ABA3-084E-896F-BE417E98886C}"/>
              </a:ext>
            </a:extLst>
          </p:cNvPr>
          <p:cNvGrpSpPr/>
          <p:nvPr/>
        </p:nvGrpSpPr>
        <p:grpSpPr>
          <a:xfrm>
            <a:off x="2513399" y="4250175"/>
            <a:ext cx="3021689" cy="388590"/>
            <a:chOff x="1414892" y="5123737"/>
            <a:chExt cx="4100561" cy="336723"/>
          </a:xfrm>
          <a:solidFill>
            <a:schemeClr val="tx2">
              <a:lumMod val="60000"/>
              <a:lumOff val="40000"/>
            </a:schemeClr>
          </a:solidFill>
        </p:grpSpPr>
        <p:grpSp>
          <p:nvGrpSpPr>
            <p:cNvPr id="48" name="Group 83">
              <a:extLst>
                <a:ext uri="{FF2B5EF4-FFF2-40B4-BE49-F238E27FC236}">
                  <a16:creationId xmlns:a16="http://schemas.microsoft.com/office/drawing/2014/main" xmlns="" id="{5F0BB5F8-19A1-C740-B78A-A5AE0EF9D81A}"/>
                </a:ext>
              </a:extLst>
            </p:cNvPr>
            <p:cNvGrpSpPr/>
            <p:nvPr/>
          </p:nvGrpSpPr>
          <p:grpSpPr>
            <a:xfrm>
              <a:off x="1414892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103" name="Freeform 19">
                <a:extLst>
                  <a:ext uri="{FF2B5EF4-FFF2-40B4-BE49-F238E27FC236}">
                    <a16:creationId xmlns:a16="http://schemas.microsoft.com/office/drawing/2014/main" xmlns="" id="{7A674C8A-0016-E141-AD3C-A0AB2A39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4" name="Freeform 20">
                <a:extLst>
                  <a:ext uri="{FF2B5EF4-FFF2-40B4-BE49-F238E27FC236}">
                    <a16:creationId xmlns:a16="http://schemas.microsoft.com/office/drawing/2014/main" xmlns="" id="{C93B601A-5158-4043-934E-CADC236FA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5" name="Freeform 21">
                <a:extLst>
                  <a:ext uri="{FF2B5EF4-FFF2-40B4-BE49-F238E27FC236}">
                    <a16:creationId xmlns:a16="http://schemas.microsoft.com/office/drawing/2014/main" xmlns="" id="{7C3AEEF0-1A90-3E4E-A079-C65147FF24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6" name="Oval 22">
                <a:extLst>
                  <a:ext uri="{FF2B5EF4-FFF2-40B4-BE49-F238E27FC236}">
                    <a16:creationId xmlns:a16="http://schemas.microsoft.com/office/drawing/2014/main" xmlns="" id="{DF54FCB5-DBEB-914F-9C77-98D8DE09F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" name="Oval 23">
                <a:extLst>
                  <a:ext uri="{FF2B5EF4-FFF2-40B4-BE49-F238E27FC236}">
                    <a16:creationId xmlns:a16="http://schemas.microsoft.com/office/drawing/2014/main" xmlns="" id="{0C091512-D41C-1849-BC07-659B6C878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49" name="Group 84">
              <a:extLst>
                <a:ext uri="{FF2B5EF4-FFF2-40B4-BE49-F238E27FC236}">
                  <a16:creationId xmlns:a16="http://schemas.microsoft.com/office/drawing/2014/main" xmlns="" id="{2DD83C64-61F2-2D4F-B0F8-6D99E4FB7FA4}"/>
                </a:ext>
              </a:extLst>
            </p:cNvPr>
            <p:cNvGrpSpPr/>
            <p:nvPr/>
          </p:nvGrpSpPr>
          <p:grpSpPr>
            <a:xfrm>
              <a:off x="1840044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98" name="Freeform 19">
                <a:extLst>
                  <a:ext uri="{FF2B5EF4-FFF2-40B4-BE49-F238E27FC236}">
                    <a16:creationId xmlns:a16="http://schemas.microsoft.com/office/drawing/2014/main" xmlns="" id="{C2F0B313-FB18-FA47-9EC5-115B97185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9" name="Freeform 20">
                <a:extLst>
                  <a:ext uri="{FF2B5EF4-FFF2-40B4-BE49-F238E27FC236}">
                    <a16:creationId xmlns:a16="http://schemas.microsoft.com/office/drawing/2014/main" xmlns="" id="{D0BE80A5-C833-EA43-8999-4F5130FF7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0" name="Freeform 21">
                <a:extLst>
                  <a:ext uri="{FF2B5EF4-FFF2-40B4-BE49-F238E27FC236}">
                    <a16:creationId xmlns:a16="http://schemas.microsoft.com/office/drawing/2014/main" xmlns="" id="{1B588782-4FF6-FA4A-B2CE-EB6FFA66E1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1" name="Oval 22">
                <a:extLst>
                  <a:ext uri="{FF2B5EF4-FFF2-40B4-BE49-F238E27FC236}">
                    <a16:creationId xmlns:a16="http://schemas.microsoft.com/office/drawing/2014/main" xmlns="" id="{6663B67F-C05E-8247-84E3-240C40217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2" name="Oval 23">
                <a:extLst>
                  <a:ext uri="{FF2B5EF4-FFF2-40B4-BE49-F238E27FC236}">
                    <a16:creationId xmlns:a16="http://schemas.microsoft.com/office/drawing/2014/main" xmlns="" id="{4A6ADFA2-6CE4-264A-A5C3-F5737D51BD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0" name="Group 85">
              <a:extLst>
                <a:ext uri="{FF2B5EF4-FFF2-40B4-BE49-F238E27FC236}">
                  <a16:creationId xmlns:a16="http://schemas.microsoft.com/office/drawing/2014/main" xmlns="" id="{3D1AB840-AB46-AF4D-8C5D-7F5266D98538}"/>
                </a:ext>
              </a:extLst>
            </p:cNvPr>
            <p:cNvGrpSpPr/>
            <p:nvPr/>
          </p:nvGrpSpPr>
          <p:grpSpPr>
            <a:xfrm>
              <a:off x="2256836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93" name="Freeform 19">
                <a:extLst>
                  <a:ext uri="{FF2B5EF4-FFF2-40B4-BE49-F238E27FC236}">
                    <a16:creationId xmlns:a16="http://schemas.microsoft.com/office/drawing/2014/main" xmlns="" id="{6B818D7E-8CC8-0849-BC70-AA7022E34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4" name="Freeform 20">
                <a:extLst>
                  <a:ext uri="{FF2B5EF4-FFF2-40B4-BE49-F238E27FC236}">
                    <a16:creationId xmlns:a16="http://schemas.microsoft.com/office/drawing/2014/main" xmlns="" id="{D261B708-37DD-EE4E-91E0-92358A17F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5" name="Freeform 21">
                <a:extLst>
                  <a:ext uri="{FF2B5EF4-FFF2-40B4-BE49-F238E27FC236}">
                    <a16:creationId xmlns:a16="http://schemas.microsoft.com/office/drawing/2014/main" xmlns="" id="{2449DB67-81A7-2A49-9A92-460BABF246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6" name="Oval 22">
                <a:extLst>
                  <a:ext uri="{FF2B5EF4-FFF2-40B4-BE49-F238E27FC236}">
                    <a16:creationId xmlns:a16="http://schemas.microsoft.com/office/drawing/2014/main" xmlns="" id="{CE07ADCB-D47B-A743-9BA7-F50492DA5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7" name="Oval 23">
                <a:extLst>
                  <a:ext uri="{FF2B5EF4-FFF2-40B4-BE49-F238E27FC236}">
                    <a16:creationId xmlns:a16="http://schemas.microsoft.com/office/drawing/2014/main" xmlns="" id="{14F9A9A7-E81D-604C-A3D7-F743B9979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1" name="Group 86">
              <a:extLst>
                <a:ext uri="{FF2B5EF4-FFF2-40B4-BE49-F238E27FC236}">
                  <a16:creationId xmlns:a16="http://schemas.microsoft.com/office/drawing/2014/main" xmlns="" id="{C47FF236-7D4E-5A48-BFCE-0F0949EC91C6}"/>
                </a:ext>
              </a:extLst>
            </p:cNvPr>
            <p:cNvGrpSpPr/>
            <p:nvPr/>
          </p:nvGrpSpPr>
          <p:grpSpPr>
            <a:xfrm>
              <a:off x="2681988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88" name="Freeform 19">
                <a:extLst>
                  <a:ext uri="{FF2B5EF4-FFF2-40B4-BE49-F238E27FC236}">
                    <a16:creationId xmlns:a16="http://schemas.microsoft.com/office/drawing/2014/main" xmlns="" id="{383DB2BA-BE2B-E044-8AF9-45B945B68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9" name="Freeform 20">
                <a:extLst>
                  <a:ext uri="{FF2B5EF4-FFF2-40B4-BE49-F238E27FC236}">
                    <a16:creationId xmlns:a16="http://schemas.microsoft.com/office/drawing/2014/main" xmlns="" id="{C414A007-96A1-8144-8BF1-EF191B936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0" name="Freeform 21">
                <a:extLst>
                  <a:ext uri="{FF2B5EF4-FFF2-40B4-BE49-F238E27FC236}">
                    <a16:creationId xmlns:a16="http://schemas.microsoft.com/office/drawing/2014/main" xmlns="" id="{57393247-D45A-6A45-82D9-F6A490FB8E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1" name="Oval 22">
                <a:extLst>
                  <a:ext uri="{FF2B5EF4-FFF2-40B4-BE49-F238E27FC236}">
                    <a16:creationId xmlns:a16="http://schemas.microsoft.com/office/drawing/2014/main" xmlns="" id="{45D6CC5B-4A29-4345-BE51-2F0DB1658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2" name="Oval 23">
                <a:extLst>
                  <a:ext uri="{FF2B5EF4-FFF2-40B4-BE49-F238E27FC236}">
                    <a16:creationId xmlns:a16="http://schemas.microsoft.com/office/drawing/2014/main" xmlns="" id="{19F53C51-AA35-5748-B581-0F9C9AFB7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2" name="Group 87">
              <a:extLst>
                <a:ext uri="{FF2B5EF4-FFF2-40B4-BE49-F238E27FC236}">
                  <a16:creationId xmlns:a16="http://schemas.microsoft.com/office/drawing/2014/main" xmlns="" id="{CC0BD54A-E61F-CF41-A195-F3CD106F60B5}"/>
                </a:ext>
              </a:extLst>
            </p:cNvPr>
            <p:cNvGrpSpPr/>
            <p:nvPr/>
          </p:nvGrpSpPr>
          <p:grpSpPr>
            <a:xfrm>
              <a:off x="3080375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83" name="Freeform 19">
                <a:extLst>
                  <a:ext uri="{FF2B5EF4-FFF2-40B4-BE49-F238E27FC236}">
                    <a16:creationId xmlns:a16="http://schemas.microsoft.com/office/drawing/2014/main" xmlns="" id="{CDAF0819-AA4F-004E-86D1-9F2A261A2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4" name="Freeform 20">
                <a:extLst>
                  <a:ext uri="{FF2B5EF4-FFF2-40B4-BE49-F238E27FC236}">
                    <a16:creationId xmlns:a16="http://schemas.microsoft.com/office/drawing/2014/main" xmlns="" id="{25708272-E451-BF4A-ABF9-788C340A1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5" name="Freeform 21">
                <a:extLst>
                  <a:ext uri="{FF2B5EF4-FFF2-40B4-BE49-F238E27FC236}">
                    <a16:creationId xmlns:a16="http://schemas.microsoft.com/office/drawing/2014/main" xmlns="" id="{43A8CDC2-0CA4-1944-9DD7-36062DEA9D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6" name="Oval 22">
                <a:extLst>
                  <a:ext uri="{FF2B5EF4-FFF2-40B4-BE49-F238E27FC236}">
                    <a16:creationId xmlns:a16="http://schemas.microsoft.com/office/drawing/2014/main" xmlns="" id="{0CEA3DF1-01DD-D949-9BCC-70B98023CA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7" name="Oval 23">
                <a:extLst>
                  <a:ext uri="{FF2B5EF4-FFF2-40B4-BE49-F238E27FC236}">
                    <a16:creationId xmlns:a16="http://schemas.microsoft.com/office/drawing/2014/main" xmlns="" id="{D203133C-C667-FE4C-8209-87EBC5B253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3" name="Group 88">
              <a:extLst>
                <a:ext uri="{FF2B5EF4-FFF2-40B4-BE49-F238E27FC236}">
                  <a16:creationId xmlns:a16="http://schemas.microsoft.com/office/drawing/2014/main" xmlns="" id="{238A881A-D5C0-8C42-8FA2-1FC8B3F10867}"/>
                </a:ext>
              </a:extLst>
            </p:cNvPr>
            <p:cNvGrpSpPr/>
            <p:nvPr/>
          </p:nvGrpSpPr>
          <p:grpSpPr>
            <a:xfrm>
              <a:off x="3505527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78" name="Freeform 19">
                <a:extLst>
                  <a:ext uri="{FF2B5EF4-FFF2-40B4-BE49-F238E27FC236}">
                    <a16:creationId xmlns:a16="http://schemas.microsoft.com/office/drawing/2014/main" xmlns="" id="{826F9682-B47A-9D40-876F-BD64C5B74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9" name="Freeform 20">
                <a:extLst>
                  <a:ext uri="{FF2B5EF4-FFF2-40B4-BE49-F238E27FC236}">
                    <a16:creationId xmlns:a16="http://schemas.microsoft.com/office/drawing/2014/main" xmlns="" id="{1C95BC9B-C5F4-A449-BD33-8F1D8B0F6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0" name="Freeform 21">
                <a:extLst>
                  <a:ext uri="{FF2B5EF4-FFF2-40B4-BE49-F238E27FC236}">
                    <a16:creationId xmlns:a16="http://schemas.microsoft.com/office/drawing/2014/main" xmlns="" id="{6899339A-ED1C-C648-AB77-F4B3D304FE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1" name="Oval 22">
                <a:extLst>
                  <a:ext uri="{FF2B5EF4-FFF2-40B4-BE49-F238E27FC236}">
                    <a16:creationId xmlns:a16="http://schemas.microsoft.com/office/drawing/2014/main" xmlns="" id="{B6BA316E-B8F8-F246-91A2-D59EDD3ED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2" name="Oval 23">
                <a:extLst>
                  <a:ext uri="{FF2B5EF4-FFF2-40B4-BE49-F238E27FC236}">
                    <a16:creationId xmlns:a16="http://schemas.microsoft.com/office/drawing/2014/main" xmlns="" id="{57794ADC-CDCC-A446-8304-D847AFB6B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4" name="Group 89">
              <a:extLst>
                <a:ext uri="{FF2B5EF4-FFF2-40B4-BE49-F238E27FC236}">
                  <a16:creationId xmlns:a16="http://schemas.microsoft.com/office/drawing/2014/main" xmlns="" id="{6504C405-7B8D-2244-87C2-AAD5585473CF}"/>
                </a:ext>
              </a:extLst>
            </p:cNvPr>
            <p:cNvGrpSpPr/>
            <p:nvPr/>
          </p:nvGrpSpPr>
          <p:grpSpPr>
            <a:xfrm>
              <a:off x="3922319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73" name="Freeform 19">
                <a:extLst>
                  <a:ext uri="{FF2B5EF4-FFF2-40B4-BE49-F238E27FC236}">
                    <a16:creationId xmlns:a16="http://schemas.microsoft.com/office/drawing/2014/main" xmlns="" id="{4636CA98-F271-1F41-B369-A983EFEB9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4" name="Freeform 20">
                <a:extLst>
                  <a:ext uri="{FF2B5EF4-FFF2-40B4-BE49-F238E27FC236}">
                    <a16:creationId xmlns:a16="http://schemas.microsoft.com/office/drawing/2014/main" xmlns="" id="{6B595968-9CD0-404D-B28F-0694E632A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5" name="Freeform 21">
                <a:extLst>
                  <a:ext uri="{FF2B5EF4-FFF2-40B4-BE49-F238E27FC236}">
                    <a16:creationId xmlns:a16="http://schemas.microsoft.com/office/drawing/2014/main" xmlns="" id="{4AE940EB-2A62-374A-BFD1-6A3835957D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6" name="Oval 22">
                <a:extLst>
                  <a:ext uri="{FF2B5EF4-FFF2-40B4-BE49-F238E27FC236}">
                    <a16:creationId xmlns:a16="http://schemas.microsoft.com/office/drawing/2014/main" xmlns="" id="{4610619F-D1AA-764E-B331-C34D5E4F1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7" name="Oval 23">
                <a:extLst>
                  <a:ext uri="{FF2B5EF4-FFF2-40B4-BE49-F238E27FC236}">
                    <a16:creationId xmlns:a16="http://schemas.microsoft.com/office/drawing/2014/main" xmlns="" id="{4F66FD9A-BBB8-2D40-A96E-5EAABA78AC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5" name="Group 90">
              <a:extLst>
                <a:ext uri="{FF2B5EF4-FFF2-40B4-BE49-F238E27FC236}">
                  <a16:creationId xmlns:a16="http://schemas.microsoft.com/office/drawing/2014/main" xmlns="" id="{49CA16F8-AFF6-0648-8E25-F63A652F2D86}"/>
                </a:ext>
              </a:extLst>
            </p:cNvPr>
            <p:cNvGrpSpPr/>
            <p:nvPr/>
          </p:nvGrpSpPr>
          <p:grpSpPr>
            <a:xfrm>
              <a:off x="4347471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xmlns="" id="{FCE511F3-2638-AB40-81CB-D134BE893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xmlns="" id="{9C93E4D6-D1F0-AC45-8AE6-2FA90E149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xmlns="" id="{C7CDB74B-3D11-2E49-A82A-193CF134EF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1" name="Oval 22">
                <a:extLst>
                  <a:ext uri="{FF2B5EF4-FFF2-40B4-BE49-F238E27FC236}">
                    <a16:creationId xmlns:a16="http://schemas.microsoft.com/office/drawing/2014/main" xmlns="" id="{D6BF5778-C77A-D94C-8D97-59F31D8D5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2" name="Oval 23">
                <a:extLst>
                  <a:ext uri="{FF2B5EF4-FFF2-40B4-BE49-F238E27FC236}">
                    <a16:creationId xmlns:a16="http://schemas.microsoft.com/office/drawing/2014/main" xmlns="" id="{4C6169EF-EAFC-E24B-85F8-86944718FC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6" name="Group 91">
              <a:extLst>
                <a:ext uri="{FF2B5EF4-FFF2-40B4-BE49-F238E27FC236}">
                  <a16:creationId xmlns:a16="http://schemas.microsoft.com/office/drawing/2014/main" xmlns="" id="{E5B85AEB-183D-D44C-82F6-E68AB32917CE}"/>
                </a:ext>
              </a:extLst>
            </p:cNvPr>
            <p:cNvGrpSpPr/>
            <p:nvPr/>
          </p:nvGrpSpPr>
          <p:grpSpPr>
            <a:xfrm>
              <a:off x="4739731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63" name="Freeform 19">
                <a:extLst>
                  <a:ext uri="{FF2B5EF4-FFF2-40B4-BE49-F238E27FC236}">
                    <a16:creationId xmlns:a16="http://schemas.microsoft.com/office/drawing/2014/main" xmlns="" id="{D45E1DC8-D0C2-EB40-8B96-430161540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4" name="Freeform 20">
                <a:extLst>
                  <a:ext uri="{FF2B5EF4-FFF2-40B4-BE49-F238E27FC236}">
                    <a16:creationId xmlns:a16="http://schemas.microsoft.com/office/drawing/2014/main" xmlns="" id="{B60E661A-940A-2342-8AAA-E476F7CAE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5" name="Freeform 21">
                <a:extLst>
                  <a:ext uri="{FF2B5EF4-FFF2-40B4-BE49-F238E27FC236}">
                    <a16:creationId xmlns:a16="http://schemas.microsoft.com/office/drawing/2014/main" xmlns="" id="{B1833284-BE8E-8C44-BC15-4A1640B9AD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6" name="Oval 22">
                <a:extLst>
                  <a:ext uri="{FF2B5EF4-FFF2-40B4-BE49-F238E27FC236}">
                    <a16:creationId xmlns:a16="http://schemas.microsoft.com/office/drawing/2014/main" xmlns="" id="{994CAAFA-506A-2B44-84F8-B19A1F8E0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7" name="Oval 23">
                <a:extLst>
                  <a:ext uri="{FF2B5EF4-FFF2-40B4-BE49-F238E27FC236}">
                    <a16:creationId xmlns:a16="http://schemas.microsoft.com/office/drawing/2014/main" xmlns="" id="{D6A0EE80-32CF-2449-9A2F-43934A1FB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7" name="Group 92">
              <a:extLst>
                <a:ext uri="{FF2B5EF4-FFF2-40B4-BE49-F238E27FC236}">
                  <a16:creationId xmlns:a16="http://schemas.microsoft.com/office/drawing/2014/main" xmlns="" id="{B77E68BF-9B1D-9F4C-B379-9B94266A56B4}"/>
                </a:ext>
              </a:extLst>
            </p:cNvPr>
            <p:cNvGrpSpPr/>
            <p:nvPr/>
          </p:nvGrpSpPr>
          <p:grpSpPr>
            <a:xfrm>
              <a:off x="5164883" y="5123737"/>
              <a:ext cx="350570" cy="336723"/>
              <a:chOff x="1658938" y="5164138"/>
              <a:chExt cx="884237" cy="849312"/>
            </a:xfrm>
            <a:grpFill/>
          </p:grpSpPr>
          <p:sp>
            <p:nvSpPr>
              <p:cNvPr id="58" name="Freeform 19">
                <a:extLst>
                  <a:ext uri="{FF2B5EF4-FFF2-40B4-BE49-F238E27FC236}">
                    <a16:creationId xmlns:a16="http://schemas.microsoft.com/office/drawing/2014/main" xmlns="" id="{1F5A2587-9A87-824B-9268-E4A0C9F3A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5745163"/>
                <a:ext cx="381000" cy="268287"/>
              </a:xfrm>
              <a:custGeom>
                <a:avLst/>
                <a:gdLst>
                  <a:gd name="T0" fmla="*/ 76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76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76" y="0"/>
                    </a:moveTo>
                    <a:cubicBezTo>
                      <a:pt x="42" y="13"/>
                      <a:pt x="15" y="38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44"/>
                      <a:pt x="92" y="19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xmlns="" id="{DED94BB7-B85C-214C-9DA0-83DEFA06C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5745163"/>
                <a:ext cx="381000" cy="268287"/>
              </a:xfrm>
              <a:custGeom>
                <a:avLst/>
                <a:gdLst>
                  <a:gd name="T0" fmla="*/ 25 w 101"/>
                  <a:gd name="T1" fmla="*/ 0 h 71"/>
                  <a:gd name="T2" fmla="*/ 0 w 101"/>
                  <a:gd name="T3" fmla="*/ 71 h 71"/>
                  <a:gd name="T4" fmla="*/ 101 w 101"/>
                  <a:gd name="T5" fmla="*/ 71 h 71"/>
                  <a:gd name="T6" fmla="*/ 25 w 10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1">
                    <a:moveTo>
                      <a:pt x="25" y="0"/>
                    </a:moveTo>
                    <a:cubicBezTo>
                      <a:pt x="9" y="19"/>
                      <a:pt x="0" y="44"/>
                      <a:pt x="0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6" y="38"/>
                      <a:pt x="59" y="1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0" name="Freeform 21">
                <a:extLst>
                  <a:ext uri="{FF2B5EF4-FFF2-40B4-BE49-F238E27FC236}">
                    <a16:creationId xmlns:a16="http://schemas.microsoft.com/office/drawing/2014/main" xmlns="" id="{D62CD93E-E193-2642-8792-D9C1F645CD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938" y="5164138"/>
                <a:ext cx="884237" cy="636587"/>
              </a:xfrm>
              <a:custGeom>
                <a:avLst/>
                <a:gdLst>
                  <a:gd name="T0" fmla="*/ 198 w 234"/>
                  <a:gd name="T1" fmla="*/ 106 h 168"/>
                  <a:gd name="T2" fmla="*/ 214 w 234"/>
                  <a:gd name="T3" fmla="*/ 122 h 168"/>
                  <a:gd name="T4" fmla="*/ 227 w 234"/>
                  <a:gd name="T5" fmla="*/ 126 h 168"/>
                  <a:gd name="T6" fmla="*/ 199 w 234"/>
                  <a:gd name="T7" fmla="*/ 61 h 168"/>
                  <a:gd name="T8" fmla="*/ 195 w 234"/>
                  <a:gd name="T9" fmla="*/ 54 h 168"/>
                  <a:gd name="T10" fmla="*/ 195 w 234"/>
                  <a:gd name="T11" fmla="*/ 53 h 168"/>
                  <a:gd name="T12" fmla="*/ 189 w 234"/>
                  <a:gd name="T13" fmla="*/ 41 h 168"/>
                  <a:gd name="T14" fmla="*/ 188 w 234"/>
                  <a:gd name="T15" fmla="*/ 40 h 168"/>
                  <a:gd name="T16" fmla="*/ 181 w 234"/>
                  <a:gd name="T17" fmla="*/ 29 h 168"/>
                  <a:gd name="T18" fmla="*/ 180 w 234"/>
                  <a:gd name="T19" fmla="*/ 28 h 168"/>
                  <a:gd name="T20" fmla="*/ 160 w 234"/>
                  <a:gd name="T21" fmla="*/ 12 h 168"/>
                  <a:gd name="T22" fmla="*/ 159 w 234"/>
                  <a:gd name="T23" fmla="*/ 11 h 168"/>
                  <a:gd name="T24" fmla="*/ 147 w 234"/>
                  <a:gd name="T25" fmla="*/ 6 h 168"/>
                  <a:gd name="T26" fmla="*/ 145 w 234"/>
                  <a:gd name="T27" fmla="*/ 5 h 168"/>
                  <a:gd name="T28" fmla="*/ 133 w 234"/>
                  <a:gd name="T29" fmla="*/ 2 h 168"/>
                  <a:gd name="T30" fmla="*/ 132 w 234"/>
                  <a:gd name="T31" fmla="*/ 1 h 168"/>
                  <a:gd name="T32" fmla="*/ 118 w 234"/>
                  <a:gd name="T33" fmla="*/ 0 h 168"/>
                  <a:gd name="T34" fmla="*/ 118 w 234"/>
                  <a:gd name="T35" fmla="*/ 0 h 168"/>
                  <a:gd name="T36" fmla="*/ 117 w 234"/>
                  <a:gd name="T37" fmla="*/ 0 h 168"/>
                  <a:gd name="T38" fmla="*/ 116 w 234"/>
                  <a:gd name="T39" fmla="*/ 0 h 168"/>
                  <a:gd name="T40" fmla="*/ 116 w 234"/>
                  <a:gd name="T41" fmla="*/ 0 h 168"/>
                  <a:gd name="T42" fmla="*/ 102 w 234"/>
                  <a:gd name="T43" fmla="*/ 1 h 168"/>
                  <a:gd name="T44" fmla="*/ 101 w 234"/>
                  <a:gd name="T45" fmla="*/ 2 h 168"/>
                  <a:gd name="T46" fmla="*/ 89 w 234"/>
                  <a:gd name="T47" fmla="*/ 5 h 168"/>
                  <a:gd name="T48" fmla="*/ 87 w 234"/>
                  <a:gd name="T49" fmla="*/ 6 h 168"/>
                  <a:gd name="T50" fmla="*/ 75 w 234"/>
                  <a:gd name="T51" fmla="*/ 11 h 168"/>
                  <a:gd name="T52" fmla="*/ 74 w 234"/>
                  <a:gd name="T53" fmla="*/ 12 h 168"/>
                  <a:gd name="T54" fmla="*/ 54 w 234"/>
                  <a:gd name="T55" fmla="*/ 28 h 168"/>
                  <a:gd name="T56" fmla="*/ 53 w 234"/>
                  <a:gd name="T57" fmla="*/ 29 h 168"/>
                  <a:gd name="T58" fmla="*/ 46 w 234"/>
                  <a:gd name="T59" fmla="*/ 40 h 168"/>
                  <a:gd name="T60" fmla="*/ 45 w 234"/>
                  <a:gd name="T61" fmla="*/ 41 h 168"/>
                  <a:gd name="T62" fmla="*/ 39 w 234"/>
                  <a:gd name="T63" fmla="*/ 53 h 168"/>
                  <a:gd name="T64" fmla="*/ 39 w 234"/>
                  <a:gd name="T65" fmla="*/ 54 h 168"/>
                  <a:gd name="T66" fmla="*/ 35 w 234"/>
                  <a:gd name="T67" fmla="*/ 61 h 168"/>
                  <a:gd name="T68" fmla="*/ 7 w 234"/>
                  <a:gd name="T69" fmla="*/ 126 h 168"/>
                  <a:gd name="T70" fmla="*/ 19 w 234"/>
                  <a:gd name="T71" fmla="*/ 122 h 168"/>
                  <a:gd name="T72" fmla="*/ 36 w 234"/>
                  <a:gd name="T73" fmla="*/ 106 h 168"/>
                  <a:gd name="T74" fmla="*/ 117 w 234"/>
                  <a:gd name="T75" fmla="*/ 168 h 168"/>
                  <a:gd name="T76" fmla="*/ 198 w 234"/>
                  <a:gd name="T77" fmla="*/ 106 h 168"/>
                  <a:gd name="T78" fmla="*/ 117 w 234"/>
                  <a:gd name="T79" fmla="*/ 154 h 168"/>
                  <a:gd name="T80" fmla="*/ 47 w 234"/>
                  <a:gd name="T81" fmla="*/ 84 h 168"/>
                  <a:gd name="T82" fmla="*/ 49 w 234"/>
                  <a:gd name="T83" fmla="*/ 69 h 168"/>
                  <a:gd name="T84" fmla="*/ 54 w 234"/>
                  <a:gd name="T85" fmla="*/ 70 h 168"/>
                  <a:gd name="T86" fmla="*/ 116 w 234"/>
                  <a:gd name="T87" fmla="*/ 14 h 168"/>
                  <a:gd name="T88" fmla="*/ 117 w 234"/>
                  <a:gd name="T89" fmla="*/ 14 h 168"/>
                  <a:gd name="T90" fmla="*/ 118 w 234"/>
                  <a:gd name="T91" fmla="*/ 14 h 168"/>
                  <a:gd name="T92" fmla="*/ 180 w 234"/>
                  <a:gd name="T93" fmla="*/ 70 h 168"/>
                  <a:gd name="T94" fmla="*/ 185 w 234"/>
                  <a:gd name="T95" fmla="*/ 69 h 168"/>
                  <a:gd name="T96" fmla="*/ 187 w 234"/>
                  <a:gd name="T97" fmla="*/ 84 h 168"/>
                  <a:gd name="T98" fmla="*/ 117 w 234"/>
                  <a:gd name="T99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168">
                    <a:moveTo>
                      <a:pt x="198" y="106"/>
                    </a:moveTo>
                    <a:cubicBezTo>
                      <a:pt x="202" y="113"/>
                      <a:pt x="207" y="118"/>
                      <a:pt x="214" y="122"/>
                    </a:cubicBezTo>
                    <a:cubicBezTo>
                      <a:pt x="218" y="124"/>
                      <a:pt x="223" y="125"/>
                      <a:pt x="227" y="126"/>
                    </a:cubicBezTo>
                    <a:cubicBezTo>
                      <a:pt x="234" y="101"/>
                      <a:pt x="223" y="74"/>
                      <a:pt x="199" y="61"/>
                    </a:cubicBezTo>
                    <a:cubicBezTo>
                      <a:pt x="199" y="62"/>
                      <a:pt x="196" y="57"/>
                      <a:pt x="195" y="54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3" y="49"/>
                      <a:pt x="191" y="45"/>
                      <a:pt x="189" y="41"/>
                    </a:cubicBezTo>
                    <a:cubicBezTo>
                      <a:pt x="189" y="41"/>
                      <a:pt x="189" y="40"/>
                      <a:pt x="188" y="40"/>
                    </a:cubicBezTo>
                    <a:cubicBezTo>
                      <a:pt x="186" y="36"/>
                      <a:pt x="184" y="33"/>
                      <a:pt x="181" y="29"/>
                    </a:cubicBezTo>
                    <a:cubicBezTo>
                      <a:pt x="180" y="29"/>
                      <a:pt x="180" y="29"/>
                      <a:pt x="180" y="28"/>
                    </a:cubicBezTo>
                    <a:cubicBezTo>
                      <a:pt x="174" y="22"/>
                      <a:pt x="167" y="16"/>
                      <a:pt x="160" y="12"/>
                    </a:cubicBezTo>
                    <a:cubicBezTo>
                      <a:pt x="159" y="12"/>
                      <a:pt x="159" y="11"/>
                      <a:pt x="159" y="11"/>
                    </a:cubicBezTo>
                    <a:cubicBezTo>
                      <a:pt x="155" y="9"/>
                      <a:pt x="151" y="7"/>
                      <a:pt x="147" y="6"/>
                    </a:cubicBezTo>
                    <a:cubicBezTo>
                      <a:pt x="146" y="5"/>
                      <a:pt x="146" y="5"/>
                      <a:pt x="145" y="5"/>
                    </a:cubicBezTo>
                    <a:cubicBezTo>
                      <a:pt x="141" y="4"/>
                      <a:pt x="137" y="2"/>
                      <a:pt x="133" y="2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27" y="1"/>
                      <a:pt x="12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17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97" y="2"/>
                      <a:pt x="93" y="4"/>
                      <a:pt x="89" y="5"/>
                    </a:cubicBezTo>
                    <a:cubicBezTo>
                      <a:pt x="88" y="5"/>
                      <a:pt x="88" y="5"/>
                      <a:pt x="87" y="6"/>
                    </a:cubicBezTo>
                    <a:cubicBezTo>
                      <a:pt x="83" y="7"/>
                      <a:pt x="79" y="9"/>
                      <a:pt x="75" y="11"/>
                    </a:cubicBezTo>
                    <a:cubicBezTo>
                      <a:pt x="75" y="11"/>
                      <a:pt x="75" y="12"/>
                      <a:pt x="74" y="12"/>
                    </a:cubicBezTo>
                    <a:cubicBezTo>
                      <a:pt x="67" y="16"/>
                      <a:pt x="60" y="22"/>
                      <a:pt x="54" y="28"/>
                    </a:cubicBezTo>
                    <a:cubicBezTo>
                      <a:pt x="54" y="29"/>
                      <a:pt x="53" y="29"/>
                      <a:pt x="53" y="29"/>
                    </a:cubicBezTo>
                    <a:cubicBezTo>
                      <a:pt x="50" y="33"/>
                      <a:pt x="48" y="36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3" y="45"/>
                      <a:pt x="41" y="49"/>
                      <a:pt x="39" y="53"/>
                    </a:cubicBezTo>
                    <a:cubicBezTo>
                      <a:pt x="39" y="53"/>
                      <a:pt x="39" y="53"/>
                      <a:pt x="39" y="54"/>
                    </a:cubicBezTo>
                    <a:cubicBezTo>
                      <a:pt x="38" y="57"/>
                      <a:pt x="35" y="62"/>
                      <a:pt x="35" y="61"/>
                    </a:cubicBezTo>
                    <a:cubicBezTo>
                      <a:pt x="11" y="74"/>
                      <a:pt x="0" y="101"/>
                      <a:pt x="7" y="126"/>
                    </a:cubicBezTo>
                    <a:cubicBezTo>
                      <a:pt x="11" y="125"/>
                      <a:pt x="16" y="124"/>
                      <a:pt x="19" y="122"/>
                    </a:cubicBezTo>
                    <a:cubicBezTo>
                      <a:pt x="27" y="118"/>
                      <a:pt x="32" y="113"/>
                      <a:pt x="36" y="106"/>
                    </a:cubicBezTo>
                    <a:cubicBezTo>
                      <a:pt x="46" y="142"/>
                      <a:pt x="78" y="168"/>
                      <a:pt x="117" y="168"/>
                    </a:cubicBezTo>
                    <a:cubicBezTo>
                      <a:pt x="156" y="168"/>
                      <a:pt x="188" y="142"/>
                      <a:pt x="198" y="106"/>
                    </a:cubicBezTo>
                    <a:close/>
                    <a:moveTo>
                      <a:pt x="117" y="154"/>
                    </a:moveTo>
                    <a:cubicBezTo>
                      <a:pt x="78" y="154"/>
                      <a:pt x="47" y="123"/>
                      <a:pt x="47" y="84"/>
                    </a:cubicBezTo>
                    <a:cubicBezTo>
                      <a:pt x="47" y="79"/>
                      <a:pt x="48" y="74"/>
                      <a:pt x="49" y="69"/>
                    </a:cubicBezTo>
                    <a:cubicBezTo>
                      <a:pt x="50" y="70"/>
                      <a:pt x="52" y="70"/>
                      <a:pt x="54" y="70"/>
                    </a:cubicBezTo>
                    <a:cubicBezTo>
                      <a:pt x="86" y="70"/>
                      <a:pt x="113" y="45"/>
                      <a:pt x="116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8" y="14"/>
                    </a:cubicBezTo>
                    <a:cubicBezTo>
                      <a:pt x="121" y="45"/>
                      <a:pt x="148" y="70"/>
                      <a:pt x="180" y="70"/>
                    </a:cubicBezTo>
                    <a:cubicBezTo>
                      <a:pt x="182" y="70"/>
                      <a:pt x="184" y="70"/>
                      <a:pt x="185" y="69"/>
                    </a:cubicBezTo>
                    <a:cubicBezTo>
                      <a:pt x="186" y="74"/>
                      <a:pt x="187" y="79"/>
                      <a:pt x="187" y="84"/>
                    </a:cubicBezTo>
                    <a:cubicBezTo>
                      <a:pt x="187" y="123"/>
                      <a:pt x="156" y="154"/>
                      <a:pt x="11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1" name="Oval 22">
                <a:extLst>
                  <a:ext uri="{FF2B5EF4-FFF2-40B4-BE49-F238E27FC236}">
                    <a16:creationId xmlns:a16="http://schemas.microsoft.com/office/drawing/2014/main" xmlns="" id="{AAED68EE-56F3-6044-9C5A-FD80BDDC26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90487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2" name="Oval 23">
                <a:extLst>
                  <a:ext uri="{FF2B5EF4-FFF2-40B4-BE49-F238E27FC236}">
                    <a16:creationId xmlns:a16="http://schemas.microsoft.com/office/drawing/2014/main" xmlns="" id="{DDC4BEF9-5068-4041-AB69-B71C58E093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238" y="5440363"/>
                <a:ext cx="93662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7166CA8D-DCAB-FE46-B46A-7EA1E01A04B3}"/>
              </a:ext>
            </a:extLst>
          </p:cNvPr>
          <p:cNvSpPr txBox="1"/>
          <p:nvPr/>
        </p:nvSpPr>
        <p:spPr>
          <a:xfrm>
            <a:off x="1785588" y="2446755"/>
            <a:ext cx="4733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Настоящий сотрудник банка</a:t>
            </a:r>
          </a:p>
          <a:p>
            <a:pPr algn="ctr"/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никогда не скажет </a:t>
            </a:r>
          </a:p>
          <a:p>
            <a:pPr algn="ctr"/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переводить деньги на </a:t>
            </a:r>
          </a:p>
          <a:p>
            <a:pPr algn="ctr"/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«безопасный счет»!</a:t>
            </a:r>
          </a:p>
        </p:txBody>
      </p:sp>
    </p:spTree>
    <p:extLst>
      <p:ext uri="{BB962C8B-B14F-4D97-AF65-F5344CB8AC3E}">
        <p14:creationId xmlns:p14="http://schemas.microsoft.com/office/powerpoint/2010/main" xmlns="" val="24237312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мартфон">
            <a:extLst>
              <a:ext uri="{FF2B5EF4-FFF2-40B4-BE49-F238E27FC236}">
                <a16:creationId xmlns:a16="http://schemas.microsoft.com/office/drawing/2014/main" xmlns="" id="{BFAE2063-7C76-8E4F-B74C-3C12C2C9B0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9592" y="1052736"/>
            <a:ext cx="1897360" cy="1897360"/>
          </a:xfrm>
          <a:prstGeom prst="rect">
            <a:avLst/>
          </a:prstGeom>
        </p:spPr>
      </p:pic>
      <p:pic>
        <p:nvPicPr>
          <p:cNvPr id="5" name="Рисунок 4" descr="Закрыть">
            <a:extLst>
              <a:ext uri="{FF2B5EF4-FFF2-40B4-BE49-F238E27FC236}">
                <a16:creationId xmlns:a16="http://schemas.microsoft.com/office/drawing/2014/main" xmlns="" id="{8A3A1743-7A97-214C-83AC-BF2C0CDD4B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64366" y="1068266"/>
            <a:ext cx="2016224" cy="2016224"/>
          </a:xfrm>
          <a:prstGeom prst="rect">
            <a:avLst/>
          </a:prstGeom>
        </p:spPr>
      </p:pic>
      <p:pic>
        <p:nvPicPr>
          <p:cNvPr id="1026" name="Picture 2" descr="Кредитная карта Банковская карта Деньги, Банковская карта ...">
            <a:extLst>
              <a:ext uri="{FF2B5EF4-FFF2-40B4-BE49-F238E27FC236}">
                <a16:creationId xmlns:a16="http://schemas.microsoft.com/office/drawing/2014/main" xmlns="" id="{E91B2E3D-F1A1-CB4F-A4C5-20B9E40FB1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32" t="17205" r="21054" b="12628"/>
          <a:stretch/>
        </p:blipFill>
        <p:spPr bwMode="auto">
          <a:xfrm>
            <a:off x="4355976" y="2420888"/>
            <a:ext cx="4306632" cy="287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Курсор">
            <a:extLst>
              <a:ext uri="{FF2B5EF4-FFF2-40B4-BE49-F238E27FC236}">
                <a16:creationId xmlns:a16="http://schemas.microsoft.com/office/drawing/2014/main" xmlns="" id="{E0DC64E6-81DB-DA4B-BA3D-606BAEC2BA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6921620">
            <a:off x="3358596" y="4002575"/>
            <a:ext cx="1490707" cy="14907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3E60531-4AC4-7740-9381-E3E3F616DCB4}"/>
              </a:ext>
            </a:extLst>
          </p:cNvPr>
          <p:cNvSpPr txBox="1"/>
          <p:nvPr/>
        </p:nvSpPr>
        <p:spPr>
          <a:xfrm>
            <a:off x="899592" y="4523169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Позвоните по номеру </a:t>
            </a:r>
          </a:p>
          <a:p>
            <a:pPr algn="ctr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телефона на оборотной </a:t>
            </a:r>
          </a:p>
          <a:p>
            <a:pPr algn="ctr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стороне вашей </a:t>
            </a:r>
          </a:p>
          <a:p>
            <a:pPr algn="ctr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банковской карты</a:t>
            </a:r>
          </a:p>
        </p:txBody>
      </p:sp>
    </p:spTree>
    <p:extLst>
      <p:ext uri="{BB962C8B-B14F-4D97-AF65-F5344CB8AC3E}">
        <p14:creationId xmlns:p14="http://schemas.microsoft.com/office/powerpoint/2010/main" xmlns="" val="36646453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57F6FBE-7921-3347-AAB8-2B5DE1A87A15}"/>
              </a:ext>
            </a:extLst>
          </p:cNvPr>
          <p:cNvSpPr/>
          <p:nvPr/>
        </p:nvSpPr>
        <p:spPr>
          <a:xfrm>
            <a:off x="423653" y="908720"/>
            <a:ext cx="786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Родственник попал в беду</a:t>
            </a:r>
          </a:p>
        </p:txBody>
      </p:sp>
      <p:pic>
        <p:nvPicPr>
          <p:cNvPr id="2050" name="Picture 2" descr="Привет! Я попал в беду – переведи тысячу» - АЛЫЕ ПАРУСА">
            <a:extLst>
              <a:ext uri="{FF2B5EF4-FFF2-40B4-BE49-F238E27FC236}">
                <a16:creationId xmlns:a16="http://schemas.microsoft.com/office/drawing/2014/main" xmlns="" id="{E0689847-5732-6542-AE5E-A0B26EB8E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6529" y="1824888"/>
            <a:ext cx="643890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51552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8DD4"/>
      </a:hlink>
      <a:folHlink>
        <a:srgbClr val="17365D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12763</TotalTime>
  <Words>400</Words>
  <Application>Microsoft Office PowerPoint</Application>
  <PresentationFormat>Экран (4:3)</PresentationFormat>
  <Paragraphs>131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Times New Roman</vt:lpstr>
      <vt:lpstr>Calibri</vt:lpstr>
      <vt:lpstr>맑은 고딕</vt:lpstr>
      <vt:lpstr>굴림체</vt:lpstr>
      <vt:lpstr>굴림</vt:lpstr>
      <vt:lpstr>Calibri Light</vt:lpstr>
      <vt:lpstr>Office 테마</vt:lpstr>
      <vt:lpstr>«ОСТОРОЖНО МОШЕННИКИ!»</vt:lpstr>
      <vt:lpstr>Каждое 3-е преступление на территории  Волгоградской области совершается с  использованием  информационно-телекоммуникационных технологий</vt:lpstr>
      <vt:lpstr>Регистрация IT-преступлений в Волгоградской области</vt:lpstr>
      <vt:lpstr>Материальный ущерб по IT-преступлениям в Волгоградской области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Будьте бдительны!</vt:lpstr>
    </vt:vector>
  </TitlesOfParts>
  <Manager>Slide Members</Manager>
  <Company>YESFORM Co.,Ltd.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HS.SEO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A_Zabolotneva</cp:lastModifiedBy>
  <cp:revision>381</cp:revision>
  <dcterms:created xsi:type="dcterms:W3CDTF">2010-02-01T08:03:16Z</dcterms:created>
  <dcterms:modified xsi:type="dcterms:W3CDTF">2023-12-13T06:01:32Z</dcterms:modified>
  <cp:category>www.slidemembers.com</cp:category>
</cp:coreProperties>
</file>