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0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28.png" ContentType="image/png"/>
  <Override PartName="/ppt/media/image15.svg" ContentType="image/svg"/>
  <Override PartName="/ppt/media/image19.svg" ContentType="image/svg"/>
  <Override PartName="/ppt/media/image1.png" ContentType="image/png"/>
  <Override PartName="/ppt/media/image10.png" ContentType="image/png"/>
  <Override PartName="/ppt/media/image5.svg" ContentType="image/svg"/>
  <Override PartName="/ppt/media/image12.png" ContentType="image/png"/>
  <Override PartName="/ppt/media/image4.png" ContentType="image/png"/>
  <Override PartName="/ppt/media/image23.svg" ContentType="image/svg"/>
  <Override PartName="/ppt/media/image7.svg" ContentType="image/svg"/>
  <Override PartName="/ppt/media/image9.svg" ContentType="image/svg"/>
  <Override PartName="/ppt/media/image30.png" ContentType="image/png"/>
  <Override PartName="/ppt/media/image3.svg" ContentType="image/svg"/>
  <Override PartName="/ppt/media/image31.svg" ContentType="image/svg"/>
  <Override PartName="/ppt/media/image18.png" ContentType="image/png"/>
  <Override PartName="/ppt/media/image20.png" ContentType="image/png"/>
  <Override PartName="/ppt/media/image29.svg" ContentType="image/svg"/>
  <Override PartName="/ppt/media/image21.svg" ContentType="image/svg"/>
  <Override PartName="/ppt/media/image2.png" ContentType="image/png"/>
  <Override PartName="/ppt/media/image14.png" ContentType="image/png"/>
  <Override PartName="/ppt/media/image25.svg" ContentType="image/svg"/>
  <Override PartName="/ppt/media/image6.png" ContentType="image/png"/>
  <Override PartName="/ppt/media/image16.png" ContentType="image/png"/>
  <Override PartName="/ppt/media/image27.svg" ContentType="image/svg"/>
  <Override PartName="/ppt/media/image8.png" ContentType="image/png"/>
  <Override PartName="/ppt/media/image17.svg" ContentType="image/svg"/>
  <Override PartName="/ppt/media/image22.png" ContentType="image/png"/>
  <Override PartName="/ppt/media/image11.svg" ContentType="image/svg"/>
  <Override PartName="/ppt/media/image24.png" ContentType="image/png"/>
  <Override PartName="/ppt/media/image13.svg" ContentType="image/svg"/>
  <Override PartName="/ppt/media/image26.png" ContentType="image/png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notesSlides/_rels/notesSlide9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8.xml.rels" ContentType="application/vnd.openxmlformats-package.relationship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72" r:id="rId11"/>
    <p:sldMasterId id="2147483674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</p:sldIdLst>
  <p:sldSz cx="21945600" cy="73152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notesMaster" Target="notesMasters/notesMaster1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40" strike="noStrike" u="none">
                <a:solidFill>
                  <a:schemeClr val="dk1"/>
                </a:solidFill>
                <a:uFillTx/>
                <a:latin typeface="Calibri"/>
              </a:rPr>
              <a:t>Для перемещения страницы щёлкните мышью</a:t>
            </a:r>
            <a:endParaRPr b="0" lang="en-US" sz="184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Для правки формата примечаний щёлкните мышью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2EDADA58-296E-46C9-B6B3-8BA7869AB83B}" type="slidenum"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1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sldImg"/>
          </p:nvPr>
        </p:nvSpPr>
        <p:spPr>
          <a:xfrm>
            <a:off x="-1200240" y="1143000"/>
            <a:ext cx="9258120" cy="3085920"/>
          </a:xfrm>
          <a:prstGeom prst="rect">
            <a:avLst/>
          </a:prstGeom>
          <a:ln w="0">
            <a:noFill/>
          </a:ln>
        </p:spPr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Инструкция по работе с «Конструктором баннеров»: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Вставка на баннер логотипа образовательного учреждения в формате «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PNG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»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наименования рубрики (варианты представлены в методических рекомендациях)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иконок, иллюстраций (слайды №7-8)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цветовой гаммы баннера в соответствии с гайдлайном (брендбуком), утвержденным в образовательном учреждении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 type="sldNum" idx="3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2754D4B-7604-45F2-9A55-35FC7E9D8071}" type="slidenum"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sldImg"/>
          </p:nvPr>
        </p:nvSpPr>
        <p:spPr>
          <a:xfrm>
            <a:off x="-1200240" y="1143000"/>
            <a:ext cx="9258120" cy="3085920"/>
          </a:xfrm>
          <a:prstGeom prst="rect">
            <a:avLst/>
          </a:prstGeom>
          <a:ln w="0">
            <a:noFill/>
          </a:ln>
        </p:spPr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Инструкция по работе с «Конструктором баннеров»: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Вставка на баннер логотипа образовательного учреждения в формате «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PNG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»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наименования рубрики (варианты представлены в методических рекомендациях)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иконок, иллюстраций (слайды №7-8)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цветовой гаммы баннера в соответствии с гайдлайном (брендбуком), утвержденным в образовательном учреждении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 type="sldNum" idx="4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62C6390-20B1-4475-BB4D-062B64A34FA8}" type="slidenum"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sldImg"/>
          </p:nvPr>
        </p:nvSpPr>
        <p:spPr>
          <a:xfrm>
            <a:off x="-1200240" y="1143000"/>
            <a:ext cx="9258120" cy="3085920"/>
          </a:xfrm>
          <a:prstGeom prst="rect">
            <a:avLst/>
          </a:prstGeom>
          <a:ln w="0">
            <a:noFill/>
          </a:ln>
        </p:spPr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Инструкция по работе с «Конструктором баннеров»: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Вставка на баннер логотипа образовательного учреждения в формате «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PNG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»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наименования рубрики (варианты представлены в методических рекомендациях)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иконок, иллюстраций (слайды №7-8)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цветовой гаммы баннера в соответствии с гайдлайном (брендбуком), утвержденным в образовательном учреждении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 type="sldNum" idx="4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273E1E3-8D1F-4BCA-B91E-6F4E70137196}" type="slidenum"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sldImg"/>
          </p:nvPr>
        </p:nvSpPr>
        <p:spPr>
          <a:xfrm>
            <a:off x="-1200240" y="1143000"/>
            <a:ext cx="9258120" cy="3085920"/>
          </a:xfrm>
          <a:prstGeom prst="rect">
            <a:avLst/>
          </a:prstGeom>
          <a:ln w="0">
            <a:noFill/>
          </a:ln>
        </p:spPr>
      </p:sp>
      <p:sp>
        <p:nvSpPr>
          <p:cNvPr id="39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Инструкция по работе с «Конструктором баннеров»: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Вставка на баннер логотипа образовательного учреждения в формате «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PNG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»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наименования рубрики (варианты представлены в методических рекомендациях)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иконок, иллюстраций (слайды №7-8)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цветовой гаммы баннера в соответствии с гайдлайном (брендбуком), утвержденным в образовательном учреждении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5" name="PlaceHolder 3"/>
          <p:cNvSpPr>
            <a:spLocks noGrp="1"/>
          </p:cNvSpPr>
          <p:nvPr>
            <p:ph type="sldNum" idx="4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8B4AF2A-8A2A-47FF-BC0E-CD9DC244D16C}" type="slidenum"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sldImg"/>
          </p:nvPr>
        </p:nvSpPr>
        <p:spPr>
          <a:xfrm>
            <a:off x="-1200240" y="1143000"/>
            <a:ext cx="9258120" cy="3085920"/>
          </a:xfrm>
          <a:prstGeom prst="rect">
            <a:avLst/>
          </a:prstGeom>
          <a:ln w="0">
            <a:noFill/>
          </a:ln>
        </p:spPr>
      </p:sp>
      <p:sp>
        <p:nvSpPr>
          <p:cNvPr id="39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Инструкция по работе с «Конструктором баннеров»: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Вставка на баннер логотипа образовательного учреждения в формате «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PNG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»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наименования рубрики (варианты представлены в методических рекомендациях)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иконок, иллюстраций (слайды №7-8)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цветовой гаммы баннера в соответствии с гайдлайном (брендбуком), утвержденным в образовательном учреждении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8" name="PlaceHolder 3"/>
          <p:cNvSpPr>
            <a:spLocks noGrp="1"/>
          </p:cNvSpPr>
          <p:nvPr>
            <p:ph type="sldNum" idx="4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B2E71C9-CAEF-4288-BE1B-2C85D0559A68}" type="slidenum"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sldImg"/>
          </p:nvPr>
        </p:nvSpPr>
        <p:spPr>
          <a:xfrm>
            <a:off x="-1200240" y="1143000"/>
            <a:ext cx="9258120" cy="3085920"/>
          </a:xfrm>
          <a:prstGeom prst="rect">
            <a:avLst/>
          </a:prstGeom>
          <a:ln w="0">
            <a:noFill/>
          </a:ln>
        </p:spPr>
      </p:sp>
      <p:sp>
        <p:nvSpPr>
          <p:cNvPr id="4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 type="sldNum" idx="5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7D66AE5-419B-42A2-ACB6-EE9B8F61684B}" type="slidenum"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sldImg"/>
          </p:nvPr>
        </p:nvSpPr>
        <p:spPr>
          <a:xfrm>
            <a:off x="-1200240" y="1143000"/>
            <a:ext cx="9258120" cy="3085920"/>
          </a:xfrm>
          <a:prstGeom prst="rect">
            <a:avLst/>
          </a:prstGeom>
          <a:ln w="0">
            <a:noFill/>
          </a:ln>
        </p:spPr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Инструкция по работе с «Конструктором баннеров»: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Вставка на баннер логотипа образовательного учреждения в формате «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PNG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»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наименования рубрики (варианты представлены в методических рекомендациях)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иконок, иллюстраций (слайды №14-15)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цветовой гаммы баннера в соответствии с гайдлайном (брендбуком), утвержденным в образовательном учреждении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 type="sldNum" idx="3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020E3F1-58AE-4C21-84DD-D974FD302A22}" type="slidenum"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sldImg"/>
          </p:nvPr>
        </p:nvSpPr>
        <p:spPr>
          <a:xfrm>
            <a:off x="-1200240" y="1143000"/>
            <a:ext cx="9258120" cy="3085920"/>
          </a:xfrm>
          <a:prstGeom prst="rect">
            <a:avLst/>
          </a:prstGeom>
          <a:ln w="0">
            <a:noFill/>
          </a:ln>
        </p:spPr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Инструкция по работе с «Конструктором баннеров»: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Вставка на баннер логотипа образовательного учреждения в формате «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PNG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»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наименования рубрики (варианты представлены в методических рекомендациях)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иконок, иллюстраций (слайды №7-8)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цветовой гаммы баннера в соответствии с гайдлайном (брендбуком), утвержденным в образовательном учреждении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 type="sldNum" idx="3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35BA33E-E13F-41B8-89DE-F99F7029BD5F}" type="slidenum"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sldImg"/>
          </p:nvPr>
        </p:nvSpPr>
        <p:spPr>
          <a:xfrm>
            <a:off x="-1200240" y="1143000"/>
            <a:ext cx="9258120" cy="3085920"/>
          </a:xfrm>
          <a:prstGeom prst="rect">
            <a:avLst/>
          </a:prstGeom>
          <a:ln w="0">
            <a:noFill/>
          </a:ln>
        </p:spPr>
      </p:sp>
      <p:sp>
        <p:nvSpPr>
          <p:cNvPr id="37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Инструкция по работе с «Конструктором баннеров»: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Вставка на баннер логотипа образовательного учреждения в формате «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PNG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»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наименования рубрики (варианты представлены в методических рекомендациях)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иконок, иллюстраций (слайды №7-8)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цветовой гаммы баннера в соответствии с гайдлайном (брендбуком), утвержденным в образовательном учреждении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1" name="PlaceHolder 3"/>
          <p:cNvSpPr>
            <a:spLocks noGrp="1"/>
          </p:cNvSpPr>
          <p:nvPr>
            <p:ph type="sldNum" idx="4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179A0ED-8C02-44FF-8B19-9CECB4CF7350}" type="slidenum"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sldImg"/>
          </p:nvPr>
        </p:nvSpPr>
        <p:spPr>
          <a:xfrm>
            <a:off x="-1200240" y="1143000"/>
            <a:ext cx="9258120" cy="3085920"/>
          </a:xfrm>
          <a:prstGeom prst="rect">
            <a:avLst/>
          </a:prstGeom>
          <a:ln w="0">
            <a:noFill/>
          </a:ln>
        </p:spPr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Инструкция по работе с «Конструктором баннеров»: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Вставка на баннер логотипа образовательного учреждения в формате «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PNG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»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наименования рубрики (варианты представлены в методических рекомендациях)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иконок, иллюстраций (слайды №7-8)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цветовой гаммы баннера в соответствии с гайдлайном (брендбуком), утвержденным в образовательном учреждении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 type="sldNum" idx="4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6128164-4DB3-4389-A739-C34CB5398BE4}" type="slidenum"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sldImg"/>
          </p:nvPr>
        </p:nvSpPr>
        <p:spPr>
          <a:xfrm>
            <a:off x="-1200240" y="1143000"/>
            <a:ext cx="9258120" cy="3085920"/>
          </a:xfrm>
          <a:prstGeom prst="rect">
            <a:avLst/>
          </a:prstGeom>
          <a:ln w="0">
            <a:noFill/>
          </a:ln>
        </p:spPr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Инструкция по работе с «Конструктором баннеров»: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Вставка на баннер логотипа образовательного учреждения в формате «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PNG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»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наименования рубрики (варианты представлены в методических рекомендациях)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иконок, иллюстраций (слайды №7-8)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цветовой гаммы баннера в соответствии с гайдлайном (брендбуком), утвержденным в образовательном учреждении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 type="sldNum" idx="4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F294A4A-EEE8-4CFD-AE26-449BAC08E704}" type="slidenum"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sldImg"/>
          </p:nvPr>
        </p:nvSpPr>
        <p:spPr>
          <a:xfrm>
            <a:off x="-1200240" y="1143000"/>
            <a:ext cx="9258120" cy="3085920"/>
          </a:xfrm>
          <a:prstGeom prst="rect">
            <a:avLst/>
          </a:prstGeom>
          <a:ln w="0">
            <a:noFill/>
          </a:ln>
        </p:spPr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Инструкция по работе с «Конструктором баннеров»: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Вставка на баннер логотипа образовательного учреждения в формате «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PNG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»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наименования рубрики (варианты представлены в методических рекомендациях)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иконок, иллюстраций (слайды №7-8)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цветовой гаммы баннера в соответствии с гайдлайном (брендбуком), утвержденным в образовательном учреждении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 type="sldNum" idx="4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98B4DAA-0F02-4D2F-9EDE-26EC371524D6}" type="slidenum"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sldImg"/>
          </p:nvPr>
        </p:nvSpPr>
        <p:spPr>
          <a:xfrm>
            <a:off x="-1200240" y="1143000"/>
            <a:ext cx="9258120" cy="3085920"/>
          </a:xfrm>
          <a:prstGeom prst="rect">
            <a:avLst/>
          </a:prstGeom>
          <a:ln w="0">
            <a:noFill/>
          </a:ln>
        </p:spPr>
      </p:sp>
      <p:sp>
        <p:nvSpPr>
          <p:cNvPr id="38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Инструкция по работе с «Конструктором баннеров»: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Вставка на баннер логотипа образовательного учреждения в формате «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PNG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»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наименования рубрики (варианты представлены в методических рекомендациях)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иконок, иллюстраций (слайды №7-8)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цветовой гаммы баннера в соответствии с гайдлайном (брендбуком), утвержденным в образовательном учреждении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 type="sldNum" idx="4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5F83B54-8B4B-4D53-828C-4E5CD96538F0}" type="slidenum"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sldImg"/>
          </p:nvPr>
        </p:nvSpPr>
        <p:spPr>
          <a:xfrm>
            <a:off x="-1200240" y="1143000"/>
            <a:ext cx="9258120" cy="3085920"/>
          </a:xfrm>
          <a:prstGeom prst="rect">
            <a:avLst/>
          </a:prstGeom>
          <a:ln w="0">
            <a:noFill/>
          </a:ln>
        </p:spPr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Инструкция по работе с «Конструктором баннеров»: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Вставка на баннер логотипа образовательного учреждения в формате «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PNG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»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наименования рубрики (варианты представлены в методических рекомендациях)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иконок, иллюстраций (слайды №7-8)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Изменение цветовой гаммы баннера в соответствии с гайдлайном (брендбуком), утвержденным в образовательном учреждении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 type="sldNum" idx="4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2D1D149-0B40-41A1-ACA3-C1B2D1CF075F}" type="slidenum"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097280" y="291600"/>
            <a:ext cx="19750680" cy="122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4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097280" y="1711440"/>
            <a:ext cx="19750680" cy="424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1C226D3-F138-4B59-8EFD-275E9ECD153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097280" y="291600"/>
            <a:ext cx="19750680" cy="122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4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1097280" y="1711440"/>
            <a:ext cx="9638280" cy="424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9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11217960" y="1711440"/>
            <a:ext cx="9638280" cy="424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9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67925E1C-3E84-4C86-9576-BC63375BC89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097280" y="291600"/>
            <a:ext cx="19750680" cy="122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4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1097280" y="1711440"/>
            <a:ext cx="19750680" cy="424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9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562111D3-81BD-459C-9F48-EAE4575E262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0C71880A-33D5-4EDC-891D-DD68D30A4B8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57B61B6B-7BD7-4CBB-8705-485BE5B6501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097280" y="291600"/>
            <a:ext cx="19750680" cy="122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4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subTitle"/>
          </p:nvPr>
        </p:nvSpPr>
        <p:spPr>
          <a:xfrm>
            <a:off x="1097280" y="1711440"/>
            <a:ext cx="19750680" cy="424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5B124096-1A86-46BC-9E31-914C0DC6D5F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218EFCF3-B2A5-4F24-A75E-2A0A7736EF9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FD129058-3FF4-4EB5-AB56-5ACEE2597BB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B724B9C0-48B5-4026-BBD4-38A669130B2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55A7957-5648-43FF-AA44-DA89BEDE982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870B532-C977-40C7-BF00-B73C65997A9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097280" y="291600"/>
            <a:ext cx="19750680" cy="122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4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1097280" y="1711440"/>
            <a:ext cx="19750680" cy="424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9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2473376-46E0-4304-810A-CFF4107D088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77AFD3E3-60BD-4F92-8B82-B457C359090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097280" y="291600"/>
            <a:ext cx="19750680" cy="122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4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1097280" y="1711440"/>
            <a:ext cx="9638280" cy="424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9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11217960" y="1711440"/>
            <a:ext cx="9638280" cy="424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9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612C03D8-91A4-4A54-8C4D-11B85E54C32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19B3221D-272C-4983-89AB-A23C3EE34F1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097280" y="291600"/>
            <a:ext cx="19750680" cy="122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4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82A3B4F0-ACA8-463D-9D20-0B37814A5EE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097280" y="291600"/>
            <a:ext cx="19750680" cy="122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4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38C61AB7-0C8F-4EA0-A335-14C8F9AA05B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6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7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22960" y="1514880"/>
            <a:ext cx="9326520" cy="1045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81360">
              <a:lnSpc>
                <a:spcPct val="100000"/>
              </a:lnSpc>
              <a:buNone/>
            </a:pPr>
            <a:r>
              <a:rPr b="0" lang="en-US" sz="390" strike="noStrike" u="none">
                <a:solidFill>
                  <a:schemeClr val="dk1"/>
                </a:solidFill>
                <a:uFillTx/>
                <a:latin typeface="Calibri"/>
              </a:rPr>
              <a:t>Click to edit Master title style</a:t>
            </a:r>
            <a:endParaRPr b="0" lang="en-US" sz="39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548640" y="4520160"/>
            <a:ext cx="25599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36000">
              <a:lnSpc>
                <a:spcPct val="100000"/>
              </a:lnSpc>
              <a:buNone/>
              <a:def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36000">
              <a:lnSpc>
                <a:spcPct val="100000"/>
              </a:lnSpc>
              <a:buNone/>
            </a:pPr>
            <a:r>
              <a: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b="0" lang="ru-RU" sz="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749040" y="4520160"/>
            <a:ext cx="34743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7863840" y="4520160"/>
            <a:ext cx="25599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36000">
              <a:lnSpc>
                <a:spcPct val="100000"/>
              </a:lnSpc>
              <a:buNone/>
              <a:def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36000">
              <a:lnSpc>
                <a:spcPct val="100000"/>
              </a:lnSpc>
              <a:buNone/>
            </a:pPr>
            <a:fld id="{5C687E77-671A-4FC3-AB6B-4D6BA7C4EA81}" type="slidenum">
              <a: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1097280" y="1711440"/>
            <a:ext cx="19750680" cy="424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90" strike="noStrike" u="none">
                <a:solidFill>
                  <a:schemeClr val="dk1"/>
                </a:solidFill>
                <a:uFillTx/>
                <a:latin typeface="Calibri"/>
              </a:rPr>
              <a:t>Для правки структуры щёлкните мышью</a:t>
            </a:r>
            <a:endParaRPr b="0" lang="en-US" sz="29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" strike="noStrike" u="none">
                <a:solidFill>
                  <a:schemeClr val="dk1"/>
                </a:solidFill>
                <a:uFillTx/>
                <a:latin typeface="Calibri"/>
              </a:rPr>
              <a:t>Второй уровень структуры</a:t>
            </a:r>
            <a:endParaRPr b="0" lang="en-US" sz="22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" strike="noStrike" u="none">
                <a:solidFill>
                  <a:schemeClr val="dk1"/>
                </a:solidFill>
                <a:uFillTx/>
                <a:latin typeface="Calibri"/>
              </a:rPr>
              <a:t>Третий уровень структуры</a:t>
            </a:r>
            <a:endParaRPr b="0" lang="en-US" sz="18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" strike="noStrike" u="none">
                <a:solidFill>
                  <a:schemeClr val="dk1"/>
                </a:solidFill>
                <a:uFillTx/>
                <a:latin typeface="Calibri"/>
              </a:rPr>
              <a:t>Четвёртый уровень структуры</a:t>
            </a:r>
            <a:endParaRPr b="0" lang="en-US" sz="18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Пятый уровень структуры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Шестой уровень структуры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Седьмой уровень структуры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48640" y="194040"/>
            <a:ext cx="3609720" cy="82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81360">
              <a:lnSpc>
                <a:spcPct val="100000"/>
              </a:lnSpc>
              <a:buNone/>
            </a:pPr>
            <a:r>
              <a:rPr b="1" lang="en-US" sz="180" strike="noStrike" u="none">
                <a:solidFill>
                  <a:schemeClr val="dk1"/>
                </a:solidFill>
                <a:uFillTx/>
                <a:latin typeface="Calibri"/>
              </a:rPr>
              <a:t>Click to edit Master title style</a:t>
            </a:r>
            <a:endParaRPr b="0" lang="en-US" sz="18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290120" y="194040"/>
            <a:ext cx="6133680" cy="4161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0600" indent="-30600" defTabSz="81360">
              <a:lnSpc>
                <a:spcPct val="100000"/>
              </a:lnSpc>
              <a:spcBef>
                <a:spcPts val="5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90" strike="noStrike" u="non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b="0" lang="en-US" sz="29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5880" indent="-25560" defTabSz="81360">
              <a:lnSpc>
                <a:spcPct val="100000"/>
              </a:lnSpc>
              <a:spcBef>
                <a:spcPts val="48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50" strike="noStrike" u="none">
                <a:solidFill>
                  <a:schemeClr val="dk1"/>
                </a:solidFill>
                <a:uFillTx/>
                <a:latin typeface="Calibri"/>
              </a:rPr>
              <a:t>Second level</a:t>
            </a:r>
            <a:endParaRPr b="0" lang="en-US" sz="25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01520" indent="-20160" defTabSz="81360">
              <a:lnSpc>
                <a:spcPct val="100000"/>
              </a:lnSpc>
              <a:spcBef>
                <a:spcPts val="43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" strike="noStrike" u="none">
                <a:solidFill>
                  <a:schemeClr val="dk1"/>
                </a:solidFill>
                <a:uFillTx/>
                <a:latin typeface="Calibri"/>
              </a:rPr>
              <a:t>Third level</a:t>
            </a:r>
            <a:endParaRPr b="0" lang="en-US" sz="22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42200" indent="-20160" defTabSz="81360">
              <a:lnSpc>
                <a:spcPct val="100000"/>
              </a:lnSpc>
              <a:spcBef>
                <a:spcPts val="34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80" strike="noStrike" u="none">
                <a:solidFill>
                  <a:schemeClr val="dk1"/>
                </a:solidFill>
                <a:uFillTx/>
                <a:latin typeface="Calibri"/>
              </a:rPr>
              <a:t>Fourth level</a:t>
            </a:r>
            <a:endParaRPr b="0" lang="en-US" sz="18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182880" indent="-20160" defTabSz="81360">
              <a:lnSpc>
                <a:spcPct val="100000"/>
              </a:lnSpc>
              <a:spcBef>
                <a:spcPts val="34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80" strike="noStrike" u="none">
                <a:solidFill>
                  <a:schemeClr val="dk1"/>
                </a:solidFill>
                <a:uFillTx/>
                <a:latin typeface="Calibri"/>
              </a:rPr>
              <a:t>Fifth level</a:t>
            </a:r>
            <a:endParaRPr b="0" lang="en-US" sz="18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48640" y="1020600"/>
            <a:ext cx="3609720" cy="3335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81360">
              <a:lnSpc>
                <a:spcPct val="100000"/>
              </a:lnSpc>
              <a:spcBef>
                <a:spcPts val="23"/>
              </a:spcBef>
              <a:buNone/>
              <a:tabLst>
                <a:tab algn="l" pos="0"/>
              </a:tabLst>
            </a:pPr>
            <a:r>
              <a:rPr b="0" lang="en-US" sz="120" strike="noStrike" u="non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b="0" lang="en-US" sz="1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dt" idx="28"/>
          </p:nvPr>
        </p:nvSpPr>
        <p:spPr>
          <a:xfrm>
            <a:off x="548640" y="4520160"/>
            <a:ext cx="25599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36000">
              <a:lnSpc>
                <a:spcPct val="100000"/>
              </a:lnSpc>
              <a:buNone/>
              <a:def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36000">
              <a:lnSpc>
                <a:spcPct val="100000"/>
              </a:lnSpc>
              <a:buNone/>
            </a:pPr>
            <a:r>
              <a: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b="0" lang="ru-RU" sz="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ftr" idx="29"/>
          </p:nvPr>
        </p:nvSpPr>
        <p:spPr>
          <a:xfrm>
            <a:off x="3749040" y="4520160"/>
            <a:ext cx="34743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9" name="PlaceHolder 6"/>
          <p:cNvSpPr>
            <a:spLocks noGrp="1"/>
          </p:cNvSpPr>
          <p:nvPr>
            <p:ph type="sldNum" idx="30"/>
          </p:nvPr>
        </p:nvSpPr>
        <p:spPr>
          <a:xfrm>
            <a:off x="7863840" y="4520160"/>
            <a:ext cx="25599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36000">
              <a:lnSpc>
                <a:spcPct val="100000"/>
              </a:lnSpc>
              <a:buNone/>
              <a:def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36000">
              <a:lnSpc>
                <a:spcPct val="100000"/>
              </a:lnSpc>
              <a:buNone/>
            </a:pPr>
            <a:fld id="{D87D8398-4B7F-4148-BA69-B6082E18E120}" type="slidenum">
              <a: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2150640" y="3413880"/>
            <a:ext cx="6583320" cy="402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81360">
              <a:lnSpc>
                <a:spcPct val="100000"/>
              </a:lnSpc>
              <a:buNone/>
            </a:pPr>
            <a:r>
              <a:rPr b="1" lang="en-US" sz="180" strike="noStrike" u="none">
                <a:solidFill>
                  <a:schemeClr val="dk1"/>
                </a:solidFill>
                <a:uFillTx/>
                <a:latin typeface="Calibri"/>
              </a:rPr>
              <a:t>Click to edit Master title style</a:t>
            </a:r>
            <a:endParaRPr b="0" lang="en-US" sz="18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2150640" y="435600"/>
            <a:ext cx="6583320" cy="2925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90" strike="noStrike" u="none">
                <a:solidFill>
                  <a:schemeClr val="dk1"/>
                </a:solidFill>
                <a:uFillTx/>
                <a:latin typeface="Calibri"/>
              </a:rPr>
              <a:t>Для правки структуры щёлкните мышью</a:t>
            </a:r>
            <a:endParaRPr b="0" lang="en-US" sz="29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90" strike="noStrike" u="none">
                <a:solidFill>
                  <a:schemeClr val="dk1"/>
                </a:solidFill>
                <a:uFillTx/>
                <a:latin typeface="Calibri"/>
              </a:rPr>
              <a:t>Второй уровень структуры</a:t>
            </a:r>
            <a:endParaRPr b="0" lang="en-US" sz="29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90" strike="noStrike" u="none">
                <a:solidFill>
                  <a:schemeClr val="dk1"/>
                </a:solidFill>
                <a:uFillTx/>
                <a:latin typeface="Calibri"/>
              </a:rPr>
              <a:t>Третий уровень структуры</a:t>
            </a:r>
            <a:endParaRPr b="0" lang="en-US" sz="29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90" strike="noStrike" u="none">
                <a:solidFill>
                  <a:schemeClr val="dk1"/>
                </a:solidFill>
                <a:uFillTx/>
                <a:latin typeface="Calibri"/>
              </a:rPr>
              <a:t>Четвёртый уровень структуры</a:t>
            </a:r>
            <a:endParaRPr b="0" lang="en-US" sz="29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90" strike="noStrike" u="none">
                <a:solidFill>
                  <a:schemeClr val="dk1"/>
                </a:solidFill>
                <a:uFillTx/>
                <a:latin typeface="Calibri"/>
              </a:rPr>
              <a:t>Пятый уровень структуры</a:t>
            </a:r>
            <a:endParaRPr b="0" lang="en-US" sz="29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90" strike="noStrike" u="none">
                <a:solidFill>
                  <a:schemeClr val="dk1"/>
                </a:solidFill>
                <a:uFillTx/>
                <a:latin typeface="Calibri"/>
              </a:rPr>
              <a:t>Шестой уровень структуры</a:t>
            </a:r>
            <a:endParaRPr b="0" lang="en-US" sz="29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90" strike="noStrike" u="none">
                <a:solidFill>
                  <a:schemeClr val="dk1"/>
                </a:solidFill>
                <a:uFillTx/>
                <a:latin typeface="Calibri"/>
              </a:rPr>
              <a:t>Седьмой уровень структуры</a:t>
            </a:r>
            <a:endParaRPr b="0" lang="en-US" sz="29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2150640" y="3816720"/>
            <a:ext cx="6583320" cy="572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81360">
              <a:lnSpc>
                <a:spcPct val="100000"/>
              </a:lnSpc>
              <a:spcBef>
                <a:spcPts val="23"/>
              </a:spcBef>
              <a:buNone/>
              <a:tabLst>
                <a:tab algn="l" pos="0"/>
              </a:tabLst>
            </a:pPr>
            <a:r>
              <a:rPr b="0" lang="en-US" sz="120" strike="noStrike" u="non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b="0" lang="en-US" sz="1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dt" idx="31"/>
          </p:nvPr>
        </p:nvSpPr>
        <p:spPr>
          <a:xfrm>
            <a:off x="548640" y="4520160"/>
            <a:ext cx="25599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36000">
              <a:lnSpc>
                <a:spcPct val="100000"/>
              </a:lnSpc>
              <a:buNone/>
              <a:def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36000">
              <a:lnSpc>
                <a:spcPct val="100000"/>
              </a:lnSpc>
              <a:buNone/>
            </a:pPr>
            <a:r>
              <a: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b="0" lang="ru-RU" sz="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ftr" idx="32"/>
          </p:nvPr>
        </p:nvSpPr>
        <p:spPr>
          <a:xfrm>
            <a:off x="3749040" y="4520160"/>
            <a:ext cx="34743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sldNum" idx="33"/>
          </p:nvPr>
        </p:nvSpPr>
        <p:spPr>
          <a:xfrm>
            <a:off x="7863840" y="4520160"/>
            <a:ext cx="25599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36000">
              <a:lnSpc>
                <a:spcPct val="100000"/>
              </a:lnSpc>
              <a:buNone/>
              <a:def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36000">
              <a:lnSpc>
                <a:spcPct val="100000"/>
              </a:lnSpc>
              <a:buNone/>
            </a:pPr>
            <a:fld id="{81ED7798-113E-417C-B0D1-EB54A1FC1820}" type="slidenum">
              <a: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8640" y="195120"/>
            <a:ext cx="9875160" cy="81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81360">
              <a:lnSpc>
                <a:spcPct val="100000"/>
              </a:lnSpc>
              <a:buNone/>
            </a:pPr>
            <a:r>
              <a:rPr b="0" lang="en-US" sz="390" strike="noStrike" u="none">
                <a:solidFill>
                  <a:schemeClr val="dk1"/>
                </a:solidFill>
                <a:uFillTx/>
                <a:latin typeface="Calibri"/>
              </a:rPr>
              <a:t>Click to edit Master title style</a:t>
            </a:r>
            <a:endParaRPr b="0" lang="en-US" sz="39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8640" y="1137960"/>
            <a:ext cx="9875160" cy="3218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0600" indent="-30600" defTabSz="81360">
              <a:lnSpc>
                <a:spcPct val="100000"/>
              </a:lnSpc>
              <a:spcBef>
                <a:spcPts val="5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90" strike="noStrike" u="non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b="0" lang="en-US" sz="29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5880" indent="-25560" defTabSz="81360">
              <a:lnSpc>
                <a:spcPct val="100000"/>
              </a:lnSpc>
              <a:spcBef>
                <a:spcPts val="48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50" strike="noStrike" u="none">
                <a:solidFill>
                  <a:schemeClr val="dk1"/>
                </a:solidFill>
                <a:uFillTx/>
                <a:latin typeface="Calibri"/>
              </a:rPr>
              <a:t>Second level</a:t>
            </a:r>
            <a:endParaRPr b="0" lang="en-US" sz="25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01520" indent="-20160" defTabSz="81360">
              <a:lnSpc>
                <a:spcPct val="100000"/>
              </a:lnSpc>
              <a:spcBef>
                <a:spcPts val="43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" strike="noStrike" u="none">
                <a:solidFill>
                  <a:schemeClr val="dk1"/>
                </a:solidFill>
                <a:uFillTx/>
                <a:latin typeface="Calibri"/>
              </a:rPr>
              <a:t>Third level</a:t>
            </a:r>
            <a:endParaRPr b="0" lang="en-US" sz="22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42200" indent="-20160" defTabSz="81360">
              <a:lnSpc>
                <a:spcPct val="100000"/>
              </a:lnSpc>
              <a:spcBef>
                <a:spcPts val="34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80" strike="noStrike" u="none">
                <a:solidFill>
                  <a:schemeClr val="dk1"/>
                </a:solidFill>
                <a:uFillTx/>
                <a:latin typeface="Calibri"/>
              </a:rPr>
              <a:t>Fourth level</a:t>
            </a:r>
            <a:endParaRPr b="0" lang="en-US" sz="18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182880" indent="-20160" defTabSz="81360">
              <a:lnSpc>
                <a:spcPct val="100000"/>
              </a:lnSpc>
              <a:spcBef>
                <a:spcPts val="34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80" strike="noStrike" u="none">
                <a:solidFill>
                  <a:schemeClr val="dk1"/>
                </a:solidFill>
                <a:uFillTx/>
                <a:latin typeface="Calibri"/>
              </a:rPr>
              <a:t>Fifth level</a:t>
            </a:r>
            <a:endParaRPr b="0" lang="en-US" sz="18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548640" y="4520160"/>
            <a:ext cx="25599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36000">
              <a:lnSpc>
                <a:spcPct val="100000"/>
              </a:lnSpc>
              <a:buNone/>
              <a:def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36000">
              <a:lnSpc>
                <a:spcPct val="100000"/>
              </a:lnSpc>
              <a:buNone/>
            </a:pPr>
            <a:r>
              <a: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3749040" y="4520160"/>
            <a:ext cx="34743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7863840" y="4520160"/>
            <a:ext cx="25599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36000">
              <a:lnSpc>
                <a:spcPct val="100000"/>
              </a:lnSpc>
              <a:buNone/>
              <a:def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36000">
              <a:lnSpc>
                <a:spcPct val="100000"/>
              </a:lnSpc>
              <a:buNone/>
            </a:pPr>
            <a:fld id="{A41A2E4A-BE6B-46A3-B6FF-09ED21060FBB}" type="slidenum">
              <a: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955280" y="195120"/>
            <a:ext cx="2468520" cy="416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algn="ctr" defTabSz="81360">
              <a:lnSpc>
                <a:spcPct val="100000"/>
              </a:lnSpc>
              <a:buNone/>
            </a:pPr>
            <a:r>
              <a:rPr b="0" lang="en-US" sz="390" strike="noStrike" u="none">
                <a:solidFill>
                  <a:schemeClr val="dk1"/>
                </a:solidFill>
                <a:uFillTx/>
                <a:latin typeface="Calibri"/>
              </a:rPr>
              <a:t>Click to edit Master title style</a:t>
            </a:r>
            <a:endParaRPr b="0" lang="en-US" sz="39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48640" y="195120"/>
            <a:ext cx="7223400" cy="416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0600" indent="-30600" defTabSz="81360">
              <a:lnSpc>
                <a:spcPct val="100000"/>
              </a:lnSpc>
              <a:spcBef>
                <a:spcPts val="5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90" strike="noStrike" u="non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b="0" lang="en-US" sz="29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5880" indent="-25560" defTabSz="81360">
              <a:lnSpc>
                <a:spcPct val="100000"/>
              </a:lnSpc>
              <a:spcBef>
                <a:spcPts val="48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50" strike="noStrike" u="none">
                <a:solidFill>
                  <a:schemeClr val="dk1"/>
                </a:solidFill>
                <a:uFillTx/>
                <a:latin typeface="Calibri"/>
              </a:rPr>
              <a:t>Second level</a:t>
            </a:r>
            <a:endParaRPr b="0" lang="en-US" sz="25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01520" indent="-20160" defTabSz="81360">
              <a:lnSpc>
                <a:spcPct val="100000"/>
              </a:lnSpc>
              <a:spcBef>
                <a:spcPts val="43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" strike="noStrike" u="none">
                <a:solidFill>
                  <a:schemeClr val="dk1"/>
                </a:solidFill>
                <a:uFillTx/>
                <a:latin typeface="Calibri"/>
              </a:rPr>
              <a:t>Third level</a:t>
            </a:r>
            <a:endParaRPr b="0" lang="en-US" sz="22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42200" indent="-20160" defTabSz="81360">
              <a:lnSpc>
                <a:spcPct val="100000"/>
              </a:lnSpc>
              <a:spcBef>
                <a:spcPts val="34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80" strike="noStrike" u="none">
                <a:solidFill>
                  <a:schemeClr val="dk1"/>
                </a:solidFill>
                <a:uFillTx/>
                <a:latin typeface="Calibri"/>
              </a:rPr>
              <a:t>Fourth level</a:t>
            </a:r>
            <a:endParaRPr b="0" lang="en-US" sz="18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182880" indent="-20160" defTabSz="81360">
              <a:lnSpc>
                <a:spcPct val="100000"/>
              </a:lnSpc>
              <a:spcBef>
                <a:spcPts val="34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80" strike="noStrike" u="none">
                <a:solidFill>
                  <a:schemeClr val="dk1"/>
                </a:solidFill>
                <a:uFillTx/>
                <a:latin typeface="Calibri"/>
              </a:rPr>
              <a:t>Fifth level</a:t>
            </a:r>
            <a:endParaRPr b="0" lang="en-US" sz="18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548640" y="4520160"/>
            <a:ext cx="25599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36000">
              <a:lnSpc>
                <a:spcPct val="100000"/>
              </a:lnSpc>
              <a:buNone/>
              <a:def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36000">
              <a:lnSpc>
                <a:spcPct val="100000"/>
              </a:lnSpc>
              <a:buNone/>
            </a:pPr>
            <a:r>
              <a: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3749040" y="4520160"/>
            <a:ext cx="34743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7863840" y="4520160"/>
            <a:ext cx="25599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36000">
              <a:lnSpc>
                <a:spcPct val="100000"/>
              </a:lnSpc>
              <a:buNone/>
              <a:def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36000">
              <a:lnSpc>
                <a:spcPct val="100000"/>
              </a:lnSpc>
              <a:buNone/>
            </a:pPr>
            <a:fld id="{8FBB69BA-C255-42A2-B1C7-98BD6CACB5A3}" type="slidenum">
              <a: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48640" y="195120"/>
            <a:ext cx="9875160" cy="81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81360">
              <a:lnSpc>
                <a:spcPct val="100000"/>
              </a:lnSpc>
              <a:buNone/>
            </a:pPr>
            <a:r>
              <a:rPr b="0" lang="en-US" sz="390" strike="noStrike" u="none">
                <a:solidFill>
                  <a:schemeClr val="dk1"/>
                </a:solidFill>
                <a:uFillTx/>
                <a:latin typeface="Calibri"/>
              </a:rPr>
              <a:t>Click to edit Master title style</a:t>
            </a:r>
            <a:endParaRPr b="0" lang="en-US" sz="39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548640" y="1137960"/>
            <a:ext cx="9875160" cy="3218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0600" indent="-30600" defTabSz="81360">
              <a:lnSpc>
                <a:spcPct val="100000"/>
              </a:lnSpc>
              <a:spcBef>
                <a:spcPts val="57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90" strike="noStrike" u="non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b="0" lang="en-US" sz="29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5880" indent="-25560" defTabSz="81360">
              <a:lnSpc>
                <a:spcPct val="100000"/>
              </a:lnSpc>
              <a:spcBef>
                <a:spcPts val="48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50" strike="noStrike" u="none">
                <a:solidFill>
                  <a:schemeClr val="dk1"/>
                </a:solidFill>
                <a:uFillTx/>
                <a:latin typeface="Calibri"/>
              </a:rPr>
              <a:t>Second level</a:t>
            </a:r>
            <a:endParaRPr b="0" lang="en-US" sz="25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01520" indent="-20160" defTabSz="81360">
              <a:lnSpc>
                <a:spcPct val="100000"/>
              </a:lnSpc>
              <a:spcBef>
                <a:spcPts val="43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" strike="noStrike" u="none">
                <a:solidFill>
                  <a:schemeClr val="dk1"/>
                </a:solidFill>
                <a:uFillTx/>
                <a:latin typeface="Calibri"/>
              </a:rPr>
              <a:t>Third level</a:t>
            </a:r>
            <a:endParaRPr b="0" lang="en-US" sz="22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42200" indent="-20160" defTabSz="81360">
              <a:lnSpc>
                <a:spcPct val="100000"/>
              </a:lnSpc>
              <a:spcBef>
                <a:spcPts val="34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80" strike="noStrike" u="none">
                <a:solidFill>
                  <a:schemeClr val="dk1"/>
                </a:solidFill>
                <a:uFillTx/>
                <a:latin typeface="Calibri"/>
              </a:rPr>
              <a:t>Fourth level</a:t>
            </a:r>
            <a:endParaRPr b="0" lang="en-US" sz="18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182880" indent="-20160" defTabSz="81360">
              <a:lnSpc>
                <a:spcPct val="100000"/>
              </a:lnSpc>
              <a:spcBef>
                <a:spcPts val="34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80" strike="noStrike" u="none">
                <a:solidFill>
                  <a:schemeClr val="dk1"/>
                </a:solidFill>
                <a:uFillTx/>
                <a:latin typeface="Calibri"/>
              </a:rPr>
              <a:t>Fifth level</a:t>
            </a:r>
            <a:endParaRPr b="0" lang="en-US" sz="18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548640" y="4520160"/>
            <a:ext cx="25599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36000">
              <a:lnSpc>
                <a:spcPct val="100000"/>
              </a:lnSpc>
              <a:buNone/>
              <a:def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36000">
              <a:lnSpc>
                <a:spcPct val="100000"/>
              </a:lnSpc>
              <a:buNone/>
            </a:pPr>
            <a:r>
              <a: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3749040" y="4520160"/>
            <a:ext cx="34743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7863840" y="4520160"/>
            <a:ext cx="25599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36000">
              <a:lnSpc>
                <a:spcPct val="100000"/>
              </a:lnSpc>
              <a:buNone/>
              <a:def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36000">
              <a:lnSpc>
                <a:spcPct val="100000"/>
              </a:lnSpc>
              <a:buNone/>
            </a:pPr>
            <a:fld id="{D3AC9952-4EC5-4A9E-9F8F-73F0A0FA8CBE}" type="slidenum">
              <a: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66880" y="3133800"/>
            <a:ext cx="9326520" cy="968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81360">
              <a:lnSpc>
                <a:spcPct val="100000"/>
              </a:lnSpc>
              <a:buNone/>
            </a:pPr>
            <a:r>
              <a:rPr b="1" lang="en-US" sz="350" strike="noStrike" u="none" cap="all">
                <a:solidFill>
                  <a:schemeClr val="dk1"/>
                </a:solidFill>
                <a:uFillTx/>
                <a:latin typeface="Calibri"/>
              </a:rPr>
              <a:t>Click to edit Master title style</a:t>
            </a:r>
            <a:endParaRPr b="0" lang="en-US" sz="35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866880" y="2067120"/>
            <a:ext cx="9326520" cy="106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81360">
              <a:lnSpc>
                <a:spcPct val="100000"/>
              </a:lnSpc>
              <a:spcBef>
                <a:spcPts val="34"/>
              </a:spcBef>
              <a:buNone/>
              <a:tabLst>
                <a:tab algn="l" pos="0"/>
              </a:tabLst>
            </a:pPr>
            <a:r>
              <a:rPr b="0" lang="en-US" sz="18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Click to edit Master text styles</a:t>
            </a:r>
            <a:endParaRPr b="0" lang="en-US" sz="18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dt" idx="13"/>
          </p:nvPr>
        </p:nvSpPr>
        <p:spPr>
          <a:xfrm>
            <a:off x="548640" y="4520160"/>
            <a:ext cx="25599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36000">
              <a:lnSpc>
                <a:spcPct val="100000"/>
              </a:lnSpc>
              <a:buNone/>
              <a:def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36000">
              <a:lnSpc>
                <a:spcPct val="100000"/>
              </a:lnSpc>
              <a:buNone/>
            </a:pPr>
            <a:r>
              <a: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ftr" idx="14"/>
          </p:nvPr>
        </p:nvSpPr>
        <p:spPr>
          <a:xfrm>
            <a:off x="3749040" y="4520160"/>
            <a:ext cx="34743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sldNum" idx="15"/>
          </p:nvPr>
        </p:nvSpPr>
        <p:spPr>
          <a:xfrm>
            <a:off x="7863840" y="4520160"/>
            <a:ext cx="25599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36000">
              <a:lnSpc>
                <a:spcPct val="100000"/>
              </a:lnSpc>
              <a:buNone/>
              <a:def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36000">
              <a:lnSpc>
                <a:spcPct val="100000"/>
              </a:lnSpc>
              <a:buNone/>
            </a:pPr>
            <a:fld id="{C833DC38-A26C-4300-88F5-97C16A18818D}" type="slidenum">
              <a: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8640" y="195120"/>
            <a:ext cx="9875160" cy="81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81360">
              <a:lnSpc>
                <a:spcPct val="100000"/>
              </a:lnSpc>
              <a:buNone/>
            </a:pPr>
            <a:r>
              <a:rPr b="0" lang="en-US" sz="390" strike="noStrike" u="none">
                <a:solidFill>
                  <a:schemeClr val="dk1"/>
                </a:solidFill>
                <a:uFillTx/>
                <a:latin typeface="Calibri"/>
              </a:rPr>
              <a:t>Click to edit Master title style</a:t>
            </a:r>
            <a:endParaRPr b="0" lang="en-US" sz="39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8640" y="1137960"/>
            <a:ext cx="4845960" cy="3218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0600" indent="-30600" defTabSz="81360">
              <a:lnSpc>
                <a:spcPct val="100000"/>
              </a:lnSpc>
              <a:spcBef>
                <a:spcPts val="4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50" strike="noStrike" u="non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b="0" lang="en-US" sz="25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5880" indent="-25560" defTabSz="81360">
              <a:lnSpc>
                <a:spcPct val="100000"/>
              </a:lnSpc>
              <a:spcBef>
                <a:spcPts val="43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20" strike="noStrike" u="none">
                <a:solidFill>
                  <a:schemeClr val="dk1"/>
                </a:solidFill>
                <a:uFillTx/>
                <a:latin typeface="Calibri"/>
              </a:rPr>
              <a:t>Second level</a:t>
            </a:r>
            <a:endParaRPr b="0" lang="en-US" sz="22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01520" indent="-20160" defTabSz="81360">
              <a:lnSpc>
                <a:spcPct val="100000"/>
              </a:lnSpc>
              <a:spcBef>
                <a:spcPts val="3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" strike="noStrike" u="none">
                <a:solidFill>
                  <a:schemeClr val="dk1"/>
                </a:solidFill>
                <a:uFillTx/>
                <a:latin typeface="Calibri"/>
              </a:rPr>
              <a:t>Third level</a:t>
            </a:r>
            <a:endParaRPr b="0" lang="en-US" sz="18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42200" indent="-20160" defTabSz="81360">
              <a:lnSpc>
                <a:spcPct val="100000"/>
              </a:lnSpc>
              <a:spcBef>
                <a:spcPts val="3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60" strike="noStrike" u="none">
                <a:solidFill>
                  <a:schemeClr val="dk1"/>
                </a:solidFill>
                <a:uFillTx/>
                <a:latin typeface="Calibri"/>
              </a:rPr>
              <a:t>Fourth level</a:t>
            </a:r>
            <a:endParaRPr b="0" lang="en-US" sz="16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182880" indent="-20160" defTabSz="81360">
              <a:lnSpc>
                <a:spcPct val="100000"/>
              </a:lnSpc>
              <a:spcBef>
                <a:spcPts val="31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60" strike="noStrike" u="none">
                <a:solidFill>
                  <a:schemeClr val="dk1"/>
                </a:solidFill>
                <a:uFillTx/>
                <a:latin typeface="Calibri"/>
              </a:rPr>
              <a:t>Fifth level</a:t>
            </a:r>
            <a:endParaRPr b="0" lang="en-US" sz="16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577840" y="1137960"/>
            <a:ext cx="4845960" cy="3218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0600" indent="-30600" defTabSz="81360">
              <a:lnSpc>
                <a:spcPct val="100000"/>
              </a:lnSpc>
              <a:spcBef>
                <a:spcPts val="4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50" strike="noStrike" u="non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b="0" lang="en-US" sz="25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5880" indent="-25560" defTabSz="81360">
              <a:lnSpc>
                <a:spcPct val="100000"/>
              </a:lnSpc>
              <a:spcBef>
                <a:spcPts val="43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20" strike="noStrike" u="none">
                <a:solidFill>
                  <a:schemeClr val="dk1"/>
                </a:solidFill>
                <a:uFillTx/>
                <a:latin typeface="Calibri"/>
              </a:rPr>
              <a:t>Second level</a:t>
            </a:r>
            <a:endParaRPr b="0" lang="en-US" sz="22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01520" indent="-20160" defTabSz="81360">
              <a:lnSpc>
                <a:spcPct val="100000"/>
              </a:lnSpc>
              <a:spcBef>
                <a:spcPts val="3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" strike="noStrike" u="none">
                <a:solidFill>
                  <a:schemeClr val="dk1"/>
                </a:solidFill>
                <a:uFillTx/>
                <a:latin typeface="Calibri"/>
              </a:rPr>
              <a:t>Third level</a:t>
            </a:r>
            <a:endParaRPr b="0" lang="en-US" sz="18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42200" indent="-20160" defTabSz="81360">
              <a:lnSpc>
                <a:spcPct val="100000"/>
              </a:lnSpc>
              <a:spcBef>
                <a:spcPts val="3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60" strike="noStrike" u="none">
                <a:solidFill>
                  <a:schemeClr val="dk1"/>
                </a:solidFill>
                <a:uFillTx/>
                <a:latin typeface="Calibri"/>
              </a:rPr>
              <a:t>Fourth level</a:t>
            </a:r>
            <a:endParaRPr b="0" lang="en-US" sz="16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182880" indent="-20160" defTabSz="81360">
              <a:lnSpc>
                <a:spcPct val="100000"/>
              </a:lnSpc>
              <a:spcBef>
                <a:spcPts val="31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60" strike="noStrike" u="none">
                <a:solidFill>
                  <a:schemeClr val="dk1"/>
                </a:solidFill>
                <a:uFillTx/>
                <a:latin typeface="Calibri"/>
              </a:rPr>
              <a:t>Fifth level</a:t>
            </a:r>
            <a:endParaRPr b="0" lang="en-US" sz="16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dt" idx="16"/>
          </p:nvPr>
        </p:nvSpPr>
        <p:spPr>
          <a:xfrm>
            <a:off x="548640" y="4520160"/>
            <a:ext cx="25599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36000">
              <a:lnSpc>
                <a:spcPct val="100000"/>
              </a:lnSpc>
              <a:buNone/>
              <a:def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36000">
              <a:lnSpc>
                <a:spcPct val="100000"/>
              </a:lnSpc>
              <a:buNone/>
            </a:pPr>
            <a:r>
              <a: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ftr" idx="17"/>
          </p:nvPr>
        </p:nvSpPr>
        <p:spPr>
          <a:xfrm>
            <a:off x="3749040" y="4520160"/>
            <a:ext cx="34743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4" name="PlaceHolder 6"/>
          <p:cNvSpPr>
            <a:spLocks noGrp="1"/>
          </p:cNvSpPr>
          <p:nvPr>
            <p:ph type="sldNum" idx="18"/>
          </p:nvPr>
        </p:nvSpPr>
        <p:spPr>
          <a:xfrm>
            <a:off x="7863840" y="4520160"/>
            <a:ext cx="25599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36000">
              <a:lnSpc>
                <a:spcPct val="100000"/>
              </a:lnSpc>
              <a:buNone/>
              <a:def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36000">
              <a:lnSpc>
                <a:spcPct val="100000"/>
              </a:lnSpc>
              <a:buNone/>
            </a:pPr>
            <a:fld id="{55286AE5-D1FA-4BE6-B56E-B7C6B1EEF6D6}" type="slidenum">
              <a: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48640" y="195120"/>
            <a:ext cx="9875160" cy="81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81360">
              <a:lnSpc>
                <a:spcPct val="100000"/>
              </a:lnSpc>
              <a:buNone/>
            </a:pPr>
            <a:r>
              <a:rPr b="0" lang="en-US" sz="390" strike="noStrike" u="none">
                <a:solidFill>
                  <a:schemeClr val="dk1"/>
                </a:solidFill>
                <a:uFillTx/>
                <a:latin typeface="Calibri"/>
              </a:rPr>
              <a:t>Click to edit Master title style</a:t>
            </a:r>
            <a:endParaRPr b="0" lang="en-US" sz="39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48640" y="1091520"/>
            <a:ext cx="4847760" cy="45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81360">
              <a:lnSpc>
                <a:spcPct val="100000"/>
              </a:lnSpc>
              <a:spcBef>
                <a:spcPts val="43"/>
              </a:spcBef>
              <a:buNone/>
              <a:tabLst>
                <a:tab algn="l" pos="0"/>
              </a:tabLst>
            </a:pPr>
            <a:r>
              <a:rPr b="1" lang="en-US" sz="220" strike="noStrike" u="non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b="0" lang="en-US" sz="2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548640" y="1546560"/>
            <a:ext cx="4847760" cy="2809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0600" indent="-30600" defTabSz="81360">
              <a:lnSpc>
                <a:spcPct val="100000"/>
              </a:lnSpc>
              <a:spcBef>
                <a:spcPts val="43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" strike="noStrike" u="non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b="0" lang="en-US" sz="22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5880" indent="-25560" defTabSz="81360">
              <a:lnSpc>
                <a:spcPct val="100000"/>
              </a:lnSpc>
              <a:spcBef>
                <a:spcPts val="34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80" strike="noStrike" u="none">
                <a:solidFill>
                  <a:schemeClr val="dk1"/>
                </a:solidFill>
                <a:uFillTx/>
                <a:latin typeface="Calibri"/>
              </a:rPr>
              <a:t>Second level</a:t>
            </a:r>
            <a:endParaRPr b="0" lang="en-US" sz="18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01520" indent="-20160" defTabSz="81360">
              <a:lnSpc>
                <a:spcPct val="100000"/>
              </a:lnSpc>
              <a:spcBef>
                <a:spcPts val="3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" strike="noStrike" u="none">
                <a:solidFill>
                  <a:schemeClr val="dk1"/>
                </a:solidFill>
                <a:uFillTx/>
                <a:latin typeface="Calibri"/>
              </a:rPr>
              <a:t>Third level</a:t>
            </a:r>
            <a:endParaRPr b="0" lang="en-US" sz="16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42200" indent="-20160" defTabSz="81360">
              <a:lnSpc>
                <a:spcPct val="100000"/>
              </a:lnSpc>
              <a:spcBef>
                <a:spcPts val="28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40" strike="noStrike" u="none">
                <a:solidFill>
                  <a:schemeClr val="dk1"/>
                </a:solidFill>
                <a:uFillTx/>
                <a:latin typeface="Calibri"/>
              </a:rPr>
              <a:t>Fourth level</a:t>
            </a:r>
            <a:endParaRPr b="0" lang="en-US" sz="14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182880" indent="-20160" defTabSz="81360">
              <a:lnSpc>
                <a:spcPct val="100000"/>
              </a:lnSpc>
              <a:spcBef>
                <a:spcPts val="28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40" strike="noStrike" u="none">
                <a:solidFill>
                  <a:schemeClr val="dk1"/>
                </a:solidFill>
                <a:uFillTx/>
                <a:latin typeface="Calibri"/>
              </a:rPr>
              <a:t>Fifth level</a:t>
            </a:r>
            <a:endParaRPr b="0" lang="en-US" sz="14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5573880" y="1091520"/>
            <a:ext cx="4849920" cy="45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81360">
              <a:lnSpc>
                <a:spcPct val="100000"/>
              </a:lnSpc>
              <a:spcBef>
                <a:spcPts val="43"/>
              </a:spcBef>
              <a:buNone/>
              <a:tabLst>
                <a:tab algn="l" pos="0"/>
              </a:tabLst>
            </a:pPr>
            <a:r>
              <a:rPr b="1" lang="en-US" sz="220" strike="noStrike" u="non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b="0" lang="en-US" sz="2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5573880" y="1546560"/>
            <a:ext cx="4849920" cy="2809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0600" indent="-30600" defTabSz="81360">
              <a:lnSpc>
                <a:spcPct val="100000"/>
              </a:lnSpc>
              <a:spcBef>
                <a:spcPts val="43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" strike="noStrike" u="none">
                <a:solidFill>
                  <a:schemeClr val="dk1"/>
                </a:solidFill>
                <a:uFillTx/>
                <a:latin typeface="Calibri"/>
              </a:rPr>
              <a:t>Click to edit Master text styles</a:t>
            </a:r>
            <a:endParaRPr b="0" lang="en-US" sz="22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5880" indent="-25560" defTabSz="81360">
              <a:lnSpc>
                <a:spcPct val="100000"/>
              </a:lnSpc>
              <a:spcBef>
                <a:spcPts val="34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80" strike="noStrike" u="none">
                <a:solidFill>
                  <a:schemeClr val="dk1"/>
                </a:solidFill>
                <a:uFillTx/>
                <a:latin typeface="Calibri"/>
              </a:rPr>
              <a:t>Second level</a:t>
            </a:r>
            <a:endParaRPr b="0" lang="en-US" sz="18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01520" indent="-20160" defTabSz="81360">
              <a:lnSpc>
                <a:spcPct val="100000"/>
              </a:lnSpc>
              <a:spcBef>
                <a:spcPts val="3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60" strike="noStrike" u="none">
                <a:solidFill>
                  <a:schemeClr val="dk1"/>
                </a:solidFill>
                <a:uFillTx/>
                <a:latin typeface="Calibri"/>
              </a:rPr>
              <a:t>Third level</a:t>
            </a:r>
            <a:endParaRPr b="0" lang="en-US" sz="16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42200" indent="-20160" defTabSz="81360">
              <a:lnSpc>
                <a:spcPct val="100000"/>
              </a:lnSpc>
              <a:spcBef>
                <a:spcPts val="28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40" strike="noStrike" u="none">
                <a:solidFill>
                  <a:schemeClr val="dk1"/>
                </a:solidFill>
                <a:uFillTx/>
                <a:latin typeface="Calibri"/>
              </a:rPr>
              <a:t>Fourth level</a:t>
            </a:r>
            <a:endParaRPr b="0" lang="en-US" sz="14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182880" indent="-20160" defTabSz="81360">
              <a:lnSpc>
                <a:spcPct val="100000"/>
              </a:lnSpc>
              <a:spcBef>
                <a:spcPts val="28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40" strike="noStrike" u="none">
                <a:solidFill>
                  <a:schemeClr val="dk1"/>
                </a:solidFill>
                <a:uFillTx/>
                <a:latin typeface="Calibri"/>
              </a:rPr>
              <a:t>Fifth level</a:t>
            </a:r>
            <a:endParaRPr b="0" lang="en-US" sz="14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dt" idx="19"/>
          </p:nvPr>
        </p:nvSpPr>
        <p:spPr>
          <a:xfrm>
            <a:off x="548640" y="4520160"/>
            <a:ext cx="25599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36000">
              <a:lnSpc>
                <a:spcPct val="100000"/>
              </a:lnSpc>
              <a:buNone/>
              <a:def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36000">
              <a:lnSpc>
                <a:spcPct val="100000"/>
              </a:lnSpc>
              <a:buNone/>
            </a:pPr>
            <a:r>
              <a: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b="0" lang="ru-RU" sz="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ftr" idx="20"/>
          </p:nvPr>
        </p:nvSpPr>
        <p:spPr>
          <a:xfrm>
            <a:off x="3749040" y="4520160"/>
            <a:ext cx="34743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5" name="PlaceHolder 8"/>
          <p:cNvSpPr>
            <a:spLocks noGrp="1"/>
          </p:cNvSpPr>
          <p:nvPr>
            <p:ph type="sldNum" idx="21"/>
          </p:nvPr>
        </p:nvSpPr>
        <p:spPr>
          <a:xfrm>
            <a:off x="7863840" y="4520160"/>
            <a:ext cx="25599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36000">
              <a:lnSpc>
                <a:spcPct val="100000"/>
              </a:lnSpc>
              <a:buNone/>
              <a:def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36000">
              <a:lnSpc>
                <a:spcPct val="100000"/>
              </a:lnSpc>
              <a:buNone/>
            </a:pPr>
            <a:fld id="{74C9CE09-D8F0-4E85-BB9B-074706FA237C}" type="slidenum">
              <a: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48640" y="195120"/>
            <a:ext cx="9875160" cy="81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81360">
              <a:lnSpc>
                <a:spcPct val="100000"/>
              </a:lnSpc>
              <a:buNone/>
            </a:pPr>
            <a:r>
              <a:rPr b="0" lang="en-US" sz="390" strike="noStrike" u="none">
                <a:solidFill>
                  <a:schemeClr val="dk1"/>
                </a:solidFill>
                <a:uFillTx/>
                <a:latin typeface="Calibri"/>
              </a:rPr>
              <a:t>Click to edit Master title style</a:t>
            </a:r>
            <a:endParaRPr b="0" lang="en-US" sz="39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dt" idx="22"/>
          </p:nvPr>
        </p:nvSpPr>
        <p:spPr>
          <a:xfrm>
            <a:off x="548640" y="4520160"/>
            <a:ext cx="25599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36000">
              <a:lnSpc>
                <a:spcPct val="100000"/>
              </a:lnSpc>
              <a:buNone/>
              <a:def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36000">
              <a:lnSpc>
                <a:spcPct val="100000"/>
              </a:lnSpc>
              <a:buNone/>
            </a:pPr>
            <a:r>
              <a: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ftr" idx="23"/>
          </p:nvPr>
        </p:nvSpPr>
        <p:spPr>
          <a:xfrm>
            <a:off x="3749040" y="4520160"/>
            <a:ext cx="34743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sldNum" idx="24"/>
          </p:nvPr>
        </p:nvSpPr>
        <p:spPr>
          <a:xfrm>
            <a:off x="7863840" y="4520160"/>
            <a:ext cx="25599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36000">
              <a:lnSpc>
                <a:spcPct val="100000"/>
              </a:lnSpc>
              <a:buNone/>
              <a:def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36000">
              <a:lnSpc>
                <a:spcPct val="100000"/>
              </a:lnSpc>
              <a:buNone/>
            </a:pPr>
            <a:fld id="{4F373FAD-BEFE-4DF6-BB1D-8340EB9519DA}" type="slidenum">
              <a: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dt" idx="25"/>
          </p:nvPr>
        </p:nvSpPr>
        <p:spPr>
          <a:xfrm>
            <a:off x="548640" y="4520160"/>
            <a:ext cx="25599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36000">
              <a:lnSpc>
                <a:spcPct val="100000"/>
              </a:lnSpc>
              <a:buNone/>
              <a:def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36000">
              <a:lnSpc>
                <a:spcPct val="100000"/>
              </a:lnSpc>
              <a:buNone/>
            </a:pPr>
            <a:r>
              <a: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ftr" idx="26"/>
          </p:nvPr>
        </p:nvSpPr>
        <p:spPr>
          <a:xfrm>
            <a:off x="3749040" y="4520160"/>
            <a:ext cx="34743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sldNum" idx="27"/>
          </p:nvPr>
        </p:nvSpPr>
        <p:spPr>
          <a:xfrm>
            <a:off x="7863840" y="4520160"/>
            <a:ext cx="2559960" cy="25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36000">
              <a:lnSpc>
                <a:spcPct val="100000"/>
              </a:lnSpc>
              <a:buNone/>
              <a:def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36000">
              <a:lnSpc>
                <a:spcPct val="100000"/>
              </a:lnSpc>
              <a:buNone/>
            </a:pPr>
            <a:fld id="{33B6E662-175F-406D-B1D1-9578D16ABF51}" type="slidenum">
              <a:rPr b="0" lang="en-US" sz="1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title"/>
          </p:nvPr>
        </p:nvSpPr>
        <p:spPr>
          <a:xfrm>
            <a:off x="1097280" y="291600"/>
            <a:ext cx="19750680" cy="1221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40" strike="noStrike" u="none">
                <a:solidFill>
                  <a:schemeClr val="dk1"/>
                </a:solidFill>
                <a:uFillTx/>
                <a:latin typeface="Calibri"/>
              </a:rPr>
              <a:t>Для правки текста заглавия щёлкните мышью</a:t>
            </a:r>
            <a:endParaRPr b="0" lang="en-US" sz="184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1097280" y="1711440"/>
            <a:ext cx="19750680" cy="424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90" strike="noStrike" u="none">
                <a:solidFill>
                  <a:schemeClr val="dk1"/>
                </a:solidFill>
                <a:uFillTx/>
                <a:latin typeface="Calibri"/>
              </a:rPr>
              <a:t>Для правки структуры щёлкните мышью</a:t>
            </a:r>
            <a:endParaRPr b="0" lang="en-US" sz="29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" strike="noStrike" u="none">
                <a:solidFill>
                  <a:schemeClr val="dk1"/>
                </a:solidFill>
                <a:uFillTx/>
                <a:latin typeface="Calibri"/>
              </a:rPr>
              <a:t>Второй уровень структуры</a:t>
            </a:r>
            <a:endParaRPr b="0" lang="en-US" sz="22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" strike="noStrike" u="none">
                <a:solidFill>
                  <a:schemeClr val="dk1"/>
                </a:solidFill>
                <a:uFillTx/>
                <a:latin typeface="Calibri"/>
              </a:rPr>
              <a:t>Третий уровень структуры</a:t>
            </a:r>
            <a:endParaRPr b="0" lang="en-US" sz="18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" strike="noStrike" u="none">
                <a:solidFill>
                  <a:schemeClr val="dk1"/>
                </a:solidFill>
                <a:uFillTx/>
                <a:latin typeface="Calibri"/>
              </a:rPr>
              <a:t>Четвёртый уровень структуры</a:t>
            </a:r>
            <a:endParaRPr b="0" lang="en-US" sz="18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Пятый уровень структуры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Шестой уровень структуры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Седьмой уровень структуры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svg"/><Relationship Id="rId4" Type="http://schemas.openxmlformats.org/officeDocument/2006/relationships/image" Target="../media/image4.png"/><Relationship Id="rId5" Type="http://schemas.openxmlformats.org/officeDocument/2006/relationships/image" Target="../media/image5.svg"/><Relationship Id="rId6" Type="http://schemas.openxmlformats.org/officeDocument/2006/relationships/slideLayout" Target="../slideLayouts/slideLayout15.xml"/><Relationship Id="rId7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svg"/><Relationship Id="rId4" Type="http://schemas.openxmlformats.org/officeDocument/2006/relationships/image" Target="../media/image22.png"/><Relationship Id="rId5" Type="http://schemas.openxmlformats.org/officeDocument/2006/relationships/image" Target="../media/image23.svg"/><Relationship Id="rId6" Type="http://schemas.openxmlformats.org/officeDocument/2006/relationships/slideLayout" Target="../slideLayouts/slideLayout15.xml"/><Relationship Id="rId7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svg"/><Relationship Id="rId4" Type="http://schemas.openxmlformats.org/officeDocument/2006/relationships/image" Target="../media/image24.png"/><Relationship Id="rId5" Type="http://schemas.openxmlformats.org/officeDocument/2006/relationships/image" Target="../media/image25.svg"/><Relationship Id="rId6" Type="http://schemas.openxmlformats.org/officeDocument/2006/relationships/slideLayout" Target="../slideLayouts/slideLayout15.xml"/><Relationship Id="rId7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svg"/><Relationship Id="rId4" Type="http://schemas.openxmlformats.org/officeDocument/2006/relationships/image" Target="../media/image26.png"/><Relationship Id="rId5" Type="http://schemas.openxmlformats.org/officeDocument/2006/relationships/image" Target="../media/image27.svg"/><Relationship Id="rId6" Type="http://schemas.openxmlformats.org/officeDocument/2006/relationships/slideLayout" Target="../slideLayouts/slideLayout15.xml"/><Relationship Id="rId7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svg"/><Relationship Id="rId4" Type="http://schemas.openxmlformats.org/officeDocument/2006/relationships/image" Target="../media/image28.png"/><Relationship Id="rId5" Type="http://schemas.openxmlformats.org/officeDocument/2006/relationships/image" Target="../media/image29.svg"/><Relationship Id="rId6" Type="http://schemas.openxmlformats.org/officeDocument/2006/relationships/slideLayout" Target="../slideLayouts/slideLayout15.xml"/><Relationship Id="rId7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svg"/><Relationship Id="rId3" Type="http://schemas.openxmlformats.org/officeDocument/2006/relationships/image" Target="../media/image6.png"/><Relationship Id="rId4" Type="http://schemas.openxmlformats.org/officeDocument/2006/relationships/image" Target="../media/image7.svg"/><Relationship Id="rId5" Type="http://schemas.openxmlformats.org/officeDocument/2006/relationships/image" Target="../media/image8.png"/><Relationship Id="rId6" Type="http://schemas.openxmlformats.org/officeDocument/2006/relationships/image" Target="../media/image9.svg"/><Relationship Id="rId7" Type="http://schemas.openxmlformats.org/officeDocument/2006/relationships/image" Target="../media/image12.png"/><Relationship Id="rId8" Type="http://schemas.openxmlformats.org/officeDocument/2006/relationships/image" Target="../media/image13.svg"/><Relationship Id="rId9" Type="http://schemas.openxmlformats.org/officeDocument/2006/relationships/image" Target="../media/image10.png"/><Relationship Id="rId10" Type="http://schemas.openxmlformats.org/officeDocument/2006/relationships/image" Target="../media/image11.svg"/><Relationship Id="rId11" Type="http://schemas.openxmlformats.org/officeDocument/2006/relationships/image" Target="../media/image16.png"/><Relationship Id="rId12" Type="http://schemas.openxmlformats.org/officeDocument/2006/relationships/image" Target="../media/image17.svg"/><Relationship Id="rId13" Type="http://schemas.openxmlformats.org/officeDocument/2006/relationships/image" Target="../media/image18.png"/><Relationship Id="rId14" Type="http://schemas.openxmlformats.org/officeDocument/2006/relationships/image" Target="../media/image19.svg"/><Relationship Id="rId15" Type="http://schemas.openxmlformats.org/officeDocument/2006/relationships/image" Target="../media/image20.png"/><Relationship Id="rId16" Type="http://schemas.openxmlformats.org/officeDocument/2006/relationships/image" Target="../media/image21.svg"/><Relationship Id="rId17" Type="http://schemas.openxmlformats.org/officeDocument/2006/relationships/image" Target="../media/image22.png"/><Relationship Id="rId18" Type="http://schemas.openxmlformats.org/officeDocument/2006/relationships/image" Target="../media/image23.svg"/><Relationship Id="rId19" Type="http://schemas.openxmlformats.org/officeDocument/2006/relationships/image" Target="../media/image28.png"/><Relationship Id="rId20" Type="http://schemas.openxmlformats.org/officeDocument/2006/relationships/image" Target="../media/image29.svg"/><Relationship Id="rId21" Type="http://schemas.openxmlformats.org/officeDocument/2006/relationships/image" Target="../media/image14.png"/><Relationship Id="rId22" Type="http://schemas.openxmlformats.org/officeDocument/2006/relationships/image" Target="../media/image15.svg"/><Relationship Id="rId23" Type="http://schemas.openxmlformats.org/officeDocument/2006/relationships/image" Target="../media/image30.png"/><Relationship Id="rId24" Type="http://schemas.openxmlformats.org/officeDocument/2006/relationships/image" Target="../media/image31.svg"/><Relationship Id="rId25" Type="http://schemas.openxmlformats.org/officeDocument/2006/relationships/image" Target="../media/image26.png"/><Relationship Id="rId26" Type="http://schemas.openxmlformats.org/officeDocument/2006/relationships/image" Target="../media/image27.svg"/><Relationship Id="rId27" Type="http://schemas.openxmlformats.org/officeDocument/2006/relationships/image" Target="../media/image24.png"/><Relationship Id="rId28" Type="http://schemas.openxmlformats.org/officeDocument/2006/relationships/image" Target="../media/image25.svg"/><Relationship Id="rId29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svg"/><Relationship Id="rId4" Type="http://schemas.openxmlformats.org/officeDocument/2006/relationships/image" Target="../media/image6.png"/><Relationship Id="rId5" Type="http://schemas.openxmlformats.org/officeDocument/2006/relationships/image" Target="../media/image7.svg"/><Relationship Id="rId6" Type="http://schemas.openxmlformats.org/officeDocument/2006/relationships/slideLayout" Target="../slideLayouts/slideLayout15.xml"/><Relationship Id="rId7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svg"/><Relationship Id="rId4" Type="http://schemas.openxmlformats.org/officeDocument/2006/relationships/image" Target="../media/image8.png"/><Relationship Id="rId5" Type="http://schemas.openxmlformats.org/officeDocument/2006/relationships/image" Target="../media/image9.svg"/><Relationship Id="rId6" Type="http://schemas.openxmlformats.org/officeDocument/2006/relationships/slideLayout" Target="../slideLayouts/slideLayout15.xml"/><Relationship Id="rId7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svg"/><Relationship Id="rId4" Type="http://schemas.openxmlformats.org/officeDocument/2006/relationships/image" Target="../media/image10.png"/><Relationship Id="rId5" Type="http://schemas.openxmlformats.org/officeDocument/2006/relationships/image" Target="../media/image11.svg"/><Relationship Id="rId6" Type="http://schemas.openxmlformats.org/officeDocument/2006/relationships/slideLayout" Target="../slideLayouts/slideLayout15.xml"/><Relationship Id="rId7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svg"/><Relationship Id="rId4" Type="http://schemas.openxmlformats.org/officeDocument/2006/relationships/image" Target="../media/image12.png"/><Relationship Id="rId5" Type="http://schemas.openxmlformats.org/officeDocument/2006/relationships/image" Target="../media/image13.svg"/><Relationship Id="rId6" Type="http://schemas.openxmlformats.org/officeDocument/2006/relationships/slideLayout" Target="../slideLayouts/slideLayout15.xml"/><Relationship Id="rId7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svg"/><Relationship Id="rId4" Type="http://schemas.openxmlformats.org/officeDocument/2006/relationships/image" Target="../media/image14.png"/><Relationship Id="rId5" Type="http://schemas.openxmlformats.org/officeDocument/2006/relationships/image" Target="../media/image15.svg"/><Relationship Id="rId6" Type="http://schemas.openxmlformats.org/officeDocument/2006/relationships/slideLayout" Target="../slideLayouts/slideLayout15.xml"/><Relationship Id="rId7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svg"/><Relationship Id="rId4" Type="http://schemas.openxmlformats.org/officeDocument/2006/relationships/image" Target="../media/image16.png"/><Relationship Id="rId5" Type="http://schemas.openxmlformats.org/officeDocument/2006/relationships/image" Target="../media/image17.svg"/><Relationship Id="rId6" Type="http://schemas.openxmlformats.org/officeDocument/2006/relationships/slideLayout" Target="../slideLayouts/slideLayout15.xml"/><Relationship Id="rId7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svg"/><Relationship Id="rId4" Type="http://schemas.openxmlformats.org/officeDocument/2006/relationships/image" Target="../media/image18.png"/><Relationship Id="rId5" Type="http://schemas.openxmlformats.org/officeDocument/2006/relationships/image" Target="../media/image19.svg"/><Relationship Id="rId6" Type="http://schemas.openxmlformats.org/officeDocument/2006/relationships/slideLayout" Target="../slideLayouts/slideLayout15.xml"/><Relationship Id="rId7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svg"/><Relationship Id="rId4" Type="http://schemas.openxmlformats.org/officeDocument/2006/relationships/image" Target="../media/image20.png"/><Relationship Id="rId5" Type="http://schemas.openxmlformats.org/officeDocument/2006/relationships/image" Target="../media/image21.svg"/><Relationship Id="rId6" Type="http://schemas.openxmlformats.org/officeDocument/2006/relationships/slideLayout" Target="../slideLayouts/slideLayout15.xml"/><Relationship Id="rId7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name="" id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7" id="82"/>
          <p:cNvGrpSpPr/>
          <p:nvPr/>
        </p:nvGrpSpPr>
        <p:grpSpPr>
          <a:xfrm>
            <a:off x="-716760" y="4212360"/>
            <a:ext cx="2879640" cy="2879640"/>
            <a:chOff x="-716760" y="4212360"/>
            <a:chExt cx="2879640" cy="2879640"/>
          </a:xfrm>
        </p:grpSpPr>
        <p:sp>
          <p:nvSpPr>
            <p:cNvPr name="Freeform 8" id="83"/>
            <p:cNvSpPr/>
            <p:nvPr/>
          </p:nvSpPr>
          <p:spPr>
            <a:xfrm>
              <a:off x="-716760" y="4212360"/>
              <a:ext cx="2879640" cy="2879640"/>
            </a:xfrm>
            <a:custGeom>
              <a:avLst/>
              <a:gdLst>
                <a:gd name="textAreaLeft" fmla="*/ 0 w 2879640"/>
                <a:gd name="textAreaRight" fmla="*/ 2880000 w 2879640"/>
                <a:gd name="textAreaTop" fmla="*/ 0 h 2879640"/>
                <a:gd name="textAreaBottom" fmla="*/ 2880000 h 2879640"/>
              </a:gdLst>
              <a:ahLst/>
              <a:rect r="textAreaRight" b="textAreaBottom" t="textAreaTop" l="textAreaLeft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 w="0">
              <a:noFill/>
            </a:ln>
            <a:effectLst>
              <a:outerShdw rotWithShape="0" dist="37674" dir="18900000" blurRad="50760" algn="bl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bIns="45000" anchor="t" rIns="90000" tIns="45000">
              <a:noAutofit/>
            </a:bodyPr>
            <a:p>
              <a:endParaRPr b="0" u="none" sz="1800" strike="noStrike" lang="ru-RU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name="TextBox 9" id="84"/>
            <p:cNvSpPr/>
            <p:nvPr/>
          </p:nvSpPr>
          <p:spPr>
            <a:xfrm>
              <a:off x="-446760" y="4347360"/>
              <a:ext cx="2339640" cy="247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bIns="4680" anchor="ctr" rIns="4680" tIns="4680">
              <a:noAutofit/>
            </a:bodyPr>
            <a:p>
              <a:pPr defTabSz="936000" algn="ctr">
                <a:lnSpc>
                  <a:spcPts val="298"/>
                </a:lnSpc>
              </a:pPr>
              <a:endParaRPr b="0" u="none" sz="100" strike="noStrike" lang="en-US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grpSp>
        <p:nvGrpSpPr>
          <p:cNvPr name="Group 10" id="85"/>
          <p:cNvGrpSpPr/>
          <p:nvPr/>
        </p:nvGrpSpPr>
        <p:grpSpPr>
          <a:xfrm>
            <a:off x="-1346760" y="3312360"/>
            <a:ext cx="1799640" cy="1799640"/>
            <a:chOff x="-1346760" y="3312360"/>
            <a:chExt cx="1799640" cy="1799640"/>
          </a:xfrm>
        </p:grpSpPr>
        <p:sp>
          <p:nvSpPr>
            <p:cNvPr name="Freeform 11" id="86"/>
            <p:cNvSpPr/>
            <p:nvPr/>
          </p:nvSpPr>
          <p:spPr>
            <a:xfrm>
              <a:off x="-1346760" y="3312360"/>
              <a:ext cx="1799640" cy="1799640"/>
            </a:xfrm>
            <a:custGeom>
              <a:avLst/>
              <a:gdLst>
                <a:gd name="textAreaLeft" fmla="*/ 0 w 1799640"/>
                <a:gd name="textAreaRight" fmla="*/ 1800000 w 1799640"/>
                <a:gd name="textAreaTop" fmla="*/ 0 h 1799640"/>
                <a:gd name="textAreaBottom" fmla="*/ 1800000 h 1799640"/>
              </a:gdLst>
              <a:ahLst/>
              <a:rect r="textAreaRight" b="textAreaBottom" t="textAreaTop" l="textAreaLeft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f28"/>
            </a:solidFill>
            <a:ln w="0">
              <a:noFill/>
            </a:ln>
            <a:effectLst>
              <a:outerShdw rotWithShape="0" dist="37674" dir="18900000" blurRad="50760" algn="bl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bIns="45000" anchor="t" rIns="90000" tIns="45000">
              <a:noAutofit/>
            </a:bodyPr>
            <a:p>
              <a:endParaRPr b="0" u="none" sz="1800" strike="noStrike" lang="ru-RU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name="TextBox 12" id="87"/>
            <p:cNvSpPr/>
            <p:nvPr/>
          </p:nvSpPr>
          <p:spPr>
            <a:xfrm>
              <a:off x="-1177920" y="3396600"/>
              <a:ext cx="1462320" cy="1546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bIns="4680" anchor="ctr" rIns="4680" tIns="4680">
              <a:noAutofit/>
            </a:bodyPr>
            <a:p>
              <a:pPr defTabSz="936000" algn="ctr">
                <a:lnSpc>
                  <a:spcPts val="298"/>
                </a:lnSpc>
              </a:pPr>
              <a:endParaRPr b="0" u="none" sz="100" strike="noStrike" lang="en-US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grpSp>
        <p:nvGrpSpPr>
          <p:cNvPr name="Group 16" id="88"/>
          <p:cNvGrpSpPr/>
          <p:nvPr/>
        </p:nvGrpSpPr>
        <p:grpSpPr>
          <a:xfrm>
            <a:off x="1404000" y="6009480"/>
            <a:ext cx="1079640" cy="1079640"/>
            <a:chOff x="1404000" y="6009480"/>
            <a:chExt cx="1079640" cy="1079640"/>
          </a:xfrm>
        </p:grpSpPr>
        <p:sp>
          <p:nvSpPr>
            <p:cNvPr name="Freeform 17" id="89"/>
            <p:cNvSpPr/>
            <p:nvPr/>
          </p:nvSpPr>
          <p:spPr>
            <a:xfrm>
              <a:off x="1404000" y="6009480"/>
              <a:ext cx="1079640" cy="1079640"/>
            </a:xfrm>
            <a:custGeom>
              <a:avLst/>
              <a:gdLst>
                <a:gd name="textAreaLeft" fmla="*/ 0 w 1079640"/>
                <a:gd name="textAreaRight" fmla="*/ 1080000 w 1079640"/>
                <a:gd name="textAreaTop" fmla="*/ 0 h 1079640"/>
                <a:gd name="textAreaBottom" fmla="*/ 1080000 h 1079640"/>
              </a:gdLst>
              <a:ahLst/>
              <a:rect r="textAreaRight" b="textAreaBottom" t="textAreaTop" l="textAreaLeft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  <a:effectLst>
              <a:outerShdw rotWithShape="0" dist="37674" dir="2700000" blurRad="50760" algn="tl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bIns="45000" anchor="t" rIns="90000" tIns="45000">
              <a:noAutofit/>
            </a:bodyPr>
            <a:p>
              <a:endParaRPr b="0" u="none" sz="1800" strike="noStrike" lang="ru-RU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name="TextBox 18" id="90"/>
            <p:cNvSpPr/>
            <p:nvPr/>
          </p:nvSpPr>
          <p:spPr>
            <a:xfrm>
              <a:off x="1505520" y="6060240"/>
              <a:ext cx="877320" cy="927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bIns="4680" anchor="ctr" rIns="4680" tIns="4680">
              <a:noAutofit/>
            </a:bodyPr>
            <a:p>
              <a:pPr defTabSz="936000" algn="ctr">
                <a:lnSpc>
                  <a:spcPts val="298"/>
                </a:lnSpc>
              </a:pPr>
              <a:endParaRPr b="0" u="none" sz="100" strike="noStrike" lang="en-US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pic>
        <p:nvPicPr>
          <p:cNvPr descr="" name="Рисунок 19" id="91"/>
          <p:cNvPicPr/>
          <p:nvPr/>
        </p:nvPicPr>
        <p:blipFill>
          <a:blip r:embed="rId1"/>
          <a:stretch/>
        </p:blipFill>
        <p:spPr>
          <a:xfrm>
            <a:off x="2971800" y="921240"/>
            <a:ext cx="4469040" cy="900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name="Блок-схема: узел 20" id="92"/>
          <p:cNvSpPr/>
          <p:nvPr/>
        </p:nvSpPr>
        <p:spPr>
          <a:xfrm>
            <a:off x="7451200" y="939520"/>
            <a:ext cx="899640" cy="899640"/>
          </a:xfrm>
          <a:prstGeom prst="flowChartConnector">
            <a:avLst/>
          </a:prstGeom>
          <a:noFill/>
          <a:ln>
            <a:solidFill>
              <a:srgbClr val="24508c"/>
            </a:solidFill>
            <a:prstDash val="sysDot"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bIns="45000" anchor="ctr" rIns="90000" tIns="45000">
            <a:noAutofit/>
          </a:bodyPr>
          <a:p>
            <a:pPr defTabSz="936000" algn="ctr">
              <a:lnSpc>
                <a:spcPct val="100000"/>
              </a:lnSpc>
            </a:pPr>
            <a:endParaRPr b="0" u="none" sz="1840" strike="noStrike" lang="ru-RU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name="TextBox 21" id="93"/>
          <p:cNvSpPr/>
          <p:nvPr/>
        </p:nvSpPr>
        <p:spPr>
          <a:xfrm>
            <a:off x="7406200" y="1020160"/>
            <a:ext cx="990360" cy="73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spAutoFit/>
          </a:bodyPr>
          <a:p>
            <a:pPr defTabSz="936000" algn="ctr">
              <a:lnSpc>
                <a:spcPct val="100000"/>
              </a:lnSpc>
            </a:pPr>
            <a:r>
              <a:rPr b="1" u="none" sz="1400" strike="noStrike" lang="ru-RU">
                <a:solidFill>
                  <a:schemeClr val="dk1"/>
                </a:solidFill>
                <a:uFillTx/>
                <a:latin typeface="Raleway ExtraLight"/>
              </a:rPr>
              <a:t>Место</a:t>
            </a:r>
            <a:r>
              <a:rPr b="1" u="none" sz="1400" strike="noStrike" spc="100" lang="ru-RU">
                <a:solidFill>
                  <a:schemeClr val="dk1"/>
                </a:solidFill>
                <a:uFillTx/>
                <a:latin typeface="Raleway ExtraLight"/>
              </a:rPr>
              <a:t xml:space="preserve"> </a:t>
            </a:r>
            <a:r>
              <a:rPr b="1" u="none" sz="1400" strike="noStrike" lang="ru-RU">
                <a:solidFill>
                  <a:schemeClr val="dk1"/>
                </a:solidFill>
                <a:uFillTx/>
                <a:latin typeface="Raleway ExtraLight"/>
              </a:rPr>
              <a:t>логотипа</a:t>
            </a:r>
            <a:r>
              <a:rPr b="1" u="none" sz="1400" strike="noStrike" spc="300" lang="ru-RU">
                <a:solidFill>
                  <a:schemeClr val="dk1"/>
                </a:solidFill>
                <a:uFillTx/>
                <a:latin typeface="Raleway ExtraLight"/>
              </a:rPr>
              <a:t xml:space="preserve"> </a:t>
            </a:r>
            <a:r>
              <a:rPr b="1" u="none" sz="1400" strike="noStrike" lang="ru-RU">
                <a:solidFill>
                  <a:schemeClr val="dk1"/>
                </a:solidFill>
                <a:uFillTx/>
                <a:latin typeface="Raleway ExtraLight"/>
              </a:rPr>
              <a:t>ОО</a:t>
            </a:r>
            <a:endParaRPr b="0" u="none" sz="14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name="TextBox 22" id="94"/>
          <p:cNvSpPr/>
          <p:nvPr/>
        </p:nvSpPr>
        <p:spPr>
          <a:xfrm>
            <a:off x="4103560" y="2971720"/>
            <a:ext cx="822924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spAutoFit/>
          </a:bodyPr>
          <a:p>
            <a:pPr defTabSz="936000" algn="just">
              <a:lnSpc>
                <a:spcPct val="100000"/>
              </a:lnSpc>
            </a:pPr>
            <a:r>
              <a:rPr b="1" u="none" sz="5400" strike="noStrike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Образовательное</a:t>
            </a:r>
            <a:r>
              <a:rPr b="1" u="none" sz="5400" strike="noStrike" spc="300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1" u="none" sz="5400" strike="noStrike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кредитование</a:t>
            </a:r>
            <a:r>
              <a:rPr b="1" u="none" sz="5400" strike="noStrike" spc="300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1" u="none" sz="5400" strike="noStrike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в</a:t>
            </a:r>
            <a:r>
              <a:rPr b="1" u="none" sz="5400" strike="noStrike" spc="300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1" u="none" sz="5400" strike="noStrike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СПО</a:t>
            </a:r>
            <a:endParaRPr b="0" u="none" sz="54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name="Freeform 5" id="95"/>
          <p:cNvSpPr/>
          <p:nvPr/>
        </p:nvSpPr>
        <p:spPr>
          <a:xfrm>
            <a:off x="15346200" y="1179480"/>
            <a:ext cx="5399640" cy="5399640"/>
          </a:xfrm>
          <a:custGeom>
            <a:avLst/>
            <a:gdLst>
              <a:gd name="textAreaLeft" fmla="*/ 0 w 5399640"/>
              <a:gd name="textAreaRight" fmla="*/ 5400000 w 5399640"/>
              <a:gd name="textAreaTop" fmla="*/ 0 h 5399640"/>
              <a:gd name="textAreaBottom" fmla="*/ 5400000 h 5399640"/>
            </a:gdLst>
            <a:ahLst/>
            <a:rect r="textAreaRight" b="textAreaBottom" t="textAreaTop" l="textAreaLeft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  <a:alphaModFix amt="12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noAutofit/>
          </a:bodyPr>
          <a:p>
            <a:endParaRPr b="0" u="none" sz="18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name="Freeform 200" id="96"/>
          <p:cNvSpPr/>
          <p:nvPr/>
        </p:nvSpPr>
        <p:spPr>
          <a:xfrm>
            <a:off x="3083320" y="3489040"/>
            <a:ext cx="719640" cy="719640"/>
          </a:xfrm>
          <a:custGeom>
            <a:avLst/>
            <a:gdLst>
              <a:gd name="textAreaLeft" fmla="*/ 0 w 719640"/>
              <a:gd name="textAreaRight" fmla="*/ 720000 w 719640"/>
              <a:gd name="textAreaTop" fmla="*/ 0 h 719640"/>
              <a:gd name="textAreaBottom" fmla="*/ 720000 h 719640"/>
            </a:gdLst>
            <a:ahLst/>
            <a:rect r="textAreaRight" b="textAreaBottom" t="textAreaTop" l="textAreaLeft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6" id="97"/>
          <p:cNvSpPr/>
          <p:nvPr/>
        </p:nvSpPr>
        <p:spPr>
          <a:xfrm>
            <a:off x="12914760" y="1040160"/>
            <a:ext cx="7199640" cy="5399640"/>
          </a:xfrm>
          <a:custGeom>
            <a:avLst/>
            <a:gdLst>
              <a:gd name="textAreaLeft" fmla="*/ 0 w 7199640"/>
              <a:gd name="textAreaRight" fmla="*/ 7200000 w 7199640"/>
              <a:gd name="textAreaTop" fmla="*/ 0 h 5399640"/>
              <a:gd name="textAreaBottom" fmla="*/ 5400000 h 5399640"/>
            </a:gdLst>
            <a:ahLst/>
            <a:rect r="textAreaRight" b="textAreaBottom" t="textAreaTop" l="textAreaLeft"/>
            <a:pathLst>
              <a:path w="8157169" h="6607307">
                <a:moveTo>
                  <a:pt x="0" y="0"/>
                </a:moveTo>
                <a:lnTo>
                  <a:pt x="8157170" y="0"/>
                </a:lnTo>
                <a:lnTo>
                  <a:pt x="8157170" y="6607308"/>
                </a:lnTo>
                <a:lnTo>
                  <a:pt x="0" y="660730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noAutofit/>
          </a:bodyPr>
          <a:p>
            <a:endParaRPr b="0" u="none" sz="18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name="" id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7" id="226"/>
          <p:cNvGrpSpPr/>
          <p:nvPr/>
        </p:nvGrpSpPr>
        <p:grpSpPr>
          <a:xfrm>
            <a:off x="-716760" y="4212360"/>
            <a:ext cx="2879640" cy="2879640"/>
            <a:chOff x="-716760" y="4212360"/>
            <a:chExt cx="2879640" cy="2879640"/>
          </a:xfrm>
        </p:grpSpPr>
        <p:sp>
          <p:nvSpPr>
            <p:cNvPr name="Freeform 8" id="227"/>
            <p:cNvSpPr/>
            <p:nvPr/>
          </p:nvSpPr>
          <p:spPr>
            <a:xfrm>
              <a:off x="-716760" y="4212360"/>
              <a:ext cx="2879640" cy="2879640"/>
            </a:xfrm>
            <a:custGeom>
              <a:avLst/>
              <a:gdLst>
                <a:gd name="textAreaLeft" fmla="*/ 0 w 2879640"/>
                <a:gd name="textAreaRight" fmla="*/ 2880000 w 2879640"/>
                <a:gd name="textAreaTop" fmla="*/ 0 h 2879640"/>
                <a:gd name="textAreaBottom" fmla="*/ 2880000 h 2879640"/>
              </a:gdLst>
              <a:ahLst/>
              <a:rect r="textAreaRight" b="textAreaBottom" t="textAreaTop" l="textAreaLeft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 w="0">
              <a:noFill/>
            </a:ln>
            <a:effectLst>
              <a:outerShdw rotWithShape="0" dist="37674" dir="18900000" blurRad="50760" algn="bl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bIns="45000" anchor="t" rIns="90000" tIns="45000">
              <a:noAutofit/>
            </a:bodyPr>
            <a:p>
              <a:endParaRPr b="0" u="none" sz="1800" strike="noStrike" lang="ru-RU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name="TextBox 9" id="228"/>
            <p:cNvSpPr/>
            <p:nvPr/>
          </p:nvSpPr>
          <p:spPr>
            <a:xfrm>
              <a:off x="-446760" y="4347360"/>
              <a:ext cx="2339640" cy="247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bIns="4680" anchor="ctr" rIns="4680" tIns="4680">
              <a:noAutofit/>
            </a:bodyPr>
            <a:p>
              <a:pPr defTabSz="936000" algn="ctr">
                <a:lnSpc>
                  <a:spcPts val="298"/>
                </a:lnSpc>
              </a:pPr>
              <a:endParaRPr b="0" u="none" sz="100" strike="noStrike" lang="en-US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grpSp>
        <p:nvGrpSpPr>
          <p:cNvPr name="Group 10" id="229"/>
          <p:cNvGrpSpPr/>
          <p:nvPr/>
        </p:nvGrpSpPr>
        <p:grpSpPr>
          <a:xfrm>
            <a:off x="-1346760" y="3312360"/>
            <a:ext cx="1799640" cy="1799640"/>
            <a:chOff x="-1346760" y="3312360"/>
            <a:chExt cx="1799640" cy="1799640"/>
          </a:xfrm>
        </p:grpSpPr>
        <p:sp>
          <p:nvSpPr>
            <p:cNvPr name="Freeform 11" id="230"/>
            <p:cNvSpPr/>
            <p:nvPr/>
          </p:nvSpPr>
          <p:spPr>
            <a:xfrm>
              <a:off x="-1346760" y="3312360"/>
              <a:ext cx="1799640" cy="1799640"/>
            </a:xfrm>
            <a:custGeom>
              <a:avLst/>
              <a:gdLst>
                <a:gd name="textAreaLeft" fmla="*/ 0 w 1799640"/>
                <a:gd name="textAreaRight" fmla="*/ 1800000 w 1799640"/>
                <a:gd name="textAreaTop" fmla="*/ 0 h 1799640"/>
                <a:gd name="textAreaBottom" fmla="*/ 1800000 h 1799640"/>
              </a:gdLst>
              <a:ahLst/>
              <a:rect r="textAreaRight" b="textAreaBottom" t="textAreaTop" l="textAreaLeft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f28"/>
            </a:solidFill>
            <a:ln w="0">
              <a:noFill/>
            </a:ln>
            <a:effectLst>
              <a:outerShdw rotWithShape="0" dist="37674" dir="18900000" blurRad="50760" algn="bl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bIns="45000" anchor="t" rIns="90000" tIns="45000">
              <a:noAutofit/>
            </a:bodyPr>
            <a:p>
              <a:endParaRPr b="0" u="none" sz="1800" strike="noStrike" lang="ru-RU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name="TextBox 12" id="231"/>
            <p:cNvSpPr/>
            <p:nvPr/>
          </p:nvSpPr>
          <p:spPr>
            <a:xfrm>
              <a:off x="-1177920" y="3396600"/>
              <a:ext cx="1462320" cy="1546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bIns="4680" anchor="ctr" rIns="4680" tIns="4680">
              <a:noAutofit/>
            </a:bodyPr>
            <a:p>
              <a:pPr defTabSz="936000" algn="ctr">
                <a:lnSpc>
                  <a:spcPts val="298"/>
                </a:lnSpc>
              </a:pPr>
              <a:endParaRPr b="0" u="none" sz="100" strike="noStrike" lang="en-US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grpSp>
        <p:nvGrpSpPr>
          <p:cNvPr name="Group 16" id="232"/>
          <p:cNvGrpSpPr/>
          <p:nvPr/>
        </p:nvGrpSpPr>
        <p:grpSpPr>
          <a:xfrm>
            <a:off x="1404000" y="6009480"/>
            <a:ext cx="1079640" cy="1079640"/>
            <a:chOff x="1404000" y="6009480"/>
            <a:chExt cx="1079640" cy="1079640"/>
          </a:xfrm>
        </p:grpSpPr>
        <p:sp>
          <p:nvSpPr>
            <p:cNvPr name="Freeform 17" id="233"/>
            <p:cNvSpPr/>
            <p:nvPr/>
          </p:nvSpPr>
          <p:spPr>
            <a:xfrm>
              <a:off x="1404000" y="6009480"/>
              <a:ext cx="1079640" cy="1079640"/>
            </a:xfrm>
            <a:custGeom>
              <a:avLst/>
              <a:gdLst>
                <a:gd name="textAreaLeft" fmla="*/ 0 w 1079640"/>
                <a:gd name="textAreaRight" fmla="*/ 1080000 w 1079640"/>
                <a:gd name="textAreaTop" fmla="*/ 0 h 1079640"/>
                <a:gd name="textAreaBottom" fmla="*/ 1080000 h 1079640"/>
              </a:gdLst>
              <a:ahLst/>
              <a:rect r="textAreaRight" b="textAreaBottom" t="textAreaTop" l="textAreaLeft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  <a:effectLst>
              <a:outerShdw rotWithShape="0" dist="37674" dir="2700000" blurRad="50760" algn="tl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bIns="45000" anchor="t" rIns="90000" tIns="45000">
              <a:noAutofit/>
            </a:bodyPr>
            <a:p>
              <a:endParaRPr b="0" u="none" sz="1800" strike="noStrike" lang="ru-RU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name="TextBox 18" id="234"/>
            <p:cNvSpPr/>
            <p:nvPr/>
          </p:nvSpPr>
          <p:spPr>
            <a:xfrm>
              <a:off x="1505520" y="6060240"/>
              <a:ext cx="877320" cy="927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bIns="4680" anchor="ctr" rIns="4680" tIns="4680">
              <a:noAutofit/>
            </a:bodyPr>
            <a:p>
              <a:pPr defTabSz="936000" algn="ctr">
                <a:lnSpc>
                  <a:spcPts val="298"/>
                </a:lnSpc>
              </a:pPr>
              <a:endParaRPr b="0" u="none" sz="100" strike="noStrike" lang="en-US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pic>
        <p:nvPicPr>
          <p:cNvPr descr="" name="Рисунок 19" id="235"/>
          <p:cNvPicPr/>
          <p:nvPr/>
        </p:nvPicPr>
        <p:blipFill>
          <a:blip r:embed="rId1"/>
          <a:stretch/>
        </p:blipFill>
        <p:spPr>
          <a:xfrm>
            <a:off x="2971800" y="921240"/>
            <a:ext cx="4469040" cy="900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name="Блок-схема: узел 20" id="236"/>
          <p:cNvSpPr/>
          <p:nvPr/>
        </p:nvSpPr>
        <p:spPr>
          <a:xfrm>
            <a:off x="7461200" y="949520"/>
            <a:ext cx="899640" cy="899640"/>
          </a:xfrm>
          <a:prstGeom prst="flowChartConnector">
            <a:avLst/>
          </a:prstGeom>
          <a:noFill/>
          <a:ln>
            <a:solidFill>
              <a:srgbClr val="24508c"/>
            </a:solidFill>
            <a:prstDash val="sysDot"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bIns="45000" anchor="ctr" rIns="90000" tIns="45000">
            <a:noAutofit/>
          </a:bodyPr>
          <a:p>
            <a:pPr defTabSz="936000" algn="ctr">
              <a:lnSpc>
                <a:spcPct val="100000"/>
              </a:lnSpc>
            </a:pPr>
            <a:endParaRPr b="0" u="none" sz="1840" strike="noStrike" lang="ru-RU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name="TextBox 21" id="237"/>
          <p:cNvSpPr/>
          <p:nvPr/>
        </p:nvSpPr>
        <p:spPr>
          <a:xfrm>
            <a:off x="7406200" y="1020160"/>
            <a:ext cx="990360" cy="73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spAutoFit/>
          </a:bodyPr>
          <a:p>
            <a:pPr defTabSz="936000" algn="ctr">
              <a:lnSpc>
                <a:spcPct val="100000"/>
              </a:lnSpc>
            </a:pPr>
            <a:r>
              <a:rPr b="1" u="none" sz="1400" strike="noStrike" lang="ru-RU">
                <a:solidFill>
                  <a:schemeClr val="dk1"/>
                </a:solidFill>
                <a:uFillTx/>
                <a:latin typeface="Raleway ExtraLight"/>
              </a:rPr>
              <a:t>Место</a:t>
            </a:r>
            <a:r>
              <a:rPr b="1" u="none" sz="1400" strike="noStrike" spc="100" lang="ru-RU">
                <a:solidFill>
                  <a:schemeClr val="dk1"/>
                </a:solidFill>
                <a:uFillTx/>
                <a:latin typeface="Raleway ExtraLight"/>
              </a:rPr>
              <a:t xml:space="preserve"> </a:t>
            </a:r>
            <a:r>
              <a:rPr b="1" u="none" sz="1400" strike="noStrike" lang="ru-RU">
                <a:solidFill>
                  <a:schemeClr val="dk1"/>
                </a:solidFill>
                <a:uFillTx/>
                <a:latin typeface="Raleway ExtraLight"/>
              </a:rPr>
              <a:t>логотипа</a:t>
            </a:r>
            <a:r>
              <a:rPr b="1" u="none" sz="1400" strike="noStrike" spc="200" lang="ru-RU">
                <a:solidFill>
                  <a:schemeClr val="dk1"/>
                </a:solidFill>
                <a:uFillTx/>
                <a:latin typeface="Raleway ExtraLight"/>
              </a:rPr>
              <a:t xml:space="preserve"> </a:t>
            </a:r>
            <a:r>
              <a:rPr b="1" u="none" sz="1400" strike="noStrike" lang="ru-RU">
                <a:solidFill>
                  <a:schemeClr val="dk1"/>
                </a:solidFill>
                <a:uFillTx/>
                <a:latin typeface="Raleway ExtraLight"/>
              </a:rPr>
              <a:t>ОО</a:t>
            </a:r>
            <a:endParaRPr b="0" u="none" sz="14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name="TextBox 22" id="238"/>
          <p:cNvSpPr/>
          <p:nvPr/>
        </p:nvSpPr>
        <p:spPr>
          <a:xfrm>
            <a:off x="4113560" y="2981720"/>
            <a:ext cx="9591840" cy="22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spAutoFit/>
          </a:bodyPr>
          <a:p>
            <a:pPr defTabSz="936000">
              <a:lnSpc>
                <a:spcPct val="100000"/>
              </a:lnSpc>
            </a:pPr>
            <a:r>
              <a:rPr b="1" u="none" sz="5400" strike="noStrike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Рубрика</a:t>
            </a:r>
            <a:r>
              <a:rPr b="1" u="none" sz="5400" strike="noStrike" spc="200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1" u="none" sz="5400" strike="noStrike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№9</a:t>
            </a:r>
            <a:r>
              <a:rPr b="1" u="none" sz="5400" strike="noStrike" spc="200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endParaRPr b="0" u="none" sz="5400" strike="noStrike" lang="ru-RU">
              <a:solidFill>
                <a:srgbClr val="000000"/>
              </a:solidFill>
              <a:uFillTx/>
              <a:latin typeface="Arial"/>
            </a:endParaRPr>
          </a:p>
          <a:p>
            <a:pPr defTabSz="936000">
              <a:lnSpc>
                <a:spcPct val="100000"/>
              </a:lnSpc>
            </a:pP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(см.</a:t>
            </a:r>
            <a:r>
              <a:rPr b="0" u="none" sz="4400" strike="noStrike" spc="2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варианты</a:t>
            </a:r>
            <a:r>
              <a:rPr b="0" u="none" sz="4400" strike="noStrike" spc="1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наименования</a:t>
            </a:r>
            <a:r>
              <a:rPr b="0" u="none" sz="4400" strike="noStrike" spc="1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в</a:t>
            </a:r>
            <a:r>
              <a:rPr b="0" u="none" sz="4400" strike="noStrike" spc="1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методических</a:t>
            </a:r>
            <a:r>
              <a:rPr b="0" u="none" sz="4400" strike="noStrike" spc="1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рекомендациях)</a:t>
            </a:r>
            <a:endParaRPr b="0" u="none" sz="44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name="Freeform 5" id="239"/>
          <p:cNvSpPr/>
          <p:nvPr/>
        </p:nvSpPr>
        <p:spPr>
          <a:xfrm>
            <a:off x="15336200" y="1169480"/>
            <a:ext cx="5399640" cy="5399640"/>
          </a:xfrm>
          <a:custGeom>
            <a:avLst/>
            <a:gdLst>
              <a:gd name="textAreaLeft" fmla="*/ 0 w 5399640"/>
              <a:gd name="textAreaRight" fmla="*/ 5400000 w 5399640"/>
              <a:gd name="textAreaTop" fmla="*/ 0 h 5399640"/>
              <a:gd name="textAreaBottom" fmla="*/ 5400000 h 5399640"/>
            </a:gdLst>
            <a:ahLst/>
            <a:rect r="textAreaRight" b="textAreaBottom" t="textAreaTop" l="textAreaLeft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  <a:alphaModFix amt="12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noAutofit/>
          </a:bodyPr>
          <a:p>
            <a:endParaRPr b="0" u="none" sz="18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name="Freeform 200" id="240"/>
          <p:cNvSpPr/>
          <p:nvPr/>
        </p:nvSpPr>
        <p:spPr>
          <a:xfrm>
            <a:off x="3083320" y="3489040"/>
            <a:ext cx="719640" cy="719640"/>
          </a:xfrm>
          <a:custGeom>
            <a:avLst/>
            <a:gdLst>
              <a:gd name="textAreaLeft" fmla="*/ 0 w 719640"/>
              <a:gd name="textAreaRight" fmla="*/ 720000 w 719640"/>
              <a:gd name="textAreaTop" fmla="*/ 0 h 719640"/>
              <a:gd name="textAreaBottom" fmla="*/ 720000 h 719640"/>
            </a:gdLst>
            <a:ahLst/>
            <a:rect r="textAreaRight" b="textAreaBottom" t="textAreaTop" l="textAreaLeft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3" id="241"/>
          <p:cNvSpPr/>
          <p:nvPr/>
        </p:nvSpPr>
        <p:spPr>
          <a:xfrm>
            <a:off x="13035520" y="1065880"/>
            <a:ext cx="7199640" cy="5399640"/>
          </a:xfrm>
          <a:custGeom>
            <a:avLst/>
            <a:gdLst>
              <a:gd name="textAreaLeft" fmla="*/ 0 w 7199640"/>
              <a:gd name="textAreaRight" fmla="*/ 7200000 w 7199640"/>
              <a:gd name="textAreaTop" fmla="*/ 0 h 5399640"/>
              <a:gd name="textAreaBottom" fmla="*/ 5400000 h 5399640"/>
            </a:gdLst>
            <a:ahLst/>
            <a:rect r="textAreaRight" b="textAreaBottom" t="textAreaTop" l="textAreaLeft"/>
            <a:pathLst>
              <a:path w="6234356" h="4522742">
                <a:moveTo>
                  <a:pt x="0" y="0"/>
                </a:moveTo>
                <a:lnTo>
                  <a:pt x="6234357" y="0"/>
                </a:lnTo>
                <a:lnTo>
                  <a:pt x="6234357" y="4522742"/>
                </a:lnTo>
                <a:lnTo>
                  <a:pt x="0" y="452274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noAutofit/>
          </a:bodyPr>
          <a:p>
            <a:endParaRPr b="0" u="none" sz="18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name="" id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7" id="242"/>
          <p:cNvGrpSpPr/>
          <p:nvPr/>
        </p:nvGrpSpPr>
        <p:grpSpPr>
          <a:xfrm>
            <a:off x="-716760" y="4212360"/>
            <a:ext cx="2879640" cy="2879640"/>
            <a:chOff x="-716760" y="4212360"/>
            <a:chExt cx="2879640" cy="2879640"/>
          </a:xfrm>
        </p:grpSpPr>
        <p:sp>
          <p:nvSpPr>
            <p:cNvPr name="Freeform 8" id="243"/>
            <p:cNvSpPr/>
            <p:nvPr/>
          </p:nvSpPr>
          <p:spPr>
            <a:xfrm>
              <a:off x="-716760" y="4212360"/>
              <a:ext cx="2879640" cy="2879640"/>
            </a:xfrm>
            <a:custGeom>
              <a:avLst/>
              <a:gdLst>
                <a:gd name="textAreaLeft" fmla="*/ 0 w 2879640"/>
                <a:gd name="textAreaRight" fmla="*/ 2880000 w 2879640"/>
                <a:gd name="textAreaTop" fmla="*/ 0 h 2879640"/>
                <a:gd name="textAreaBottom" fmla="*/ 2880000 h 2879640"/>
              </a:gdLst>
              <a:ahLst/>
              <a:rect r="textAreaRight" b="textAreaBottom" t="textAreaTop" l="textAreaLeft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 w="0">
              <a:noFill/>
            </a:ln>
            <a:effectLst>
              <a:outerShdw rotWithShape="0" dist="37674" dir="18900000" blurRad="50760" algn="bl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bIns="45000" anchor="t" rIns="90000" tIns="45000">
              <a:noAutofit/>
            </a:bodyPr>
            <a:p>
              <a:endParaRPr b="0" u="none" sz="1800" strike="noStrike" lang="ru-RU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name="TextBox 9" id="244"/>
            <p:cNvSpPr/>
            <p:nvPr/>
          </p:nvSpPr>
          <p:spPr>
            <a:xfrm>
              <a:off x="-446760" y="4347360"/>
              <a:ext cx="2339640" cy="247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bIns="4680" anchor="ctr" rIns="4680" tIns="4680">
              <a:noAutofit/>
            </a:bodyPr>
            <a:p>
              <a:pPr defTabSz="936000" algn="ctr">
                <a:lnSpc>
                  <a:spcPts val="298"/>
                </a:lnSpc>
              </a:pPr>
              <a:endParaRPr b="0" u="none" sz="100" strike="noStrike" lang="en-US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grpSp>
        <p:nvGrpSpPr>
          <p:cNvPr name="Group 10" id="245"/>
          <p:cNvGrpSpPr/>
          <p:nvPr/>
        </p:nvGrpSpPr>
        <p:grpSpPr>
          <a:xfrm>
            <a:off x="-1346760" y="3312360"/>
            <a:ext cx="1799640" cy="1799640"/>
            <a:chOff x="-1346760" y="3312360"/>
            <a:chExt cx="1799640" cy="1799640"/>
          </a:xfrm>
        </p:grpSpPr>
        <p:sp>
          <p:nvSpPr>
            <p:cNvPr name="Freeform 11" id="246"/>
            <p:cNvSpPr/>
            <p:nvPr/>
          </p:nvSpPr>
          <p:spPr>
            <a:xfrm>
              <a:off x="-1346760" y="3312360"/>
              <a:ext cx="1799640" cy="1799640"/>
            </a:xfrm>
            <a:custGeom>
              <a:avLst/>
              <a:gdLst>
                <a:gd name="textAreaLeft" fmla="*/ 0 w 1799640"/>
                <a:gd name="textAreaRight" fmla="*/ 1800000 w 1799640"/>
                <a:gd name="textAreaTop" fmla="*/ 0 h 1799640"/>
                <a:gd name="textAreaBottom" fmla="*/ 1800000 h 1799640"/>
              </a:gdLst>
              <a:ahLst/>
              <a:rect r="textAreaRight" b="textAreaBottom" t="textAreaTop" l="textAreaLeft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f28"/>
            </a:solidFill>
            <a:ln w="0">
              <a:noFill/>
            </a:ln>
            <a:effectLst>
              <a:outerShdw rotWithShape="0" dist="37674" dir="18900000" blurRad="50760" algn="bl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bIns="45000" anchor="t" rIns="90000" tIns="45000">
              <a:noAutofit/>
            </a:bodyPr>
            <a:p>
              <a:endParaRPr b="0" u="none" sz="1800" strike="noStrike" lang="ru-RU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name="TextBox 12" id="247"/>
            <p:cNvSpPr/>
            <p:nvPr/>
          </p:nvSpPr>
          <p:spPr>
            <a:xfrm>
              <a:off x="-1177920" y="3396600"/>
              <a:ext cx="1462320" cy="1546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bIns="4680" anchor="ctr" rIns="4680" tIns="4680">
              <a:noAutofit/>
            </a:bodyPr>
            <a:p>
              <a:pPr defTabSz="936000" algn="ctr">
                <a:lnSpc>
                  <a:spcPts val="298"/>
                </a:lnSpc>
              </a:pPr>
              <a:endParaRPr b="0" u="none" sz="100" strike="noStrike" lang="en-US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grpSp>
        <p:nvGrpSpPr>
          <p:cNvPr name="Group 16" id="248"/>
          <p:cNvGrpSpPr/>
          <p:nvPr/>
        </p:nvGrpSpPr>
        <p:grpSpPr>
          <a:xfrm>
            <a:off x="1404000" y="6009480"/>
            <a:ext cx="1079640" cy="1079640"/>
            <a:chOff x="1404000" y="6009480"/>
            <a:chExt cx="1079640" cy="1079640"/>
          </a:xfrm>
        </p:grpSpPr>
        <p:sp>
          <p:nvSpPr>
            <p:cNvPr name="Freeform 17" id="249"/>
            <p:cNvSpPr/>
            <p:nvPr/>
          </p:nvSpPr>
          <p:spPr>
            <a:xfrm>
              <a:off x="1404000" y="6009480"/>
              <a:ext cx="1079640" cy="1079640"/>
            </a:xfrm>
            <a:custGeom>
              <a:avLst/>
              <a:gdLst>
                <a:gd name="textAreaLeft" fmla="*/ 0 w 1079640"/>
                <a:gd name="textAreaRight" fmla="*/ 1080000 w 1079640"/>
                <a:gd name="textAreaTop" fmla="*/ 0 h 1079640"/>
                <a:gd name="textAreaBottom" fmla="*/ 1080000 h 1079640"/>
              </a:gdLst>
              <a:ahLst/>
              <a:rect r="textAreaRight" b="textAreaBottom" t="textAreaTop" l="textAreaLeft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  <a:effectLst>
              <a:outerShdw rotWithShape="0" dist="37674" dir="2700000" blurRad="50760" algn="tl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bIns="45000" anchor="t" rIns="90000" tIns="45000">
              <a:noAutofit/>
            </a:bodyPr>
            <a:p>
              <a:endParaRPr b="0" u="none" sz="1800" strike="noStrike" lang="ru-RU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name="TextBox 18" id="250"/>
            <p:cNvSpPr/>
            <p:nvPr/>
          </p:nvSpPr>
          <p:spPr>
            <a:xfrm>
              <a:off x="1505520" y="6060240"/>
              <a:ext cx="877320" cy="927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bIns="4680" anchor="ctr" rIns="4680" tIns="4680">
              <a:noAutofit/>
            </a:bodyPr>
            <a:p>
              <a:pPr defTabSz="936000" algn="ctr">
                <a:lnSpc>
                  <a:spcPts val="298"/>
                </a:lnSpc>
              </a:pPr>
              <a:endParaRPr b="0" u="none" sz="100" strike="noStrike" lang="en-US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pic>
        <p:nvPicPr>
          <p:cNvPr descr="" name="Рисунок 19" id="251"/>
          <p:cNvPicPr/>
          <p:nvPr/>
        </p:nvPicPr>
        <p:blipFill>
          <a:blip r:embed="rId1"/>
          <a:stretch/>
        </p:blipFill>
        <p:spPr>
          <a:xfrm>
            <a:off x="2971800" y="921240"/>
            <a:ext cx="4469040" cy="900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name="Блок-схема: узел 20" id="252"/>
          <p:cNvSpPr/>
          <p:nvPr/>
        </p:nvSpPr>
        <p:spPr>
          <a:xfrm>
            <a:off x="7461200" y="949520"/>
            <a:ext cx="899640" cy="899640"/>
          </a:xfrm>
          <a:prstGeom prst="flowChartConnector">
            <a:avLst/>
          </a:prstGeom>
          <a:noFill/>
          <a:ln>
            <a:solidFill>
              <a:srgbClr val="24508c"/>
            </a:solidFill>
            <a:prstDash val="sysDot"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bIns="45000" anchor="ctr" rIns="90000" tIns="45000">
            <a:noAutofit/>
          </a:bodyPr>
          <a:p>
            <a:pPr defTabSz="936000" algn="ctr">
              <a:lnSpc>
                <a:spcPct val="100000"/>
              </a:lnSpc>
            </a:pPr>
            <a:endParaRPr b="0" u="none" sz="1840" strike="noStrike" lang="ru-RU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name="TextBox 21" id="253"/>
          <p:cNvSpPr/>
          <p:nvPr/>
        </p:nvSpPr>
        <p:spPr>
          <a:xfrm>
            <a:off x="7426200" y="1040160"/>
            <a:ext cx="990360" cy="73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spAutoFit/>
          </a:bodyPr>
          <a:p>
            <a:pPr defTabSz="936000" algn="ctr">
              <a:lnSpc>
                <a:spcPct val="100000"/>
              </a:lnSpc>
            </a:pPr>
            <a:r>
              <a:rPr b="1" u="none" sz="1400" strike="noStrike" lang="ru-RU">
                <a:solidFill>
                  <a:schemeClr val="dk1"/>
                </a:solidFill>
                <a:uFillTx/>
                <a:latin typeface="Raleway ExtraLight"/>
              </a:rPr>
              <a:t>Место</a:t>
            </a:r>
            <a:r>
              <a:rPr b="1" u="none" sz="1400" strike="noStrike" spc="100" lang="ru-RU">
                <a:solidFill>
                  <a:schemeClr val="dk1"/>
                </a:solidFill>
                <a:uFillTx/>
                <a:latin typeface="Raleway ExtraLight"/>
              </a:rPr>
              <a:t xml:space="preserve"> </a:t>
            </a:r>
            <a:r>
              <a:rPr b="1" u="none" sz="1400" strike="noStrike" lang="ru-RU">
                <a:solidFill>
                  <a:schemeClr val="dk1"/>
                </a:solidFill>
                <a:uFillTx/>
                <a:latin typeface="Raleway ExtraLight"/>
              </a:rPr>
              <a:t>логотипа</a:t>
            </a:r>
            <a:r>
              <a:rPr b="1" u="none" sz="1400" strike="noStrike" spc="200" lang="ru-RU">
                <a:solidFill>
                  <a:schemeClr val="dk1"/>
                </a:solidFill>
                <a:uFillTx/>
                <a:latin typeface="Raleway ExtraLight"/>
              </a:rPr>
              <a:t xml:space="preserve"> </a:t>
            </a:r>
            <a:r>
              <a:rPr b="1" u="none" sz="1400" strike="noStrike" lang="ru-RU">
                <a:solidFill>
                  <a:schemeClr val="dk1"/>
                </a:solidFill>
                <a:uFillTx/>
                <a:latin typeface="Raleway ExtraLight"/>
              </a:rPr>
              <a:t>ОО</a:t>
            </a:r>
            <a:endParaRPr b="0" u="none" sz="14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name="TextBox 22" id="254"/>
          <p:cNvSpPr/>
          <p:nvPr/>
        </p:nvSpPr>
        <p:spPr>
          <a:xfrm>
            <a:off x="4113560" y="2981720"/>
            <a:ext cx="9591840" cy="22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spAutoFit/>
          </a:bodyPr>
          <a:p>
            <a:pPr defTabSz="936000">
              <a:lnSpc>
                <a:spcPct val="100000"/>
              </a:lnSpc>
            </a:pPr>
            <a:r>
              <a:rPr b="1" u="none" sz="5400" strike="noStrike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Рубрика</a:t>
            </a:r>
            <a:r>
              <a:rPr b="1" u="none" sz="5400" strike="noStrike" spc="200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1" u="none" sz="5400" strike="noStrike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№10</a:t>
            </a:r>
            <a:r>
              <a:rPr b="1" u="none" sz="5400" strike="noStrike" spc="100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endParaRPr b="0" u="none" sz="5400" strike="noStrike" lang="ru-RU">
              <a:solidFill>
                <a:srgbClr val="000000"/>
              </a:solidFill>
              <a:uFillTx/>
              <a:latin typeface="Arial"/>
            </a:endParaRPr>
          </a:p>
          <a:p>
            <a:pPr defTabSz="936000">
              <a:lnSpc>
                <a:spcPct val="100000"/>
              </a:lnSpc>
            </a:pP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(см.</a:t>
            </a:r>
            <a:r>
              <a:rPr b="0" u="none" sz="4400" strike="noStrike" spc="3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варианты</a:t>
            </a:r>
            <a:r>
              <a:rPr b="0" u="none" sz="4400" strike="noStrike" spc="1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наименования</a:t>
            </a:r>
            <a:r>
              <a:rPr b="0" u="none" sz="4400" strike="noStrike" spc="2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в</a:t>
            </a:r>
            <a:r>
              <a:rPr b="0" u="none" sz="4400" strike="noStrike" spc="3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методических</a:t>
            </a:r>
            <a:r>
              <a:rPr b="0" u="none" sz="4400" strike="noStrike" spc="3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рекомендациях)</a:t>
            </a:r>
            <a:endParaRPr b="0" u="none" sz="44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name="Freeform 5" id="255"/>
          <p:cNvSpPr/>
          <p:nvPr/>
        </p:nvSpPr>
        <p:spPr>
          <a:xfrm>
            <a:off x="15326200" y="1159480"/>
            <a:ext cx="5399640" cy="5399640"/>
          </a:xfrm>
          <a:custGeom>
            <a:avLst/>
            <a:gdLst>
              <a:gd name="textAreaLeft" fmla="*/ 0 w 5399640"/>
              <a:gd name="textAreaRight" fmla="*/ 5400000 w 5399640"/>
              <a:gd name="textAreaTop" fmla="*/ 0 h 5399640"/>
              <a:gd name="textAreaBottom" fmla="*/ 5400000 h 5399640"/>
            </a:gdLst>
            <a:ahLst/>
            <a:rect r="textAreaRight" b="textAreaBottom" t="textAreaTop" l="textAreaLeft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  <a:alphaModFix amt="12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noAutofit/>
          </a:bodyPr>
          <a:p>
            <a:endParaRPr b="0" u="none" sz="18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name="Freeform 200" id="256"/>
          <p:cNvSpPr/>
          <p:nvPr/>
        </p:nvSpPr>
        <p:spPr>
          <a:xfrm>
            <a:off x="3083320" y="3489040"/>
            <a:ext cx="719640" cy="719640"/>
          </a:xfrm>
          <a:custGeom>
            <a:avLst/>
            <a:gdLst>
              <a:gd name="textAreaLeft" fmla="*/ 0 w 719640"/>
              <a:gd name="textAreaRight" fmla="*/ 720000 w 719640"/>
              <a:gd name="textAreaTop" fmla="*/ 0 h 719640"/>
              <a:gd name="textAreaBottom" fmla="*/ 720000 h 719640"/>
            </a:gdLst>
            <a:ahLst/>
            <a:rect r="textAreaRight" b="textAreaBottom" t="textAreaTop" l="textAreaLeft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3" id="257"/>
          <p:cNvSpPr/>
          <p:nvPr/>
        </p:nvSpPr>
        <p:spPr>
          <a:xfrm>
            <a:off x="13270080" y="1040160"/>
            <a:ext cx="7199640" cy="5399640"/>
          </a:xfrm>
          <a:custGeom>
            <a:avLst/>
            <a:gdLst>
              <a:gd name="textAreaLeft" fmla="*/ 0 w 7199640"/>
              <a:gd name="textAreaRight" fmla="*/ 7200000 w 7199640"/>
              <a:gd name="textAreaTop" fmla="*/ 0 h 5399640"/>
              <a:gd name="textAreaBottom" fmla="*/ 5400000 h 5399640"/>
            </a:gdLst>
            <a:ahLst/>
            <a:rect r="textAreaRight" b="textAreaBottom" t="textAreaTop" l="textAreaLeft"/>
            <a:pathLst>
              <a:path w="7358734" h="5258150">
                <a:moveTo>
                  <a:pt x="0" y="0"/>
                </a:moveTo>
                <a:lnTo>
                  <a:pt x="7358734" y="0"/>
                </a:lnTo>
                <a:lnTo>
                  <a:pt x="7358734" y="5258150"/>
                </a:lnTo>
                <a:lnTo>
                  <a:pt x="0" y="525815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noAutofit/>
          </a:bodyPr>
          <a:p>
            <a:endParaRPr b="0" u="none" sz="18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name="" id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7" id="258"/>
          <p:cNvGrpSpPr/>
          <p:nvPr/>
        </p:nvGrpSpPr>
        <p:grpSpPr>
          <a:xfrm>
            <a:off x="-716760" y="4212360"/>
            <a:ext cx="2879640" cy="2879640"/>
            <a:chOff x="-716760" y="4212360"/>
            <a:chExt cx="2879640" cy="2879640"/>
          </a:xfrm>
        </p:grpSpPr>
        <p:sp>
          <p:nvSpPr>
            <p:cNvPr name="Freeform 8" id="259"/>
            <p:cNvSpPr/>
            <p:nvPr/>
          </p:nvSpPr>
          <p:spPr>
            <a:xfrm>
              <a:off x="-716760" y="4212360"/>
              <a:ext cx="2879640" cy="2879640"/>
            </a:xfrm>
            <a:custGeom>
              <a:avLst/>
              <a:gdLst>
                <a:gd name="textAreaLeft" fmla="*/ 0 w 2879640"/>
                <a:gd name="textAreaRight" fmla="*/ 2880000 w 2879640"/>
                <a:gd name="textAreaTop" fmla="*/ 0 h 2879640"/>
                <a:gd name="textAreaBottom" fmla="*/ 2880000 h 2879640"/>
              </a:gdLst>
              <a:ahLst/>
              <a:rect r="textAreaRight" b="textAreaBottom" t="textAreaTop" l="textAreaLeft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 w="0">
              <a:noFill/>
            </a:ln>
            <a:effectLst>
              <a:outerShdw rotWithShape="0" dist="37674" dir="18900000" blurRad="50760" algn="bl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bIns="45000" anchor="t" rIns="90000" tIns="45000">
              <a:noAutofit/>
            </a:bodyPr>
            <a:p>
              <a:endParaRPr b="0" u="none" sz="1800" strike="noStrike" lang="ru-RU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name="TextBox 9" id="260"/>
            <p:cNvSpPr/>
            <p:nvPr/>
          </p:nvSpPr>
          <p:spPr>
            <a:xfrm>
              <a:off x="-446760" y="4347360"/>
              <a:ext cx="2339640" cy="247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bIns="4680" anchor="ctr" rIns="4680" tIns="4680">
              <a:noAutofit/>
            </a:bodyPr>
            <a:p>
              <a:pPr defTabSz="936000" algn="ctr">
                <a:lnSpc>
                  <a:spcPts val="298"/>
                </a:lnSpc>
              </a:pPr>
              <a:endParaRPr b="0" u="none" sz="100" strike="noStrike" lang="en-US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grpSp>
        <p:nvGrpSpPr>
          <p:cNvPr name="Group 10" id="261"/>
          <p:cNvGrpSpPr/>
          <p:nvPr/>
        </p:nvGrpSpPr>
        <p:grpSpPr>
          <a:xfrm>
            <a:off x="-1346760" y="3312360"/>
            <a:ext cx="1799640" cy="1799640"/>
            <a:chOff x="-1346760" y="3312360"/>
            <a:chExt cx="1799640" cy="1799640"/>
          </a:xfrm>
        </p:grpSpPr>
        <p:sp>
          <p:nvSpPr>
            <p:cNvPr name="Freeform 11" id="262"/>
            <p:cNvSpPr/>
            <p:nvPr/>
          </p:nvSpPr>
          <p:spPr>
            <a:xfrm>
              <a:off x="-1346760" y="3312360"/>
              <a:ext cx="1799640" cy="1799640"/>
            </a:xfrm>
            <a:custGeom>
              <a:avLst/>
              <a:gdLst>
                <a:gd name="textAreaLeft" fmla="*/ 0 w 1799640"/>
                <a:gd name="textAreaRight" fmla="*/ 1800000 w 1799640"/>
                <a:gd name="textAreaTop" fmla="*/ 0 h 1799640"/>
                <a:gd name="textAreaBottom" fmla="*/ 1800000 h 1799640"/>
              </a:gdLst>
              <a:ahLst/>
              <a:rect r="textAreaRight" b="textAreaBottom" t="textAreaTop" l="textAreaLeft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f28"/>
            </a:solidFill>
            <a:ln w="0">
              <a:noFill/>
            </a:ln>
            <a:effectLst>
              <a:outerShdw rotWithShape="0" dist="37674" dir="18900000" blurRad="50760" algn="bl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bIns="45000" anchor="t" rIns="90000" tIns="45000">
              <a:noAutofit/>
            </a:bodyPr>
            <a:p>
              <a:endParaRPr b="0" u="none" sz="1800" strike="noStrike" lang="ru-RU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name="TextBox 12" id="263"/>
            <p:cNvSpPr/>
            <p:nvPr/>
          </p:nvSpPr>
          <p:spPr>
            <a:xfrm>
              <a:off x="-1177920" y="3396600"/>
              <a:ext cx="1462320" cy="1546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bIns="4680" anchor="ctr" rIns="4680" tIns="4680">
              <a:noAutofit/>
            </a:bodyPr>
            <a:p>
              <a:pPr defTabSz="936000" algn="ctr">
                <a:lnSpc>
                  <a:spcPts val="298"/>
                </a:lnSpc>
              </a:pPr>
              <a:endParaRPr b="0" u="none" sz="100" strike="noStrike" lang="en-US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grpSp>
        <p:nvGrpSpPr>
          <p:cNvPr name="Group 16" id="264"/>
          <p:cNvGrpSpPr/>
          <p:nvPr/>
        </p:nvGrpSpPr>
        <p:grpSpPr>
          <a:xfrm>
            <a:off x="1404000" y="6009480"/>
            <a:ext cx="1079640" cy="1079640"/>
            <a:chOff x="1404000" y="6009480"/>
            <a:chExt cx="1079640" cy="1079640"/>
          </a:xfrm>
        </p:grpSpPr>
        <p:sp>
          <p:nvSpPr>
            <p:cNvPr name="Freeform 17" id="265"/>
            <p:cNvSpPr/>
            <p:nvPr/>
          </p:nvSpPr>
          <p:spPr>
            <a:xfrm>
              <a:off x="1404000" y="6009480"/>
              <a:ext cx="1079640" cy="1079640"/>
            </a:xfrm>
            <a:custGeom>
              <a:avLst/>
              <a:gdLst>
                <a:gd name="textAreaLeft" fmla="*/ 0 w 1079640"/>
                <a:gd name="textAreaRight" fmla="*/ 1080000 w 1079640"/>
                <a:gd name="textAreaTop" fmla="*/ 0 h 1079640"/>
                <a:gd name="textAreaBottom" fmla="*/ 1080000 h 1079640"/>
              </a:gdLst>
              <a:ahLst/>
              <a:rect r="textAreaRight" b="textAreaBottom" t="textAreaTop" l="textAreaLeft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  <a:effectLst>
              <a:outerShdw rotWithShape="0" dist="37674" dir="2700000" blurRad="50760" algn="tl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bIns="45000" anchor="t" rIns="90000" tIns="45000">
              <a:noAutofit/>
            </a:bodyPr>
            <a:p>
              <a:endParaRPr b="0" u="none" sz="1800" strike="noStrike" lang="ru-RU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name="TextBox 18" id="266"/>
            <p:cNvSpPr/>
            <p:nvPr/>
          </p:nvSpPr>
          <p:spPr>
            <a:xfrm>
              <a:off x="1505520" y="6060240"/>
              <a:ext cx="877320" cy="927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bIns="4680" anchor="ctr" rIns="4680" tIns="4680">
              <a:noAutofit/>
            </a:bodyPr>
            <a:p>
              <a:pPr defTabSz="936000" algn="ctr">
                <a:lnSpc>
                  <a:spcPts val="298"/>
                </a:lnSpc>
              </a:pPr>
              <a:endParaRPr b="0" u="none" sz="100" strike="noStrike" lang="en-US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pic>
        <p:nvPicPr>
          <p:cNvPr descr="" name="Рисунок 19" id="267"/>
          <p:cNvPicPr/>
          <p:nvPr/>
        </p:nvPicPr>
        <p:blipFill>
          <a:blip r:embed="rId1"/>
          <a:stretch/>
        </p:blipFill>
        <p:spPr>
          <a:xfrm>
            <a:off x="2971800" y="921240"/>
            <a:ext cx="4469040" cy="900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name="Блок-схема: узел 20" id="268"/>
          <p:cNvSpPr/>
          <p:nvPr/>
        </p:nvSpPr>
        <p:spPr>
          <a:xfrm>
            <a:off x="7451200" y="939520"/>
            <a:ext cx="899640" cy="899640"/>
          </a:xfrm>
          <a:prstGeom prst="flowChartConnector">
            <a:avLst/>
          </a:prstGeom>
          <a:noFill/>
          <a:ln>
            <a:solidFill>
              <a:srgbClr val="24508c"/>
            </a:solidFill>
            <a:prstDash val="sysDot"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bIns="45000" anchor="ctr" rIns="90000" tIns="45000">
            <a:noAutofit/>
          </a:bodyPr>
          <a:p>
            <a:pPr defTabSz="936000" algn="ctr">
              <a:lnSpc>
                <a:spcPct val="100000"/>
              </a:lnSpc>
            </a:pPr>
            <a:endParaRPr b="0" u="none" sz="1840" strike="noStrike" lang="ru-RU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name="TextBox 21" id="269"/>
          <p:cNvSpPr/>
          <p:nvPr/>
        </p:nvSpPr>
        <p:spPr>
          <a:xfrm>
            <a:off x="7416200" y="1030160"/>
            <a:ext cx="990360" cy="73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spAutoFit/>
          </a:bodyPr>
          <a:p>
            <a:pPr defTabSz="936000" algn="ctr">
              <a:lnSpc>
                <a:spcPct val="100000"/>
              </a:lnSpc>
            </a:pPr>
            <a:r>
              <a:rPr b="1" u="none" sz="1400" strike="noStrike" lang="ru-RU">
                <a:solidFill>
                  <a:schemeClr val="dk1"/>
                </a:solidFill>
                <a:uFillTx/>
                <a:latin typeface="Raleway ExtraLight"/>
              </a:rPr>
              <a:t>Место</a:t>
            </a:r>
            <a:r>
              <a:rPr b="1" u="none" sz="1400" strike="noStrike" spc="100" lang="ru-RU">
                <a:solidFill>
                  <a:schemeClr val="dk1"/>
                </a:solidFill>
                <a:uFillTx/>
                <a:latin typeface="Raleway ExtraLight"/>
              </a:rPr>
              <a:t xml:space="preserve"> </a:t>
            </a:r>
            <a:r>
              <a:rPr b="1" u="none" sz="1400" strike="noStrike" lang="ru-RU">
                <a:solidFill>
                  <a:schemeClr val="dk1"/>
                </a:solidFill>
                <a:uFillTx/>
                <a:latin typeface="Raleway ExtraLight"/>
              </a:rPr>
              <a:t>логотипа</a:t>
            </a:r>
            <a:r>
              <a:rPr b="1" u="none" sz="1400" strike="noStrike" spc="100" lang="ru-RU">
                <a:solidFill>
                  <a:schemeClr val="dk1"/>
                </a:solidFill>
                <a:uFillTx/>
                <a:latin typeface="Raleway ExtraLight"/>
              </a:rPr>
              <a:t xml:space="preserve"> </a:t>
            </a:r>
            <a:r>
              <a:rPr b="1" u="none" sz="1400" strike="noStrike" lang="ru-RU">
                <a:solidFill>
                  <a:schemeClr val="dk1"/>
                </a:solidFill>
                <a:uFillTx/>
                <a:latin typeface="Raleway ExtraLight"/>
              </a:rPr>
              <a:t>ОО</a:t>
            </a:r>
            <a:endParaRPr b="0" u="none" sz="14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name="TextBox 22" id="270"/>
          <p:cNvSpPr/>
          <p:nvPr/>
        </p:nvSpPr>
        <p:spPr>
          <a:xfrm>
            <a:off x="4113560" y="2981720"/>
            <a:ext cx="9591840" cy="22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spAutoFit/>
          </a:bodyPr>
          <a:p>
            <a:pPr defTabSz="936000">
              <a:lnSpc>
                <a:spcPct val="100000"/>
              </a:lnSpc>
            </a:pPr>
            <a:r>
              <a:rPr b="1" u="none" sz="5400" strike="noStrike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Рубрика</a:t>
            </a:r>
            <a:r>
              <a:rPr b="1" u="none" sz="5400" strike="noStrike" spc="200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1" u="none" sz="5400" strike="noStrike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№11</a:t>
            </a:r>
            <a:endParaRPr b="0" u="none" sz="5400" strike="noStrike" lang="ru-RU">
              <a:solidFill>
                <a:srgbClr val="000000"/>
              </a:solidFill>
              <a:uFillTx/>
              <a:latin typeface="Arial"/>
            </a:endParaRPr>
          </a:p>
          <a:p>
            <a:pPr defTabSz="936000">
              <a:lnSpc>
                <a:spcPct val="100000"/>
              </a:lnSpc>
            </a:pP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(см.</a:t>
            </a:r>
            <a:r>
              <a:rPr b="0" u="none" sz="4400" strike="noStrike" spc="3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варианты</a:t>
            </a:r>
            <a:r>
              <a:rPr b="0" u="none" sz="4400" strike="noStrike" spc="2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наименования</a:t>
            </a:r>
            <a:r>
              <a:rPr b="0" u="none" sz="4400" strike="noStrike" spc="3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в</a:t>
            </a:r>
            <a:r>
              <a:rPr b="0" u="none" sz="4400" strike="noStrike" spc="2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методических</a:t>
            </a:r>
            <a:r>
              <a:rPr b="0" u="none" sz="4400" strike="noStrike" spc="2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рекомендациях)</a:t>
            </a:r>
            <a:endParaRPr b="0" u="none" sz="44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name="Freeform 5" id="271"/>
          <p:cNvSpPr/>
          <p:nvPr/>
        </p:nvSpPr>
        <p:spPr>
          <a:xfrm>
            <a:off x="15336200" y="1169480"/>
            <a:ext cx="5399640" cy="5399640"/>
          </a:xfrm>
          <a:custGeom>
            <a:avLst/>
            <a:gdLst>
              <a:gd name="textAreaLeft" fmla="*/ 0 w 5399640"/>
              <a:gd name="textAreaRight" fmla="*/ 5400000 w 5399640"/>
              <a:gd name="textAreaTop" fmla="*/ 0 h 5399640"/>
              <a:gd name="textAreaBottom" fmla="*/ 5400000 h 5399640"/>
            </a:gdLst>
            <a:ahLst/>
            <a:rect r="textAreaRight" b="textAreaBottom" t="textAreaTop" l="textAreaLeft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  <a:alphaModFix amt="12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noAutofit/>
          </a:bodyPr>
          <a:p>
            <a:endParaRPr b="0" u="none" sz="18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name="Freeform 200" id="272"/>
          <p:cNvSpPr/>
          <p:nvPr/>
        </p:nvSpPr>
        <p:spPr>
          <a:xfrm>
            <a:off x="3103320" y="3509040"/>
            <a:ext cx="719640" cy="719640"/>
          </a:xfrm>
          <a:custGeom>
            <a:avLst/>
            <a:gdLst>
              <a:gd name="textAreaLeft" fmla="*/ 0 w 719640"/>
              <a:gd name="textAreaRight" fmla="*/ 720000 w 719640"/>
              <a:gd name="textAreaTop" fmla="*/ 0 h 719640"/>
              <a:gd name="textAreaBottom" fmla="*/ 720000 h 719640"/>
            </a:gdLst>
            <a:ahLst/>
            <a:rect r="textAreaRight" b="textAreaBottom" t="textAreaTop" l="textAreaLeft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3" id="273"/>
          <p:cNvSpPr/>
          <p:nvPr/>
        </p:nvSpPr>
        <p:spPr>
          <a:xfrm>
            <a:off x="13001600" y="1081640"/>
            <a:ext cx="7559640" cy="5399640"/>
          </a:xfrm>
          <a:custGeom>
            <a:avLst/>
            <a:gdLst>
              <a:gd name="textAreaLeft" fmla="*/ 0 w 7559640"/>
              <a:gd name="textAreaRight" fmla="*/ 7560000 w 7559640"/>
              <a:gd name="textAreaTop" fmla="*/ 0 h 5399640"/>
              <a:gd name="textAreaBottom" fmla="*/ 5400000 h 5399640"/>
            </a:gdLst>
            <a:ahLst/>
            <a:rect r="textAreaRight" b="textAreaBottom" t="textAreaTop" l="textAreaLeft"/>
            <a:pathLst>
              <a:path w="6748106" h="4245172">
                <a:moveTo>
                  <a:pt x="0" y="0"/>
                </a:moveTo>
                <a:lnTo>
                  <a:pt x="6748106" y="0"/>
                </a:lnTo>
                <a:lnTo>
                  <a:pt x="6748106" y="4245172"/>
                </a:lnTo>
                <a:lnTo>
                  <a:pt x="0" y="424517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noAutofit/>
          </a:bodyPr>
          <a:p>
            <a:endParaRPr b="0" u="none" sz="18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name="" id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7" id="274"/>
          <p:cNvGrpSpPr/>
          <p:nvPr/>
        </p:nvGrpSpPr>
        <p:grpSpPr>
          <a:xfrm>
            <a:off x="-716760" y="4212360"/>
            <a:ext cx="2879640" cy="2879640"/>
            <a:chOff x="-716760" y="4212360"/>
            <a:chExt cx="2879640" cy="2879640"/>
          </a:xfrm>
        </p:grpSpPr>
        <p:sp>
          <p:nvSpPr>
            <p:cNvPr name="Freeform 8" id="275"/>
            <p:cNvSpPr/>
            <p:nvPr/>
          </p:nvSpPr>
          <p:spPr>
            <a:xfrm>
              <a:off x="-716760" y="4212360"/>
              <a:ext cx="2879640" cy="2879640"/>
            </a:xfrm>
            <a:custGeom>
              <a:avLst/>
              <a:gdLst>
                <a:gd name="textAreaLeft" fmla="*/ 0 w 2879640"/>
                <a:gd name="textAreaRight" fmla="*/ 2880000 w 2879640"/>
                <a:gd name="textAreaTop" fmla="*/ 0 h 2879640"/>
                <a:gd name="textAreaBottom" fmla="*/ 2880000 h 2879640"/>
              </a:gdLst>
              <a:ahLst/>
              <a:rect r="textAreaRight" b="textAreaBottom" t="textAreaTop" l="textAreaLeft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 w="0">
              <a:noFill/>
            </a:ln>
            <a:effectLst>
              <a:outerShdw rotWithShape="0" dist="37674" dir="18900000" blurRad="50760" algn="bl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bIns="45000" anchor="t" rIns="90000" tIns="45000">
              <a:noAutofit/>
            </a:bodyPr>
            <a:p>
              <a:endParaRPr b="0" u="none" sz="1800" strike="noStrike" lang="ru-RU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name="TextBox 9" id="276"/>
            <p:cNvSpPr/>
            <p:nvPr/>
          </p:nvSpPr>
          <p:spPr>
            <a:xfrm>
              <a:off x="-446760" y="4347360"/>
              <a:ext cx="2339640" cy="247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bIns="4680" anchor="ctr" rIns="4680" tIns="4680">
              <a:noAutofit/>
            </a:bodyPr>
            <a:p>
              <a:pPr defTabSz="936000" algn="ctr">
                <a:lnSpc>
                  <a:spcPts val="298"/>
                </a:lnSpc>
              </a:pPr>
              <a:endParaRPr b="0" u="none" sz="100" strike="noStrike" lang="en-US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grpSp>
        <p:nvGrpSpPr>
          <p:cNvPr name="Group 10" id="277"/>
          <p:cNvGrpSpPr/>
          <p:nvPr/>
        </p:nvGrpSpPr>
        <p:grpSpPr>
          <a:xfrm>
            <a:off x="-1346760" y="3312360"/>
            <a:ext cx="1799640" cy="1799640"/>
            <a:chOff x="-1346760" y="3312360"/>
            <a:chExt cx="1799640" cy="1799640"/>
          </a:xfrm>
        </p:grpSpPr>
        <p:sp>
          <p:nvSpPr>
            <p:cNvPr name="Freeform 11" id="278"/>
            <p:cNvSpPr/>
            <p:nvPr/>
          </p:nvSpPr>
          <p:spPr>
            <a:xfrm>
              <a:off x="-1346760" y="3312360"/>
              <a:ext cx="1799640" cy="1799640"/>
            </a:xfrm>
            <a:custGeom>
              <a:avLst/>
              <a:gdLst>
                <a:gd name="textAreaLeft" fmla="*/ 0 w 1799640"/>
                <a:gd name="textAreaRight" fmla="*/ 1800000 w 1799640"/>
                <a:gd name="textAreaTop" fmla="*/ 0 h 1799640"/>
                <a:gd name="textAreaBottom" fmla="*/ 1800000 h 1799640"/>
              </a:gdLst>
              <a:ahLst/>
              <a:rect r="textAreaRight" b="textAreaBottom" t="textAreaTop" l="textAreaLeft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f28"/>
            </a:solidFill>
            <a:ln w="0">
              <a:noFill/>
            </a:ln>
            <a:effectLst>
              <a:outerShdw rotWithShape="0" dist="37674" dir="18900000" blurRad="50760" algn="bl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bIns="45000" anchor="t" rIns="90000" tIns="45000">
              <a:noAutofit/>
            </a:bodyPr>
            <a:p>
              <a:endParaRPr b="0" u="none" sz="1800" strike="noStrike" lang="ru-RU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name="TextBox 12" id="279"/>
            <p:cNvSpPr/>
            <p:nvPr/>
          </p:nvSpPr>
          <p:spPr>
            <a:xfrm>
              <a:off x="-1177920" y="3396600"/>
              <a:ext cx="1462320" cy="1546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bIns="4680" anchor="ctr" rIns="4680" tIns="4680">
              <a:noAutofit/>
            </a:bodyPr>
            <a:p>
              <a:pPr defTabSz="936000" algn="ctr">
                <a:lnSpc>
                  <a:spcPts val="298"/>
                </a:lnSpc>
              </a:pPr>
              <a:endParaRPr b="0" u="none" sz="100" strike="noStrike" lang="en-US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grpSp>
        <p:nvGrpSpPr>
          <p:cNvPr name="Group 16" id="280"/>
          <p:cNvGrpSpPr/>
          <p:nvPr/>
        </p:nvGrpSpPr>
        <p:grpSpPr>
          <a:xfrm>
            <a:off x="1404000" y="6009480"/>
            <a:ext cx="1079640" cy="1079640"/>
            <a:chOff x="1404000" y="6009480"/>
            <a:chExt cx="1079640" cy="1079640"/>
          </a:xfrm>
        </p:grpSpPr>
        <p:sp>
          <p:nvSpPr>
            <p:cNvPr name="Freeform 17" id="281"/>
            <p:cNvSpPr/>
            <p:nvPr/>
          </p:nvSpPr>
          <p:spPr>
            <a:xfrm>
              <a:off x="1404000" y="6009480"/>
              <a:ext cx="1079640" cy="1079640"/>
            </a:xfrm>
            <a:custGeom>
              <a:avLst/>
              <a:gdLst>
                <a:gd name="textAreaLeft" fmla="*/ 0 w 1079640"/>
                <a:gd name="textAreaRight" fmla="*/ 1080000 w 1079640"/>
                <a:gd name="textAreaTop" fmla="*/ 0 h 1079640"/>
                <a:gd name="textAreaBottom" fmla="*/ 1080000 h 1079640"/>
              </a:gdLst>
              <a:ahLst/>
              <a:rect r="textAreaRight" b="textAreaBottom" t="textAreaTop" l="textAreaLeft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  <a:effectLst>
              <a:outerShdw rotWithShape="0" dist="37674" dir="2700000" blurRad="50760" algn="tl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bIns="45000" anchor="t" rIns="90000" tIns="45000">
              <a:noAutofit/>
            </a:bodyPr>
            <a:p>
              <a:endParaRPr b="0" u="none" sz="1800" strike="noStrike" lang="ru-RU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name="TextBox 18" id="282"/>
            <p:cNvSpPr/>
            <p:nvPr/>
          </p:nvSpPr>
          <p:spPr>
            <a:xfrm>
              <a:off x="1505520" y="6060240"/>
              <a:ext cx="877320" cy="927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bIns="4680" anchor="ctr" rIns="4680" tIns="4680">
              <a:noAutofit/>
            </a:bodyPr>
            <a:p>
              <a:pPr defTabSz="936000" algn="ctr">
                <a:lnSpc>
                  <a:spcPts val="298"/>
                </a:lnSpc>
              </a:pPr>
              <a:endParaRPr b="0" u="none" sz="100" strike="noStrike" lang="en-US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pic>
        <p:nvPicPr>
          <p:cNvPr descr="" name="Рисунок 19" id="283"/>
          <p:cNvPicPr/>
          <p:nvPr/>
        </p:nvPicPr>
        <p:blipFill>
          <a:blip r:embed="rId1"/>
          <a:stretch/>
        </p:blipFill>
        <p:spPr>
          <a:xfrm>
            <a:off x="2971800" y="921240"/>
            <a:ext cx="4469040" cy="900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name="Блок-схема: узел 20" id="284"/>
          <p:cNvSpPr/>
          <p:nvPr/>
        </p:nvSpPr>
        <p:spPr>
          <a:xfrm>
            <a:off x="7451200" y="939520"/>
            <a:ext cx="899640" cy="899640"/>
          </a:xfrm>
          <a:prstGeom prst="flowChartConnector">
            <a:avLst/>
          </a:prstGeom>
          <a:noFill/>
          <a:ln>
            <a:solidFill>
              <a:srgbClr val="24508c"/>
            </a:solidFill>
            <a:prstDash val="sysDot"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bIns="45000" anchor="ctr" rIns="90000" tIns="45000">
            <a:noAutofit/>
          </a:bodyPr>
          <a:p>
            <a:pPr defTabSz="936000" algn="ctr">
              <a:lnSpc>
                <a:spcPct val="100000"/>
              </a:lnSpc>
            </a:pPr>
            <a:endParaRPr b="0" u="none" sz="1840" strike="noStrike" lang="ru-RU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name="TextBox 21" id="285"/>
          <p:cNvSpPr/>
          <p:nvPr/>
        </p:nvSpPr>
        <p:spPr>
          <a:xfrm>
            <a:off x="7426200" y="1040160"/>
            <a:ext cx="990360" cy="73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spAutoFit/>
          </a:bodyPr>
          <a:p>
            <a:pPr defTabSz="936000" algn="ctr">
              <a:lnSpc>
                <a:spcPct val="100000"/>
              </a:lnSpc>
            </a:pPr>
            <a:r>
              <a:rPr b="1" u="none" sz="1400" strike="noStrike" lang="ru-RU">
                <a:solidFill>
                  <a:schemeClr val="dk1"/>
                </a:solidFill>
                <a:uFillTx/>
                <a:latin typeface="Raleway ExtraLight"/>
              </a:rPr>
              <a:t>Место</a:t>
            </a:r>
            <a:r>
              <a:rPr b="1" u="none" sz="1400" strike="noStrike" spc="300" lang="ru-RU">
                <a:solidFill>
                  <a:schemeClr val="dk1"/>
                </a:solidFill>
                <a:uFillTx/>
                <a:latin typeface="Raleway ExtraLight"/>
              </a:rPr>
              <a:t xml:space="preserve"> </a:t>
            </a:r>
            <a:r>
              <a:rPr b="1" u="none" sz="1400" strike="noStrike" lang="ru-RU">
                <a:solidFill>
                  <a:schemeClr val="dk1"/>
                </a:solidFill>
                <a:uFillTx/>
                <a:latin typeface="Raleway ExtraLight"/>
              </a:rPr>
              <a:t>логотипа</a:t>
            </a:r>
            <a:r>
              <a:rPr b="1" u="none" sz="1400" strike="noStrike" spc="300" lang="ru-RU">
                <a:solidFill>
                  <a:schemeClr val="dk1"/>
                </a:solidFill>
                <a:uFillTx/>
                <a:latin typeface="Raleway ExtraLight"/>
              </a:rPr>
              <a:t xml:space="preserve"> </a:t>
            </a:r>
            <a:r>
              <a:rPr b="1" u="none" sz="1400" strike="noStrike" lang="ru-RU">
                <a:solidFill>
                  <a:schemeClr val="dk1"/>
                </a:solidFill>
                <a:uFillTx/>
                <a:latin typeface="Raleway ExtraLight"/>
              </a:rPr>
              <a:t>ОО</a:t>
            </a:r>
            <a:endParaRPr b="0" u="none" sz="14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name="TextBox 22" id="286"/>
          <p:cNvSpPr/>
          <p:nvPr/>
        </p:nvSpPr>
        <p:spPr>
          <a:xfrm>
            <a:off x="4103560" y="2971720"/>
            <a:ext cx="9591840" cy="22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spAutoFit/>
          </a:bodyPr>
          <a:p>
            <a:pPr defTabSz="936000">
              <a:lnSpc>
                <a:spcPct val="100000"/>
              </a:lnSpc>
            </a:pPr>
            <a:r>
              <a:rPr b="1" u="none" sz="5400" strike="noStrike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Рубрика</a:t>
            </a:r>
            <a:r>
              <a:rPr b="1" u="none" sz="5400" strike="noStrike" spc="100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1" u="none" sz="5400" strike="noStrike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№12</a:t>
            </a:r>
            <a:r>
              <a:rPr b="1" u="none" sz="5400" strike="noStrike" spc="100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endParaRPr b="0" u="none" sz="5400" strike="noStrike" lang="ru-RU">
              <a:solidFill>
                <a:srgbClr val="000000"/>
              </a:solidFill>
              <a:uFillTx/>
              <a:latin typeface="Arial"/>
            </a:endParaRPr>
          </a:p>
          <a:p>
            <a:pPr defTabSz="936000">
              <a:lnSpc>
                <a:spcPct val="100000"/>
              </a:lnSpc>
            </a:pP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(см.</a:t>
            </a:r>
            <a:r>
              <a:rPr b="0" u="none" sz="4400" strike="noStrike" spc="1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варианты</a:t>
            </a:r>
            <a:r>
              <a:rPr b="0" u="none" sz="4400" strike="noStrike" spc="2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наименования</a:t>
            </a:r>
            <a:r>
              <a:rPr b="0" u="none" sz="4400" strike="noStrike" spc="2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в</a:t>
            </a:r>
            <a:r>
              <a:rPr b="0" u="none" sz="4400" strike="noStrike" spc="2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методических</a:t>
            </a:r>
            <a:r>
              <a:rPr b="0" u="none" sz="4400" strike="noStrike" spc="3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рекомендациях)</a:t>
            </a:r>
            <a:endParaRPr b="0" u="none" sz="44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name="Freeform 5" id="287"/>
          <p:cNvSpPr/>
          <p:nvPr/>
        </p:nvSpPr>
        <p:spPr>
          <a:xfrm>
            <a:off x="15346200" y="1179480"/>
            <a:ext cx="5399640" cy="5399640"/>
          </a:xfrm>
          <a:custGeom>
            <a:avLst/>
            <a:gdLst>
              <a:gd name="textAreaLeft" fmla="*/ 0 w 5399640"/>
              <a:gd name="textAreaRight" fmla="*/ 5400000 w 5399640"/>
              <a:gd name="textAreaTop" fmla="*/ 0 h 5399640"/>
              <a:gd name="textAreaBottom" fmla="*/ 5400000 h 5399640"/>
            </a:gdLst>
            <a:ahLst/>
            <a:rect r="textAreaRight" b="textAreaBottom" t="textAreaTop" l="textAreaLeft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  <a:alphaModFix amt="12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noAutofit/>
          </a:bodyPr>
          <a:p>
            <a:endParaRPr b="0" u="none" sz="18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name="Freeform 200" id="288"/>
          <p:cNvSpPr/>
          <p:nvPr/>
        </p:nvSpPr>
        <p:spPr>
          <a:xfrm>
            <a:off x="3103320" y="3509040"/>
            <a:ext cx="719640" cy="719640"/>
          </a:xfrm>
          <a:custGeom>
            <a:avLst/>
            <a:gdLst>
              <a:gd name="textAreaLeft" fmla="*/ 0 w 719640"/>
              <a:gd name="textAreaRight" fmla="*/ 720000 w 719640"/>
              <a:gd name="textAreaTop" fmla="*/ 0 h 719640"/>
              <a:gd name="textAreaBottom" fmla="*/ 720000 h 719640"/>
            </a:gdLst>
            <a:ahLst/>
            <a:rect r="textAreaRight" b="textAreaBottom" t="textAreaTop" l="textAreaLeft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3" id="289"/>
          <p:cNvSpPr/>
          <p:nvPr/>
        </p:nvSpPr>
        <p:spPr>
          <a:xfrm>
            <a:off x="12901600" y="1087120"/>
            <a:ext cx="7199640" cy="5399640"/>
          </a:xfrm>
          <a:custGeom>
            <a:avLst/>
            <a:gdLst>
              <a:gd name="textAreaLeft" fmla="*/ 0 w 7199640"/>
              <a:gd name="textAreaRight" fmla="*/ 7200000 w 7199640"/>
              <a:gd name="textAreaTop" fmla="*/ 0 h 5399640"/>
              <a:gd name="textAreaBottom" fmla="*/ 5400000 h 5399640"/>
            </a:gdLst>
            <a:ahLst/>
            <a:rect r="textAreaRight" b="textAreaBottom" t="textAreaTop" l="textAreaLeft"/>
            <a:pathLst>
              <a:path w="5965807" h="4317075">
                <a:moveTo>
                  <a:pt x="0" y="0"/>
                </a:moveTo>
                <a:lnTo>
                  <a:pt x="5965807" y="0"/>
                </a:lnTo>
                <a:lnTo>
                  <a:pt x="5965807" y="4317075"/>
                </a:lnTo>
                <a:lnTo>
                  <a:pt x="0" y="431707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noAutofit/>
          </a:bodyPr>
          <a:p>
            <a:endParaRPr b="0" u="none" sz="18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name="" id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162" id="290"/>
          <p:cNvSpPr/>
          <p:nvPr/>
        </p:nvSpPr>
        <p:spPr>
          <a:xfrm>
            <a:off x="3232360" y="2044360"/>
            <a:ext cx="377640" cy="543600"/>
          </a:xfrm>
          <a:custGeom>
            <a:avLst/>
            <a:gdLst>
              <a:gd name="textAreaLeft" fmla="*/ 0 w 377640"/>
              <a:gd name="textAreaRight" fmla="*/ 378000 w 377640"/>
              <a:gd name="textAreaTop" fmla="*/ 0 h 543600"/>
              <a:gd name="textAreaBottom" fmla="*/ 543960 h 543600"/>
            </a:gdLst>
            <a:ahLst/>
            <a:rect r="textAreaRight" b="textAreaBottom" t="textAreaTop" l="textAreaLeft"/>
            <a:pathLst>
              <a:path w="443" h="634">
                <a:moveTo>
                  <a:pt x="412" y="589"/>
                </a:moveTo>
                <a:lnTo>
                  <a:pt x="412" y="589"/>
                </a:lnTo>
                <a:cubicBezTo>
                  <a:pt x="383" y="589"/>
                  <a:pt x="383" y="589"/>
                  <a:pt x="383" y="589"/>
                </a:cubicBezTo>
                <a:cubicBezTo>
                  <a:pt x="383" y="456"/>
                  <a:pt x="383" y="456"/>
                  <a:pt x="383" y="456"/>
                </a:cubicBezTo>
                <a:cubicBezTo>
                  <a:pt x="383" y="383"/>
                  <a:pt x="310" y="324"/>
                  <a:pt x="236" y="324"/>
                </a:cubicBezTo>
                <a:cubicBezTo>
                  <a:pt x="310" y="324"/>
                  <a:pt x="383" y="250"/>
                  <a:pt x="383" y="176"/>
                </a:cubicBezTo>
                <a:cubicBezTo>
                  <a:pt x="383" y="44"/>
                  <a:pt x="383" y="44"/>
                  <a:pt x="383" y="44"/>
                </a:cubicBezTo>
                <a:cubicBezTo>
                  <a:pt x="412" y="44"/>
                  <a:pt x="412" y="44"/>
                  <a:pt x="412" y="44"/>
                </a:cubicBezTo>
                <a:cubicBezTo>
                  <a:pt x="427" y="44"/>
                  <a:pt x="442" y="29"/>
                  <a:pt x="442" y="29"/>
                </a:cubicBezTo>
                <a:cubicBezTo>
                  <a:pt x="442" y="15"/>
                  <a:pt x="427" y="0"/>
                  <a:pt x="412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5" y="0"/>
                  <a:pt x="0" y="15"/>
                  <a:pt x="0" y="29"/>
                </a:cubicBezTo>
                <a:cubicBezTo>
                  <a:pt x="0" y="29"/>
                  <a:pt x="15" y="44"/>
                  <a:pt x="30" y="44"/>
                </a:cubicBezTo>
                <a:cubicBezTo>
                  <a:pt x="59" y="44"/>
                  <a:pt x="59" y="44"/>
                  <a:pt x="59" y="44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59" y="250"/>
                  <a:pt x="133" y="324"/>
                  <a:pt x="206" y="324"/>
                </a:cubicBezTo>
                <a:cubicBezTo>
                  <a:pt x="133" y="324"/>
                  <a:pt x="59" y="383"/>
                  <a:pt x="59" y="456"/>
                </a:cubicBezTo>
                <a:cubicBezTo>
                  <a:pt x="59" y="589"/>
                  <a:pt x="59" y="589"/>
                  <a:pt x="59" y="589"/>
                </a:cubicBezTo>
                <a:cubicBezTo>
                  <a:pt x="30" y="589"/>
                  <a:pt x="30" y="589"/>
                  <a:pt x="30" y="589"/>
                </a:cubicBezTo>
                <a:cubicBezTo>
                  <a:pt x="15" y="589"/>
                  <a:pt x="0" y="604"/>
                  <a:pt x="0" y="618"/>
                </a:cubicBezTo>
                <a:cubicBezTo>
                  <a:pt x="0" y="618"/>
                  <a:pt x="15" y="633"/>
                  <a:pt x="30" y="633"/>
                </a:cubicBezTo>
                <a:cubicBezTo>
                  <a:pt x="412" y="633"/>
                  <a:pt x="412" y="633"/>
                  <a:pt x="412" y="633"/>
                </a:cubicBezTo>
                <a:cubicBezTo>
                  <a:pt x="427" y="633"/>
                  <a:pt x="442" y="618"/>
                  <a:pt x="442" y="618"/>
                </a:cubicBezTo>
                <a:cubicBezTo>
                  <a:pt x="442" y="604"/>
                  <a:pt x="427" y="589"/>
                  <a:pt x="412" y="589"/>
                </a:cubicBezTo>
                <a:close/>
                <a:moveTo>
                  <a:pt x="103" y="176"/>
                </a:moveTo>
                <a:lnTo>
                  <a:pt x="103" y="176"/>
                </a:lnTo>
                <a:cubicBezTo>
                  <a:pt x="103" y="147"/>
                  <a:pt x="103" y="44"/>
                  <a:pt x="103" y="44"/>
                </a:cubicBezTo>
                <a:cubicBezTo>
                  <a:pt x="339" y="44"/>
                  <a:pt x="339" y="44"/>
                  <a:pt x="339" y="44"/>
                </a:cubicBezTo>
                <a:cubicBezTo>
                  <a:pt x="339" y="44"/>
                  <a:pt x="339" y="147"/>
                  <a:pt x="339" y="176"/>
                </a:cubicBezTo>
                <a:cubicBezTo>
                  <a:pt x="339" y="235"/>
                  <a:pt x="295" y="280"/>
                  <a:pt x="236" y="280"/>
                </a:cubicBezTo>
                <a:cubicBezTo>
                  <a:pt x="206" y="280"/>
                  <a:pt x="206" y="280"/>
                  <a:pt x="206" y="280"/>
                </a:cubicBezTo>
                <a:cubicBezTo>
                  <a:pt x="148" y="280"/>
                  <a:pt x="103" y="235"/>
                  <a:pt x="103" y="176"/>
                </a:cubicBezTo>
                <a:close/>
                <a:moveTo>
                  <a:pt x="339" y="589"/>
                </a:moveTo>
                <a:lnTo>
                  <a:pt x="339" y="589"/>
                </a:lnTo>
                <a:cubicBezTo>
                  <a:pt x="103" y="589"/>
                  <a:pt x="103" y="589"/>
                  <a:pt x="103" y="589"/>
                </a:cubicBezTo>
                <a:cubicBezTo>
                  <a:pt x="103" y="589"/>
                  <a:pt x="103" y="486"/>
                  <a:pt x="103" y="456"/>
                </a:cubicBezTo>
                <a:cubicBezTo>
                  <a:pt x="103" y="397"/>
                  <a:pt x="148" y="353"/>
                  <a:pt x="206" y="353"/>
                </a:cubicBezTo>
                <a:cubicBezTo>
                  <a:pt x="236" y="353"/>
                  <a:pt x="236" y="353"/>
                  <a:pt x="236" y="353"/>
                </a:cubicBezTo>
                <a:cubicBezTo>
                  <a:pt x="295" y="353"/>
                  <a:pt x="339" y="397"/>
                  <a:pt x="339" y="456"/>
                </a:cubicBezTo>
                <a:cubicBezTo>
                  <a:pt x="339" y="486"/>
                  <a:pt x="339" y="589"/>
                  <a:pt x="339" y="589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164" id="291"/>
          <p:cNvSpPr/>
          <p:nvPr/>
        </p:nvSpPr>
        <p:spPr>
          <a:xfrm>
            <a:off x="10183880" y="4680200"/>
            <a:ext cx="505800" cy="505800"/>
          </a:xfrm>
          <a:custGeom>
            <a:avLst/>
            <a:gdLst>
              <a:gd name="textAreaLeft" fmla="*/ 0 w 505800"/>
              <a:gd name="textAreaRight" fmla="*/ 506160 w 505800"/>
              <a:gd name="textAreaTop" fmla="*/ 0 h 505800"/>
              <a:gd name="textAreaBottom" fmla="*/ 506160 h 505800"/>
            </a:gdLst>
            <a:ahLst/>
            <a:rect r="textAreaRight" b="textAreaBottom" t="textAreaTop" l="textAreaLeft"/>
            <a:pathLst>
              <a:path w="590" h="590">
                <a:moveTo>
                  <a:pt x="236" y="398"/>
                </a:moveTo>
                <a:lnTo>
                  <a:pt x="236" y="398"/>
                </a:lnTo>
                <a:cubicBezTo>
                  <a:pt x="251" y="309"/>
                  <a:pt x="251" y="309"/>
                  <a:pt x="251" y="309"/>
                </a:cubicBezTo>
                <a:cubicBezTo>
                  <a:pt x="221" y="295"/>
                  <a:pt x="221" y="295"/>
                  <a:pt x="221" y="295"/>
                </a:cubicBezTo>
                <a:cubicBezTo>
                  <a:pt x="192" y="472"/>
                  <a:pt x="192" y="472"/>
                  <a:pt x="192" y="472"/>
                </a:cubicBezTo>
                <a:cubicBezTo>
                  <a:pt x="339" y="354"/>
                  <a:pt x="339" y="354"/>
                  <a:pt x="339" y="354"/>
                </a:cubicBezTo>
                <a:cubicBezTo>
                  <a:pt x="295" y="339"/>
                  <a:pt x="295" y="339"/>
                  <a:pt x="295" y="339"/>
                </a:cubicBezTo>
                <a:lnTo>
                  <a:pt x="236" y="398"/>
                </a:lnTo>
                <a:close/>
                <a:moveTo>
                  <a:pt x="324" y="295"/>
                </a:moveTo>
                <a:lnTo>
                  <a:pt x="324" y="295"/>
                </a:lnTo>
                <a:cubicBezTo>
                  <a:pt x="324" y="280"/>
                  <a:pt x="310" y="265"/>
                  <a:pt x="295" y="265"/>
                </a:cubicBezTo>
                <a:cubicBezTo>
                  <a:pt x="280" y="265"/>
                  <a:pt x="265" y="280"/>
                  <a:pt x="265" y="295"/>
                </a:cubicBezTo>
                <a:cubicBezTo>
                  <a:pt x="265" y="309"/>
                  <a:pt x="280" y="324"/>
                  <a:pt x="295" y="324"/>
                </a:cubicBezTo>
                <a:cubicBezTo>
                  <a:pt x="310" y="324"/>
                  <a:pt x="324" y="309"/>
                  <a:pt x="324" y="295"/>
                </a:cubicBezTo>
                <a:close/>
                <a:moveTo>
                  <a:pt x="295" y="0"/>
                </a:moveTo>
                <a:lnTo>
                  <a:pt x="295" y="0"/>
                </a:lnTo>
                <a:cubicBezTo>
                  <a:pt x="133" y="0"/>
                  <a:pt x="0" y="133"/>
                  <a:pt x="0" y="295"/>
                </a:cubicBezTo>
                <a:cubicBezTo>
                  <a:pt x="0" y="457"/>
                  <a:pt x="133" y="589"/>
                  <a:pt x="295" y="589"/>
                </a:cubicBezTo>
                <a:cubicBezTo>
                  <a:pt x="457" y="589"/>
                  <a:pt x="589" y="457"/>
                  <a:pt x="589" y="295"/>
                </a:cubicBezTo>
                <a:cubicBezTo>
                  <a:pt x="589" y="133"/>
                  <a:pt x="457" y="0"/>
                  <a:pt x="295" y="0"/>
                </a:cubicBezTo>
                <a:close/>
                <a:moveTo>
                  <a:pt x="295" y="545"/>
                </a:moveTo>
                <a:lnTo>
                  <a:pt x="295" y="545"/>
                </a:lnTo>
                <a:cubicBezTo>
                  <a:pt x="162" y="545"/>
                  <a:pt x="45" y="427"/>
                  <a:pt x="45" y="295"/>
                </a:cubicBezTo>
                <a:cubicBezTo>
                  <a:pt x="45" y="147"/>
                  <a:pt x="162" y="30"/>
                  <a:pt x="295" y="30"/>
                </a:cubicBezTo>
                <a:cubicBezTo>
                  <a:pt x="442" y="30"/>
                  <a:pt x="560" y="147"/>
                  <a:pt x="560" y="295"/>
                </a:cubicBezTo>
                <a:cubicBezTo>
                  <a:pt x="560" y="427"/>
                  <a:pt x="442" y="545"/>
                  <a:pt x="295" y="545"/>
                </a:cubicBezTo>
                <a:close/>
                <a:moveTo>
                  <a:pt x="280" y="265"/>
                </a:moveTo>
                <a:lnTo>
                  <a:pt x="280" y="265"/>
                </a:lnTo>
                <a:cubicBezTo>
                  <a:pt x="354" y="192"/>
                  <a:pt x="354" y="192"/>
                  <a:pt x="354" y="192"/>
                </a:cubicBezTo>
                <a:cubicBezTo>
                  <a:pt x="324" y="295"/>
                  <a:pt x="324" y="295"/>
                  <a:pt x="324" y="295"/>
                </a:cubicBezTo>
                <a:cubicBezTo>
                  <a:pt x="369" y="309"/>
                  <a:pt x="369" y="309"/>
                  <a:pt x="369" y="309"/>
                </a:cubicBezTo>
                <a:cubicBezTo>
                  <a:pt x="383" y="133"/>
                  <a:pt x="383" y="133"/>
                  <a:pt x="383" y="133"/>
                </a:cubicBezTo>
                <a:cubicBezTo>
                  <a:pt x="251" y="236"/>
                  <a:pt x="251" y="236"/>
                  <a:pt x="251" y="236"/>
                </a:cubicBezTo>
                <a:lnTo>
                  <a:pt x="280" y="265"/>
                </a:ln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165" id="292"/>
          <p:cNvSpPr/>
          <p:nvPr/>
        </p:nvSpPr>
        <p:spPr>
          <a:xfrm>
            <a:off x="4940760" y="4708200"/>
            <a:ext cx="528480" cy="543600"/>
          </a:xfrm>
          <a:custGeom>
            <a:avLst/>
            <a:gdLst>
              <a:gd name="textAreaLeft" fmla="*/ 0 w 528480"/>
              <a:gd name="textAreaRight" fmla="*/ 528840 w 528480"/>
              <a:gd name="textAreaTop" fmla="*/ 0 h 543600"/>
              <a:gd name="textAreaBottom" fmla="*/ 543960 h 543600"/>
            </a:gdLst>
            <a:ahLst/>
            <a:rect r="textAreaRight" b="textAreaBottom" t="textAreaTop" l="textAreaLeft"/>
            <a:pathLst>
              <a:path w="619" h="634">
                <a:moveTo>
                  <a:pt x="294" y="559"/>
                </a:moveTo>
                <a:lnTo>
                  <a:pt x="294" y="559"/>
                </a:lnTo>
                <a:cubicBezTo>
                  <a:pt x="324" y="559"/>
                  <a:pt x="324" y="559"/>
                  <a:pt x="324" y="559"/>
                </a:cubicBezTo>
                <a:cubicBezTo>
                  <a:pt x="324" y="515"/>
                  <a:pt x="324" y="515"/>
                  <a:pt x="324" y="515"/>
                </a:cubicBezTo>
                <a:cubicBezTo>
                  <a:pt x="294" y="515"/>
                  <a:pt x="294" y="515"/>
                  <a:pt x="294" y="515"/>
                </a:cubicBezTo>
                <a:lnTo>
                  <a:pt x="294" y="559"/>
                </a:lnTo>
                <a:close/>
                <a:moveTo>
                  <a:pt x="132" y="456"/>
                </a:moveTo>
                <a:lnTo>
                  <a:pt x="132" y="456"/>
                </a:lnTo>
                <a:cubicBezTo>
                  <a:pt x="147" y="486"/>
                  <a:pt x="147" y="486"/>
                  <a:pt x="147" y="486"/>
                </a:cubicBezTo>
                <a:cubicBezTo>
                  <a:pt x="177" y="456"/>
                  <a:pt x="177" y="456"/>
                  <a:pt x="177" y="456"/>
                </a:cubicBezTo>
                <a:cubicBezTo>
                  <a:pt x="147" y="427"/>
                  <a:pt x="147" y="427"/>
                  <a:pt x="147" y="427"/>
                </a:cubicBezTo>
                <a:lnTo>
                  <a:pt x="132" y="456"/>
                </a:lnTo>
                <a:close/>
                <a:moveTo>
                  <a:pt x="191" y="162"/>
                </a:moveTo>
                <a:lnTo>
                  <a:pt x="191" y="162"/>
                </a:lnTo>
                <a:cubicBezTo>
                  <a:pt x="162" y="147"/>
                  <a:pt x="162" y="147"/>
                  <a:pt x="162" y="147"/>
                </a:cubicBezTo>
                <a:cubicBezTo>
                  <a:pt x="132" y="162"/>
                  <a:pt x="132" y="162"/>
                  <a:pt x="132" y="162"/>
                </a:cubicBezTo>
                <a:cubicBezTo>
                  <a:pt x="162" y="192"/>
                  <a:pt x="162" y="192"/>
                  <a:pt x="162" y="192"/>
                </a:cubicBezTo>
                <a:lnTo>
                  <a:pt x="191" y="162"/>
                </a:lnTo>
                <a:close/>
                <a:moveTo>
                  <a:pt x="309" y="88"/>
                </a:moveTo>
                <a:lnTo>
                  <a:pt x="309" y="88"/>
                </a:lnTo>
                <a:cubicBezTo>
                  <a:pt x="294" y="88"/>
                  <a:pt x="294" y="88"/>
                  <a:pt x="294" y="103"/>
                </a:cubicBezTo>
                <a:cubicBezTo>
                  <a:pt x="294" y="294"/>
                  <a:pt x="294" y="294"/>
                  <a:pt x="294" y="294"/>
                </a:cubicBezTo>
                <a:cubicBezTo>
                  <a:pt x="132" y="294"/>
                  <a:pt x="132" y="294"/>
                  <a:pt x="132" y="294"/>
                </a:cubicBezTo>
                <a:cubicBezTo>
                  <a:pt x="118" y="294"/>
                  <a:pt x="118" y="309"/>
                  <a:pt x="118" y="324"/>
                </a:cubicBezTo>
                <a:cubicBezTo>
                  <a:pt x="118" y="324"/>
                  <a:pt x="118" y="338"/>
                  <a:pt x="132" y="338"/>
                </a:cubicBezTo>
                <a:cubicBezTo>
                  <a:pt x="309" y="338"/>
                  <a:pt x="309" y="338"/>
                  <a:pt x="309" y="338"/>
                </a:cubicBezTo>
                <a:cubicBezTo>
                  <a:pt x="324" y="338"/>
                  <a:pt x="324" y="324"/>
                  <a:pt x="324" y="324"/>
                </a:cubicBezTo>
                <a:cubicBezTo>
                  <a:pt x="324" y="103"/>
                  <a:pt x="324" y="103"/>
                  <a:pt x="324" y="103"/>
                </a:cubicBezTo>
                <a:cubicBezTo>
                  <a:pt x="324" y="88"/>
                  <a:pt x="324" y="88"/>
                  <a:pt x="309" y="88"/>
                </a:cubicBezTo>
                <a:close/>
                <a:moveTo>
                  <a:pt x="427" y="456"/>
                </a:moveTo>
                <a:lnTo>
                  <a:pt x="427" y="456"/>
                </a:lnTo>
                <a:cubicBezTo>
                  <a:pt x="456" y="486"/>
                  <a:pt x="456" y="486"/>
                  <a:pt x="456" y="486"/>
                </a:cubicBezTo>
                <a:cubicBezTo>
                  <a:pt x="471" y="456"/>
                  <a:pt x="471" y="456"/>
                  <a:pt x="471" y="456"/>
                </a:cubicBezTo>
                <a:cubicBezTo>
                  <a:pt x="456" y="427"/>
                  <a:pt x="456" y="427"/>
                  <a:pt x="456" y="427"/>
                </a:cubicBezTo>
                <a:lnTo>
                  <a:pt x="427" y="456"/>
                </a:lnTo>
                <a:close/>
                <a:moveTo>
                  <a:pt x="427" y="162"/>
                </a:moveTo>
                <a:lnTo>
                  <a:pt x="427" y="162"/>
                </a:lnTo>
                <a:cubicBezTo>
                  <a:pt x="456" y="192"/>
                  <a:pt x="456" y="192"/>
                  <a:pt x="456" y="192"/>
                </a:cubicBezTo>
                <a:cubicBezTo>
                  <a:pt x="486" y="162"/>
                  <a:pt x="486" y="162"/>
                  <a:pt x="486" y="162"/>
                </a:cubicBezTo>
                <a:cubicBezTo>
                  <a:pt x="456" y="147"/>
                  <a:pt x="456" y="147"/>
                  <a:pt x="456" y="147"/>
                </a:cubicBezTo>
                <a:lnTo>
                  <a:pt x="427" y="162"/>
                </a:lnTo>
                <a:close/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47"/>
                  <a:pt x="0" y="324"/>
                </a:cubicBezTo>
                <a:cubicBezTo>
                  <a:pt x="0" y="486"/>
                  <a:pt x="132" y="633"/>
                  <a:pt x="309" y="633"/>
                </a:cubicBezTo>
                <a:cubicBezTo>
                  <a:pt x="486" y="633"/>
                  <a:pt x="618" y="486"/>
                  <a:pt x="618" y="324"/>
                </a:cubicBezTo>
                <a:cubicBezTo>
                  <a:pt x="618" y="147"/>
                  <a:pt x="486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29" y="471"/>
                  <a:pt x="29" y="324"/>
                </a:cubicBezTo>
                <a:cubicBezTo>
                  <a:pt x="29" y="162"/>
                  <a:pt x="162" y="44"/>
                  <a:pt x="309" y="44"/>
                </a:cubicBezTo>
                <a:cubicBezTo>
                  <a:pt x="456" y="44"/>
                  <a:pt x="589" y="162"/>
                  <a:pt x="589" y="324"/>
                </a:cubicBezTo>
                <a:cubicBezTo>
                  <a:pt x="589" y="471"/>
                  <a:pt x="456" y="589"/>
                  <a:pt x="309" y="589"/>
                </a:cubicBezTo>
                <a:close/>
                <a:moveTo>
                  <a:pt x="500" y="294"/>
                </a:moveTo>
                <a:lnTo>
                  <a:pt x="500" y="294"/>
                </a:lnTo>
                <a:cubicBezTo>
                  <a:pt x="500" y="338"/>
                  <a:pt x="500" y="338"/>
                  <a:pt x="500" y="338"/>
                </a:cubicBezTo>
                <a:cubicBezTo>
                  <a:pt x="545" y="338"/>
                  <a:pt x="545" y="338"/>
                  <a:pt x="545" y="338"/>
                </a:cubicBezTo>
                <a:cubicBezTo>
                  <a:pt x="545" y="294"/>
                  <a:pt x="545" y="294"/>
                  <a:pt x="545" y="294"/>
                </a:cubicBezTo>
                <a:lnTo>
                  <a:pt x="500" y="294"/>
                </a:ln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166" id="293"/>
          <p:cNvSpPr/>
          <p:nvPr/>
        </p:nvSpPr>
        <p:spPr>
          <a:xfrm>
            <a:off x="12015840" y="5525400"/>
            <a:ext cx="543600" cy="543600"/>
          </a:xfrm>
          <a:custGeom>
            <a:avLst/>
            <a:gdLst>
              <a:gd name="textAreaLeft" fmla="*/ 0 w 543600"/>
              <a:gd name="textAreaRight" fmla="*/ 543960 w 543600"/>
              <a:gd name="textAreaTop" fmla="*/ 0 h 543600"/>
              <a:gd name="textAreaBottom" fmla="*/ 543960 h 543600"/>
            </a:gdLst>
            <a:ahLst/>
            <a:rect r="textAreaRight" b="textAreaBottom" t="textAreaTop" l="textAreaLeft"/>
            <a:pathLst>
              <a:path w="634" h="634">
                <a:moveTo>
                  <a:pt x="45" y="103"/>
                </a:moveTo>
                <a:lnTo>
                  <a:pt x="45" y="103"/>
                </a:lnTo>
                <a:cubicBezTo>
                  <a:pt x="45" y="74"/>
                  <a:pt x="74" y="44"/>
                  <a:pt x="103" y="44"/>
                </a:cubicBezTo>
                <a:cubicBezTo>
                  <a:pt x="148" y="44"/>
                  <a:pt x="148" y="44"/>
                  <a:pt x="148" y="44"/>
                </a:cubicBezTo>
                <a:cubicBezTo>
                  <a:pt x="148" y="0"/>
                  <a:pt x="148" y="0"/>
                  <a:pt x="148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45" y="0"/>
                  <a:pt x="0" y="44"/>
                  <a:pt x="0" y="103"/>
                </a:cubicBezTo>
                <a:cubicBezTo>
                  <a:pt x="0" y="147"/>
                  <a:pt x="0" y="147"/>
                  <a:pt x="0" y="147"/>
                </a:cubicBezTo>
                <a:cubicBezTo>
                  <a:pt x="30" y="147"/>
                  <a:pt x="45" y="147"/>
                  <a:pt x="45" y="147"/>
                </a:cubicBezTo>
                <a:lnTo>
                  <a:pt x="45" y="103"/>
                </a:lnTo>
                <a:close/>
                <a:moveTo>
                  <a:pt x="457" y="294"/>
                </a:moveTo>
                <a:lnTo>
                  <a:pt x="457" y="294"/>
                </a:lnTo>
                <a:cubicBezTo>
                  <a:pt x="339" y="294"/>
                  <a:pt x="339" y="294"/>
                  <a:pt x="339" y="294"/>
                </a:cubicBezTo>
                <a:cubicBezTo>
                  <a:pt x="339" y="162"/>
                  <a:pt x="339" y="162"/>
                  <a:pt x="339" y="162"/>
                </a:cubicBezTo>
                <a:cubicBezTo>
                  <a:pt x="339" y="147"/>
                  <a:pt x="324" y="147"/>
                  <a:pt x="324" y="147"/>
                </a:cubicBezTo>
                <a:cubicBezTo>
                  <a:pt x="310" y="147"/>
                  <a:pt x="295" y="147"/>
                  <a:pt x="295" y="162"/>
                </a:cubicBezTo>
                <a:cubicBezTo>
                  <a:pt x="295" y="324"/>
                  <a:pt x="295" y="324"/>
                  <a:pt x="295" y="324"/>
                </a:cubicBezTo>
                <a:cubicBezTo>
                  <a:pt x="295" y="324"/>
                  <a:pt x="310" y="338"/>
                  <a:pt x="324" y="338"/>
                </a:cubicBezTo>
                <a:cubicBezTo>
                  <a:pt x="457" y="338"/>
                  <a:pt x="457" y="338"/>
                  <a:pt x="457" y="338"/>
                </a:cubicBezTo>
                <a:cubicBezTo>
                  <a:pt x="471" y="338"/>
                  <a:pt x="471" y="324"/>
                  <a:pt x="471" y="324"/>
                </a:cubicBezTo>
                <a:cubicBezTo>
                  <a:pt x="471" y="309"/>
                  <a:pt x="471" y="294"/>
                  <a:pt x="457" y="294"/>
                </a:cubicBezTo>
                <a:close/>
                <a:moveTo>
                  <a:pt x="589" y="324"/>
                </a:moveTo>
                <a:lnTo>
                  <a:pt x="589" y="324"/>
                </a:lnTo>
                <a:cubicBezTo>
                  <a:pt x="589" y="162"/>
                  <a:pt x="471" y="44"/>
                  <a:pt x="324" y="44"/>
                </a:cubicBezTo>
                <a:cubicBezTo>
                  <a:pt x="162" y="44"/>
                  <a:pt x="45" y="162"/>
                  <a:pt x="45" y="324"/>
                </a:cubicBezTo>
                <a:cubicBezTo>
                  <a:pt x="45" y="427"/>
                  <a:pt x="103" y="515"/>
                  <a:pt x="192" y="559"/>
                </a:cubicBezTo>
                <a:cubicBezTo>
                  <a:pt x="118" y="633"/>
                  <a:pt x="118" y="633"/>
                  <a:pt x="118" y="633"/>
                </a:cubicBezTo>
                <a:cubicBezTo>
                  <a:pt x="177" y="633"/>
                  <a:pt x="177" y="633"/>
                  <a:pt x="177" y="633"/>
                </a:cubicBezTo>
                <a:cubicBezTo>
                  <a:pt x="236" y="574"/>
                  <a:pt x="236" y="574"/>
                  <a:pt x="236" y="574"/>
                </a:cubicBezTo>
                <a:cubicBezTo>
                  <a:pt x="265" y="589"/>
                  <a:pt x="295" y="589"/>
                  <a:pt x="324" y="589"/>
                </a:cubicBezTo>
                <a:cubicBezTo>
                  <a:pt x="354" y="589"/>
                  <a:pt x="383" y="589"/>
                  <a:pt x="398" y="574"/>
                </a:cubicBezTo>
                <a:cubicBezTo>
                  <a:pt x="457" y="633"/>
                  <a:pt x="457" y="633"/>
                  <a:pt x="457" y="633"/>
                </a:cubicBezTo>
                <a:cubicBezTo>
                  <a:pt x="516" y="633"/>
                  <a:pt x="516" y="633"/>
                  <a:pt x="516" y="633"/>
                </a:cubicBezTo>
                <a:cubicBezTo>
                  <a:pt x="457" y="559"/>
                  <a:pt x="457" y="559"/>
                  <a:pt x="457" y="559"/>
                </a:cubicBezTo>
                <a:cubicBezTo>
                  <a:pt x="530" y="515"/>
                  <a:pt x="589" y="427"/>
                  <a:pt x="589" y="324"/>
                </a:cubicBezTo>
                <a:close/>
                <a:moveTo>
                  <a:pt x="324" y="559"/>
                </a:moveTo>
                <a:lnTo>
                  <a:pt x="324" y="559"/>
                </a:lnTo>
                <a:cubicBezTo>
                  <a:pt x="192" y="559"/>
                  <a:pt x="89" y="456"/>
                  <a:pt x="89" y="324"/>
                </a:cubicBezTo>
                <a:cubicBezTo>
                  <a:pt x="89" y="192"/>
                  <a:pt x="192" y="88"/>
                  <a:pt x="324" y="88"/>
                </a:cubicBezTo>
                <a:cubicBezTo>
                  <a:pt x="457" y="88"/>
                  <a:pt x="560" y="192"/>
                  <a:pt x="560" y="324"/>
                </a:cubicBezTo>
                <a:cubicBezTo>
                  <a:pt x="560" y="456"/>
                  <a:pt x="457" y="559"/>
                  <a:pt x="324" y="559"/>
                </a:cubicBezTo>
                <a:close/>
                <a:moveTo>
                  <a:pt x="530" y="0"/>
                </a:moveTo>
                <a:lnTo>
                  <a:pt x="530" y="0"/>
                </a:lnTo>
                <a:cubicBezTo>
                  <a:pt x="501" y="0"/>
                  <a:pt x="501" y="0"/>
                  <a:pt x="501" y="0"/>
                </a:cubicBezTo>
                <a:cubicBezTo>
                  <a:pt x="501" y="44"/>
                  <a:pt x="501" y="44"/>
                  <a:pt x="501" y="44"/>
                </a:cubicBezTo>
                <a:cubicBezTo>
                  <a:pt x="530" y="44"/>
                  <a:pt x="530" y="44"/>
                  <a:pt x="530" y="44"/>
                </a:cubicBezTo>
                <a:cubicBezTo>
                  <a:pt x="575" y="44"/>
                  <a:pt x="589" y="74"/>
                  <a:pt x="589" y="103"/>
                </a:cubicBezTo>
                <a:cubicBezTo>
                  <a:pt x="589" y="147"/>
                  <a:pt x="589" y="147"/>
                  <a:pt x="589" y="147"/>
                </a:cubicBezTo>
                <a:cubicBezTo>
                  <a:pt x="604" y="147"/>
                  <a:pt x="604" y="147"/>
                  <a:pt x="633" y="147"/>
                </a:cubicBezTo>
                <a:cubicBezTo>
                  <a:pt x="633" y="103"/>
                  <a:pt x="633" y="103"/>
                  <a:pt x="633" y="103"/>
                </a:cubicBezTo>
                <a:cubicBezTo>
                  <a:pt x="633" y="44"/>
                  <a:pt x="589" y="0"/>
                  <a:pt x="530" y="0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167" id="294"/>
          <p:cNvSpPr/>
          <p:nvPr/>
        </p:nvSpPr>
        <p:spPr>
          <a:xfrm>
            <a:off x="10250560" y="5505400"/>
            <a:ext cx="505800" cy="543600"/>
          </a:xfrm>
          <a:custGeom>
            <a:avLst/>
            <a:gdLst>
              <a:gd name="textAreaLeft" fmla="*/ 0 w 505800"/>
              <a:gd name="textAreaRight" fmla="*/ 506160 w 505800"/>
              <a:gd name="textAreaTop" fmla="*/ 0 h 543600"/>
              <a:gd name="textAreaBottom" fmla="*/ 543960 h 543600"/>
            </a:gdLst>
            <a:ahLst/>
            <a:rect r="textAreaRight" b="textAreaBottom" t="textAreaTop" l="textAreaLeft"/>
            <a:pathLst>
              <a:path w="590" h="634">
                <a:moveTo>
                  <a:pt x="442" y="559"/>
                </a:moveTo>
                <a:lnTo>
                  <a:pt x="442" y="559"/>
                </a:lnTo>
                <a:cubicBezTo>
                  <a:pt x="471" y="559"/>
                  <a:pt x="471" y="559"/>
                  <a:pt x="471" y="559"/>
                </a:cubicBezTo>
                <a:cubicBezTo>
                  <a:pt x="501" y="559"/>
                  <a:pt x="516" y="530"/>
                  <a:pt x="516" y="515"/>
                </a:cubicBezTo>
                <a:cubicBezTo>
                  <a:pt x="516" y="471"/>
                  <a:pt x="516" y="471"/>
                  <a:pt x="516" y="471"/>
                </a:cubicBezTo>
                <a:cubicBezTo>
                  <a:pt x="516" y="456"/>
                  <a:pt x="501" y="442"/>
                  <a:pt x="471" y="442"/>
                </a:cubicBezTo>
                <a:cubicBezTo>
                  <a:pt x="442" y="442"/>
                  <a:pt x="442" y="442"/>
                  <a:pt x="442" y="442"/>
                </a:cubicBezTo>
                <a:cubicBezTo>
                  <a:pt x="412" y="442"/>
                  <a:pt x="398" y="456"/>
                  <a:pt x="398" y="471"/>
                </a:cubicBezTo>
                <a:cubicBezTo>
                  <a:pt x="398" y="515"/>
                  <a:pt x="398" y="515"/>
                  <a:pt x="398" y="515"/>
                </a:cubicBezTo>
                <a:cubicBezTo>
                  <a:pt x="398" y="530"/>
                  <a:pt x="412" y="559"/>
                  <a:pt x="442" y="559"/>
                </a:cubicBezTo>
                <a:close/>
                <a:moveTo>
                  <a:pt x="442" y="471"/>
                </a:moveTo>
                <a:lnTo>
                  <a:pt x="442" y="471"/>
                </a:lnTo>
                <a:cubicBezTo>
                  <a:pt x="471" y="471"/>
                  <a:pt x="471" y="471"/>
                  <a:pt x="471" y="471"/>
                </a:cubicBezTo>
                <a:cubicBezTo>
                  <a:pt x="471" y="515"/>
                  <a:pt x="471" y="515"/>
                  <a:pt x="471" y="515"/>
                </a:cubicBezTo>
                <a:cubicBezTo>
                  <a:pt x="442" y="515"/>
                  <a:pt x="442" y="515"/>
                  <a:pt x="442" y="515"/>
                </a:cubicBezTo>
                <a:lnTo>
                  <a:pt x="442" y="471"/>
                </a:lnTo>
                <a:close/>
                <a:moveTo>
                  <a:pt x="442" y="397"/>
                </a:moveTo>
                <a:lnTo>
                  <a:pt x="442" y="397"/>
                </a:lnTo>
                <a:cubicBezTo>
                  <a:pt x="471" y="397"/>
                  <a:pt x="471" y="397"/>
                  <a:pt x="471" y="397"/>
                </a:cubicBezTo>
                <a:cubicBezTo>
                  <a:pt x="501" y="397"/>
                  <a:pt x="516" y="383"/>
                  <a:pt x="516" y="353"/>
                </a:cubicBezTo>
                <a:cubicBezTo>
                  <a:pt x="516" y="324"/>
                  <a:pt x="516" y="324"/>
                  <a:pt x="516" y="324"/>
                </a:cubicBezTo>
                <a:cubicBezTo>
                  <a:pt x="516" y="294"/>
                  <a:pt x="501" y="280"/>
                  <a:pt x="471" y="280"/>
                </a:cubicBezTo>
                <a:cubicBezTo>
                  <a:pt x="442" y="280"/>
                  <a:pt x="442" y="280"/>
                  <a:pt x="442" y="280"/>
                </a:cubicBezTo>
                <a:cubicBezTo>
                  <a:pt x="412" y="280"/>
                  <a:pt x="398" y="294"/>
                  <a:pt x="398" y="324"/>
                </a:cubicBezTo>
                <a:cubicBezTo>
                  <a:pt x="398" y="353"/>
                  <a:pt x="398" y="353"/>
                  <a:pt x="398" y="353"/>
                </a:cubicBezTo>
                <a:cubicBezTo>
                  <a:pt x="398" y="383"/>
                  <a:pt x="412" y="397"/>
                  <a:pt x="442" y="397"/>
                </a:cubicBezTo>
                <a:close/>
                <a:moveTo>
                  <a:pt x="442" y="324"/>
                </a:moveTo>
                <a:lnTo>
                  <a:pt x="442" y="324"/>
                </a:lnTo>
                <a:cubicBezTo>
                  <a:pt x="471" y="324"/>
                  <a:pt x="471" y="324"/>
                  <a:pt x="471" y="324"/>
                </a:cubicBezTo>
                <a:cubicBezTo>
                  <a:pt x="471" y="353"/>
                  <a:pt x="471" y="353"/>
                  <a:pt x="471" y="353"/>
                </a:cubicBezTo>
                <a:cubicBezTo>
                  <a:pt x="442" y="353"/>
                  <a:pt x="442" y="353"/>
                  <a:pt x="442" y="353"/>
                </a:cubicBezTo>
                <a:lnTo>
                  <a:pt x="442" y="324"/>
                </a:lnTo>
                <a:close/>
                <a:moveTo>
                  <a:pt x="516" y="44"/>
                </a:moveTo>
                <a:lnTo>
                  <a:pt x="516" y="44"/>
                </a:lnTo>
                <a:cubicBezTo>
                  <a:pt x="442" y="44"/>
                  <a:pt x="442" y="44"/>
                  <a:pt x="442" y="44"/>
                </a:cubicBezTo>
                <a:cubicBezTo>
                  <a:pt x="442" y="29"/>
                  <a:pt x="442" y="29"/>
                  <a:pt x="442" y="29"/>
                </a:cubicBezTo>
                <a:cubicBezTo>
                  <a:pt x="442" y="15"/>
                  <a:pt x="427" y="0"/>
                  <a:pt x="412" y="0"/>
                </a:cubicBezTo>
                <a:cubicBezTo>
                  <a:pt x="412" y="0"/>
                  <a:pt x="398" y="15"/>
                  <a:pt x="398" y="29"/>
                </a:cubicBezTo>
                <a:cubicBezTo>
                  <a:pt x="398" y="44"/>
                  <a:pt x="398" y="44"/>
                  <a:pt x="398" y="44"/>
                </a:cubicBezTo>
                <a:cubicBezTo>
                  <a:pt x="207" y="44"/>
                  <a:pt x="207" y="44"/>
                  <a:pt x="207" y="44"/>
                </a:cubicBezTo>
                <a:cubicBezTo>
                  <a:pt x="207" y="29"/>
                  <a:pt x="207" y="29"/>
                  <a:pt x="207" y="29"/>
                </a:cubicBezTo>
                <a:cubicBezTo>
                  <a:pt x="207" y="15"/>
                  <a:pt x="192" y="0"/>
                  <a:pt x="177" y="0"/>
                </a:cubicBezTo>
                <a:cubicBezTo>
                  <a:pt x="177" y="0"/>
                  <a:pt x="162" y="15"/>
                  <a:pt x="162" y="29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89" y="44"/>
                  <a:pt x="89" y="44"/>
                  <a:pt x="89" y="44"/>
                </a:cubicBezTo>
                <a:cubicBezTo>
                  <a:pt x="44" y="44"/>
                  <a:pt x="0" y="74"/>
                  <a:pt x="0" y="118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604"/>
                  <a:pt x="44" y="633"/>
                  <a:pt x="89" y="633"/>
                </a:cubicBezTo>
                <a:cubicBezTo>
                  <a:pt x="516" y="633"/>
                  <a:pt x="516" y="633"/>
                  <a:pt x="516" y="633"/>
                </a:cubicBezTo>
                <a:cubicBezTo>
                  <a:pt x="560" y="633"/>
                  <a:pt x="589" y="604"/>
                  <a:pt x="589" y="559"/>
                </a:cubicBezTo>
                <a:cubicBezTo>
                  <a:pt x="589" y="118"/>
                  <a:pt x="589" y="118"/>
                  <a:pt x="589" y="118"/>
                </a:cubicBezTo>
                <a:cubicBezTo>
                  <a:pt x="589" y="74"/>
                  <a:pt x="560" y="44"/>
                  <a:pt x="516" y="44"/>
                </a:cubicBezTo>
                <a:close/>
                <a:moveTo>
                  <a:pt x="560" y="559"/>
                </a:moveTo>
                <a:lnTo>
                  <a:pt x="560" y="559"/>
                </a:lnTo>
                <a:cubicBezTo>
                  <a:pt x="560" y="574"/>
                  <a:pt x="530" y="589"/>
                  <a:pt x="516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4" y="574"/>
                  <a:pt x="44" y="559"/>
                </a:cubicBezTo>
                <a:cubicBezTo>
                  <a:pt x="44" y="206"/>
                  <a:pt x="44" y="206"/>
                  <a:pt x="44" y="206"/>
                </a:cubicBezTo>
                <a:cubicBezTo>
                  <a:pt x="560" y="206"/>
                  <a:pt x="560" y="206"/>
                  <a:pt x="560" y="206"/>
                </a:cubicBezTo>
                <a:lnTo>
                  <a:pt x="560" y="559"/>
                </a:lnTo>
                <a:close/>
                <a:moveTo>
                  <a:pt x="560" y="162"/>
                </a:moveTo>
                <a:lnTo>
                  <a:pt x="560" y="162"/>
                </a:lnTo>
                <a:cubicBezTo>
                  <a:pt x="44" y="162"/>
                  <a:pt x="44" y="162"/>
                  <a:pt x="44" y="162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44" y="103"/>
                  <a:pt x="59" y="88"/>
                  <a:pt x="89" y="88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62" y="103"/>
                  <a:pt x="162" y="103"/>
                  <a:pt x="162" y="103"/>
                </a:cubicBezTo>
                <a:cubicBezTo>
                  <a:pt x="162" y="118"/>
                  <a:pt x="177" y="118"/>
                  <a:pt x="177" y="118"/>
                </a:cubicBezTo>
                <a:cubicBezTo>
                  <a:pt x="192" y="118"/>
                  <a:pt x="207" y="118"/>
                  <a:pt x="207" y="103"/>
                </a:cubicBezTo>
                <a:cubicBezTo>
                  <a:pt x="207" y="88"/>
                  <a:pt x="207" y="88"/>
                  <a:pt x="207" y="88"/>
                </a:cubicBezTo>
                <a:cubicBezTo>
                  <a:pt x="398" y="88"/>
                  <a:pt x="398" y="88"/>
                  <a:pt x="398" y="88"/>
                </a:cubicBezTo>
                <a:cubicBezTo>
                  <a:pt x="398" y="103"/>
                  <a:pt x="398" y="103"/>
                  <a:pt x="398" y="103"/>
                </a:cubicBezTo>
                <a:cubicBezTo>
                  <a:pt x="398" y="118"/>
                  <a:pt x="412" y="118"/>
                  <a:pt x="412" y="118"/>
                </a:cubicBezTo>
                <a:cubicBezTo>
                  <a:pt x="427" y="118"/>
                  <a:pt x="442" y="118"/>
                  <a:pt x="442" y="103"/>
                </a:cubicBezTo>
                <a:cubicBezTo>
                  <a:pt x="442" y="88"/>
                  <a:pt x="442" y="88"/>
                  <a:pt x="442" y="88"/>
                </a:cubicBezTo>
                <a:cubicBezTo>
                  <a:pt x="516" y="88"/>
                  <a:pt x="516" y="88"/>
                  <a:pt x="516" y="88"/>
                </a:cubicBezTo>
                <a:cubicBezTo>
                  <a:pt x="530" y="88"/>
                  <a:pt x="560" y="103"/>
                  <a:pt x="560" y="118"/>
                </a:cubicBezTo>
                <a:lnTo>
                  <a:pt x="560" y="162"/>
                </a:lnTo>
                <a:close/>
                <a:moveTo>
                  <a:pt x="118" y="397"/>
                </a:moveTo>
                <a:lnTo>
                  <a:pt x="118" y="397"/>
                </a:lnTo>
                <a:cubicBezTo>
                  <a:pt x="162" y="397"/>
                  <a:pt x="162" y="397"/>
                  <a:pt x="162" y="397"/>
                </a:cubicBezTo>
                <a:cubicBezTo>
                  <a:pt x="177" y="397"/>
                  <a:pt x="207" y="383"/>
                  <a:pt x="207" y="353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207" y="294"/>
                  <a:pt x="177" y="280"/>
                  <a:pt x="162" y="280"/>
                </a:cubicBezTo>
                <a:cubicBezTo>
                  <a:pt x="118" y="280"/>
                  <a:pt x="118" y="280"/>
                  <a:pt x="118" y="280"/>
                </a:cubicBezTo>
                <a:cubicBezTo>
                  <a:pt x="103" y="280"/>
                  <a:pt x="89" y="294"/>
                  <a:pt x="89" y="324"/>
                </a:cubicBezTo>
                <a:cubicBezTo>
                  <a:pt x="89" y="353"/>
                  <a:pt x="89" y="353"/>
                  <a:pt x="89" y="353"/>
                </a:cubicBezTo>
                <a:cubicBezTo>
                  <a:pt x="89" y="383"/>
                  <a:pt x="103" y="397"/>
                  <a:pt x="118" y="397"/>
                </a:cubicBezTo>
                <a:close/>
                <a:moveTo>
                  <a:pt x="118" y="324"/>
                </a:moveTo>
                <a:lnTo>
                  <a:pt x="118" y="324"/>
                </a:lnTo>
                <a:cubicBezTo>
                  <a:pt x="162" y="324"/>
                  <a:pt x="162" y="324"/>
                  <a:pt x="162" y="324"/>
                </a:cubicBezTo>
                <a:cubicBezTo>
                  <a:pt x="162" y="353"/>
                  <a:pt x="162" y="353"/>
                  <a:pt x="162" y="353"/>
                </a:cubicBezTo>
                <a:cubicBezTo>
                  <a:pt x="118" y="353"/>
                  <a:pt x="118" y="353"/>
                  <a:pt x="118" y="353"/>
                </a:cubicBezTo>
                <a:lnTo>
                  <a:pt x="118" y="324"/>
                </a:lnTo>
                <a:close/>
                <a:moveTo>
                  <a:pt x="280" y="397"/>
                </a:moveTo>
                <a:lnTo>
                  <a:pt x="280" y="397"/>
                </a:lnTo>
                <a:cubicBezTo>
                  <a:pt x="324" y="397"/>
                  <a:pt x="324" y="397"/>
                  <a:pt x="324" y="397"/>
                </a:cubicBezTo>
                <a:cubicBezTo>
                  <a:pt x="339" y="397"/>
                  <a:pt x="354" y="383"/>
                  <a:pt x="354" y="353"/>
                </a:cubicBezTo>
                <a:cubicBezTo>
                  <a:pt x="354" y="324"/>
                  <a:pt x="354" y="324"/>
                  <a:pt x="354" y="324"/>
                </a:cubicBezTo>
                <a:cubicBezTo>
                  <a:pt x="354" y="294"/>
                  <a:pt x="339" y="280"/>
                  <a:pt x="324" y="280"/>
                </a:cubicBezTo>
                <a:cubicBezTo>
                  <a:pt x="280" y="280"/>
                  <a:pt x="280" y="280"/>
                  <a:pt x="280" y="280"/>
                </a:cubicBezTo>
                <a:cubicBezTo>
                  <a:pt x="265" y="280"/>
                  <a:pt x="236" y="294"/>
                  <a:pt x="236" y="324"/>
                </a:cubicBezTo>
                <a:cubicBezTo>
                  <a:pt x="236" y="353"/>
                  <a:pt x="236" y="353"/>
                  <a:pt x="236" y="353"/>
                </a:cubicBezTo>
                <a:cubicBezTo>
                  <a:pt x="236" y="383"/>
                  <a:pt x="265" y="397"/>
                  <a:pt x="280" y="397"/>
                </a:cubicBezTo>
                <a:close/>
                <a:moveTo>
                  <a:pt x="280" y="324"/>
                </a:moveTo>
                <a:lnTo>
                  <a:pt x="280" y="324"/>
                </a:lnTo>
                <a:cubicBezTo>
                  <a:pt x="324" y="324"/>
                  <a:pt x="324" y="324"/>
                  <a:pt x="324" y="324"/>
                </a:cubicBezTo>
                <a:cubicBezTo>
                  <a:pt x="324" y="353"/>
                  <a:pt x="324" y="353"/>
                  <a:pt x="324" y="353"/>
                </a:cubicBezTo>
                <a:cubicBezTo>
                  <a:pt x="280" y="353"/>
                  <a:pt x="280" y="353"/>
                  <a:pt x="280" y="353"/>
                </a:cubicBezTo>
                <a:lnTo>
                  <a:pt x="280" y="324"/>
                </a:lnTo>
                <a:close/>
                <a:moveTo>
                  <a:pt x="118" y="559"/>
                </a:moveTo>
                <a:lnTo>
                  <a:pt x="118" y="559"/>
                </a:lnTo>
                <a:cubicBezTo>
                  <a:pt x="162" y="559"/>
                  <a:pt x="162" y="559"/>
                  <a:pt x="162" y="559"/>
                </a:cubicBezTo>
                <a:cubicBezTo>
                  <a:pt x="177" y="559"/>
                  <a:pt x="207" y="530"/>
                  <a:pt x="207" y="515"/>
                </a:cubicBezTo>
                <a:cubicBezTo>
                  <a:pt x="207" y="471"/>
                  <a:pt x="207" y="471"/>
                  <a:pt x="207" y="471"/>
                </a:cubicBezTo>
                <a:cubicBezTo>
                  <a:pt x="207" y="456"/>
                  <a:pt x="177" y="442"/>
                  <a:pt x="162" y="442"/>
                </a:cubicBezTo>
                <a:cubicBezTo>
                  <a:pt x="118" y="442"/>
                  <a:pt x="118" y="442"/>
                  <a:pt x="118" y="442"/>
                </a:cubicBezTo>
                <a:cubicBezTo>
                  <a:pt x="103" y="442"/>
                  <a:pt x="89" y="456"/>
                  <a:pt x="89" y="471"/>
                </a:cubicBezTo>
                <a:cubicBezTo>
                  <a:pt x="89" y="515"/>
                  <a:pt x="89" y="515"/>
                  <a:pt x="89" y="515"/>
                </a:cubicBezTo>
                <a:cubicBezTo>
                  <a:pt x="89" y="530"/>
                  <a:pt x="103" y="559"/>
                  <a:pt x="118" y="559"/>
                </a:cubicBezTo>
                <a:close/>
                <a:moveTo>
                  <a:pt x="118" y="471"/>
                </a:moveTo>
                <a:lnTo>
                  <a:pt x="118" y="471"/>
                </a:lnTo>
                <a:cubicBezTo>
                  <a:pt x="162" y="471"/>
                  <a:pt x="162" y="471"/>
                  <a:pt x="162" y="471"/>
                </a:cubicBezTo>
                <a:cubicBezTo>
                  <a:pt x="162" y="515"/>
                  <a:pt x="162" y="515"/>
                  <a:pt x="162" y="515"/>
                </a:cubicBezTo>
                <a:cubicBezTo>
                  <a:pt x="118" y="515"/>
                  <a:pt x="118" y="515"/>
                  <a:pt x="118" y="515"/>
                </a:cubicBezTo>
                <a:lnTo>
                  <a:pt x="118" y="471"/>
                </a:lnTo>
                <a:close/>
                <a:moveTo>
                  <a:pt x="280" y="559"/>
                </a:moveTo>
                <a:lnTo>
                  <a:pt x="280" y="559"/>
                </a:lnTo>
                <a:cubicBezTo>
                  <a:pt x="324" y="559"/>
                  <a:pt x="324" y="559"/>
                  <a:pt x="324" y="559"/>
                </a:cubicBezTo>
                <a:cubicBezTo>
                  <a:pt x="339" y="559"/>
                  <a:pt x="354" y="530"/>
                  <a:pt x="354" y="515"/>
                </a:cubicBezTo>
                <a:cubicBezTo>
                  <a:pt x="354" y="471"/>
                  <a:pt x="354" y="471"/>
                  <a:pt x="354" y="471"/>
                </a:cubicBezTo>
                <a:cubicBezTo>
                  <a:pt x="354" y="456"/>
                  <a:pt x="339" y="442"/>
                  <a:pt x="324" y="442"/>
                </a:cubicBezTo>
                <a:cubicBezTo>
                  <a:pt x="280" y="442"/>
                  <a:pt x="280" y="442"/>
                  <a:pt x="280" y="442"/>
                </a:cubicBezTo>
                <a:cubicBezTo>
                  <a:pt x="265" y="442"/>
                  <a:pt x="236" y="456"/>
                  <a:pt x="236" y="471"/>
                </a:cubicBezTo>
                <a:cubicBezTo>
                  <a:pt x="236" y="515"/>
                  <a:pt x="236" y="515"/>
                  <a:pt x="236" y="515"/>
                </a:cubicBezTo>
                <a:cubicBezTo>
                  <a:pt x="236" y="530"/>
                  <a:pt x="265" y="559"/>
                  <a:pt x="280" y="559"/>
                </a:cubicBezTo>
                <a:close/>
                <a:moveTo>
                  <a:pt x="280" y="471"/>
                </a:moveTo>
                <a:lnTo>
                  <a:pt x="280" y="471"/>
                </a:lnTo>
                <a:cubicBezTo>
                  <a:pt x="324" y="471"/>
                  <a:pt x="324" y="471"/>
                  <a:pt x="324" y="471"/>
                </a:cubicBezTo>
                <a:cubicBezTo>
                  <a:pt x="324" y="515"/>
                  <a:pt x="324" y="515"/>
                  <a:pt x="324" y="515"/>
                </a:cubicBezTo>
                <a:cubicBezTo>
                  <a:pt x="280" y="515"/>
                  <a:pt x="280" y="515"/>
                  <a:pt x="280" y="515"/>
                </a:cubicBezTo>
                <a:lnTo>
                  <a:pt x="280" y="471"/>
                </a:ln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168" id="295"/>
          <p:cNvSpPr/>
          <p:nvPr/>
        </p:nvSpPr>
        <p:spPr>
          <a:xfrm>
            <a:off x="8482960" y="5607640"/>
            <a:ext cx="528480" cy="339840"/>
          </a:xfrm>
          <a:custGeom>
            <a:avLst/>
            <a:gdLst>
              <a:gd name="textAreaLeft" fmla="*/ 0 w 528480"/>
              <a:gd name="textAreaRight" fmla="*/ 528840 w 528480"/>
              <a:gd name="textAreaTop" fmla="*/ 0 h 339840"/>
              <a:gd name="textAreaBottom" fmla="*/ 340200 h 339840"/>
            </a:gdLst>
            <a:ahLst/>
            <a:rect r="textAreaRight" b="textAreaBottom" t="textAreaTop" l="textAreaLeft"/>
            <a:pathLst>
              <a:path w="619" h="398">
                <a:moveTo>
                  <a:pt x="427" y="88"/>
                </a:moveTo>
                <a:lnTo>
                  <a:pt x="427" y="88"/>
                </a:lnTo>
                <a:cubicBezTo>
                  <a:pt x="368" y="88"/>
                  <a:pt x="309" y="132"/>
                  <a:pt x="309" y="206"/>
                </a:cubicBezTo>
                <a:cubicBezTo>
                  <a:pt x="309" y="265"/>
                  <a:pt x="368" y="324"/>
                  <a:pt x="427" y="324"/>
                </a:cubicBezTo>
                <a:cubicBezTo>
                  <a:pt x="486" y="324"/>
                  <a:pt x="545" y="265"/>
                  <a:pt x="545" y="206"/>
                </a:cubicBezTo>
                <a:cubicBezTo>
                  <a:pt x="545" y="132"/>
                  <a:pt x="486" y="88"/>
                  <a:pt x="427" y="88"/>
                </a:cubicBezTo>
                <a:close/>
                <a:moveTo>
                  <a:pt x="427" y="279"/>
                </a:moveTo>
                <a:lnTo>
                  <a:pt x="427" y="279"/>
                </a:lnTo>
                <a:cubicBezTo>
                  <a:pt x="382" y="279"/>
                  <a:pt x="353" y="250"/>
                  <a:pt x="353" y="206"/>
                </a:cubicBezTo>
                <a:cubicBezTo>
                  <a:pt x="353" y="162"/>
                  <a:pt x="382" y="117"/>
                  <a:pt x="427" y="117"/>
                </a:cubicBezTo>
                <a:cubicBezTo>
                  <a:pt x="471" y="117"/>
                  <a:pt x="500" y="162"/>
                  <a:pt x="500" y="206"/>
                </a:cubicBezTo>
                <a:cubicBezTo>
                  <a:pt x="500" y="250"/>
                  <a:pt x="471" y="279"/>
                  <a:pt x="427" y="279"/>
                </a:cubicBezTo>
                <a:close/>
                <a:moveTo>
                  <a:pt x="427" y="0"/>
                </a:moveTo>
                <a:lnTo>
                  <a:pt x="427" y="0"/>
                </a:lnTo>
                <a:cubicBezTo>
                  <a:pt x="191" y="0"/>
                  <a:pt x="191" y="0"/>
                  <a:pt x="191" y="0"/>
                </a:cubicBezTo>
                <a:cubicBezTo>
                  <a:pt x="88" y="0"/>
                  <a:pt x="0" y="88"/>
                  <a:pt x="0" y="206"/>
                </a:cubicBezTo>
                <a:cubicBezTo>
                  <a:pt x="0" y="309"/>
                  <a:pt x="88" y="397"/>
                  <a:pt x="191" y="397"/>
                </a:cubicBezTo>
                <a:cubicBezTo>
                  <a:pt x="427" y="397"/>
                  <a:pt x="427" y="397"/>
                  <a:pt x="427" y="397"/>
                </a:cubicBezTo>
                <a:cubicBezTo>
                  <a:pt x="530" y="397"/>
                  <a:pt x="618" y="309"/>
                  <a:pt x="618" y="206"/>
                </a:cubicBezTo>
                <a:cubicBezTo>
                  <a:pt x="618" y="88"/>
                  <a:pt x="530" y="0"/>
                  <a:pt x="427" y="0"/>
                </a:cubicBezTo>
                <a:close/>
                <a:moveTo>
                  <a:pt x="427" y="353"/>
                </a:moveTo>
                <a:lnTo>
                  <a:pt x="427" y="353"/>
                </a:lnTo>
                <a:cubicBezTo>
                  <a:pt x="191" y="353"/>
                  <a:pt x="191" y="353"/>
                  <a:pt x="191" y="353"/>
                </a:cubicBezTo>
                <a:cubicBezTo>
                  <a:pt x="103" y="353"/>
                  <a:pt x="29" y="294"/>
                  <a:pt x="29" y="206"/>
                </a:cubicBezTo>
                <a:cubicBezTo>
                  <a:pt x="29" y="117"/>
                  <a:pt x="103" y="44"/>
                  <a:pt x="191" y="44"/>
                </a:cubicBezTo>
                <a:cubicBezTo>
                  <a:pt x="427" y="44"/>
                  <a:pt x="427" y="44"/>
                  <a:pt x="427" y="44"/>
                </a:cubicBezTo>
                <a:cubicBezTo>
                  <a:pt x="515" y="44"/>
                  <a:pt x="589" y="117"/>
                  <a:pt x="589" y="206"/>
                </a:cubicBezTo>
                <a:cubicBezTo>
                  <a:pt x="589" y="294"/>
                  <a:pt x="515" y="353"/>
                  <a:pt x="427" y="353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169" id="296"/>
          <p:cNvSpPr/>
          <p:nvPr/>
        </p:nvSpPr>
        <p:spPr>
          <a:xfrm>
            <a:off x="6699880" y="5607640"/>
            <a:ext cx="543600" cy="339840"/>
          </a:xfrm>
          <a:custGeom>
            <a:avLst/>
            <a:gdLst>
              <a:gd name="textAreaLeft" fmla="*/ 0 w 543600"/>
              <a:gd name="textAreaRight" fmla="*/ 543960 w 543600"/>
              <a:gd name="textAreaTop" fmla="*/ 0 h 339840"/>
              <a:gd name="textAreaBottom" fmla="*/ 340200 h 339840"/>
            </a:gdLst>
            <a:ahLst/>
            <a:rect r="textAreaRight" b="textAreaBottom" t="textAreaTop" l="textAreaLeft"/>
            <a:pathLst>
              <a:path w="634" h="398">
                <a:moveTo>
                  <a:pt x="442" y="0"/>
                </a:moveTo>
                <a:lnTo>
                  <a:pt x="442" y="0"/>
                </a:lnTo>
                <a:cubicBezTo>
                  <a:pt x="207" y="0"/>
                  <a:pt x="207" y="0"/>
                  <a:pt x="207" y="0"/>
                </a:cubicBezTo>
                <a:cubicBezTo>
                  <a:pt x="89" y="0"/>
                  <a:pt x="0" y="88"/>
                  <a:pt x="0" y="206"/>
                </a:cubicBezTo>
                <a:cubicBezTo>
                  <a:pt x="0" y="309"/>
                  <a:pt x="89" y="397"/>
                  <a:pt x="207" y="397"/>
                </a:cubicBezTo>
                <a:cubicBezTo>
                  <a:pt x="442" y="397"/>
                  <a:pt x="442" y="397"/>
                  <a:pt x="442" y="397"/>
                </a:cubicBezTo>
                <a:cubicBezTo>
                  <a:pt x="545" y="397"/>
                  <a:pt x="633" y="309"/>
                  <a:pt x="633" y="206"/>
                </a:cubicBezTo>
                <a:cubicBezTo>
                  <a:pt x="633" y="88"/>
                  <a:pt x="545" y="0"/>
                  <a:pt x="442" y="0"/>
                </a:cubicBezTo>
                <a:close/>
                <a:moveTo>
                  <a:pt x="442" y="353"/>
                </a:moveTo>
                <a:lnTo>
                  <a:pt x="442" y="353"/>
                </a:lnTo>
                <a:cubicBezTo>
                  <a:pt x="207" y="353"/>
                  <a:pt x="207" y="353"/>
                  <a:pt x="207" y="353"/>
                </a:cubicBezTo>
                <a:cubicBezTo>
                  <a:pt x="118" y="353"/>
                  <a:pt x="44" y="294"/>
                  <a:pt x="44" y="206"/>
                </a:cubicBezTo>
                <a:cubicBezTo>
                  <a:pt x="44" y="117"/>
                  <a:pt x="118" y="44"/>
                  <a:pt x="207" y="44"/>
                </a:cubicBezTo>
                <a:cubicBezTo>
                  <a:pt x="442" y="44"/>
                  <a:pt x="442" y="44"/>
                  <a:pt x="442" y="44"/>
                </a:cubicBezTo>
                <a:cubicBezTo>
                  <a:pt x="530" y="44"/>
                  <a:pt x="589" y="117"/>
                  <a:pt x="589" y="206"/>
                </a:cubicBezTo>
                <a:cubicBezTo>
                  <a:pt x="589" y="294"/>
                  <a:pt x="530" y="353"/>
                  <a:pt x="442" y="353"/>
                </a:cubicBezTo>
                <a:close/>
                <a:moveTo>
                  <a:pt x="207" y="88"/>
                </a:moveTo>
                <a:lnTo>
                  <a:pt x="207" y="88"/>
                </a:lnTo>
                <a:cubicBezTo>
                  <a:pt x="133" y="88"/>
                  <a:pt x="89" y="132"/>
                  <a:pt x="89" y="206"/>
                </a:cubicBezTo>
                <a:cubicBezTo>
                  <a:pt x="89" y="265"/>
                  <a:pt x="133" y="324"/>
                  <a:pt x="207" y="324"/>
                </a:cubicBezTo>
                <a:cubicBezTo>
                  <a:pt x="265" y="324"/>
                  <a:pt x="324" y="265"/>
                  <a:pt x="324" y="206"/>
                </a:cubicBezTo>
                <a:cubicBezTo>
                  <a:pt x="324" y="132"/>
                  <a:pt x="265" y="88"/>
                  <a:pt x="207" y="88"/>
                </a:cubicBezTo>
                <a:close/>
                <a:moveTo>
                  <a:pt x="207" y="279"/>
                </a:moveTo>
                <a:lnTo>
                  <a:pt x="207" y="279"/>
                </a:lnTo>
                <a:cubicBezTo>
                  <a:pt x="162" y="279"/>
                  <a:pt x="118" y="250"/>
                  <a:pt x="118" y="206"/>
                </a:cubicBezTo>
                <a:cubicBezTo>
                  <a:pt x="118" y="162"/>
                  <a:pt x="162" y="117"/>
                  <a:pt x="207" y="117"/>
                </a:cubicBezTo>
                <a:cubicBezTo>
                  <a:pt x="251" y="117"/>
                  <a:pt x="280" y="162"/>
                  <a:pt x="280" y="206"/>
                </a:cubicBezTo>
                <a:cubicBezTo>
                  <a:pt x="280" y="250"/>
                  <a:pt x="251" y="279"/>
                  <a:pt x="207" y="279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170" id="297"/>
          <p:cNvSpPr/>
          <p:nvPr/>
        </p:nvSpPr>
        <p:spPr>
          <a:xfrm>
            <a:off x="4937160" y="5525400"/>
            <a:ext cx="543600" cy="543600"/>
          </a:xfrm>
          <a:custGeom>
            <a:avLst/>
            <a:gdLst>
              <a:gd name="textAreaLeft" fmla="*/ 0 w 543600"/>
              <a:gd name="textAreaRight" fmla="*/ 543960 w 543600"/>
              <a:gd name="textAreaTop" fmla="*/ 0 h 543600"/>
              <a:gd name="textAreaBottom" fmla="*/ 543960 h 543600"/>
            </a:gdLst>
            <a:ahLst/>
            <a:rect r="textAreaRight" b="textAreaBottom" t="textAreaTop" l="textAreaLeft"/>
            <a:pathLst>
              <a:path w="634" h="634">
                <a:moveTo>
                  <a:pt x="515" y="471"/>
                </a:moveTo>
                <a:lnTo>
                  <a:pt x="515" y="471"/>
                </a:lnTo>
                <a:cubicBezTo>
                  <a:pt x="294" y="471"/>
                  <a:pt x="294" y="471"/>
                  <a:pt x="294" y="471"/>
                </a:cubicBezTo>
                <a:cubicBezTo>
                  <a:pt x="279" y="442"/>
                  <a:pt x="250" y="412"/>
                  <a:pt x="220" y="412"/>
                </a:cubicBezTo>
                <a:cubicBezTo>
                  <a:pt x="176" y="412"/>
                  <a:pt x="147" y="442"/>
                  <a:pt x="147" y="471"/>
                </a:cubicBezTo>
                <a:cubicBezTo>
                  <a:pt x="117" y="471"/>
                  <a:pt x="117" y="471"/>
                  <a:pt x="117" y="471"/>
                </a:cubicBezTo>
                <a:cubicBezTo>
                  <a:pt x="103" y="471"/>
                  <a:pt x="103" y="486"/>
                  <a:pt x="103" y="501"/>
                </a:cubicBezTo>
                <a:cubicBezTo>
                  <a:pt x="103" y="501"/>
                  <a:pt x="103" y="515"/>
                  <a:pt x="117" y="515"/>
                </a:cubicBezTo>
                <a:cubicBezTo>
                  <a:pt x="147" y="515"/>
                  <a:pt x="147" y="515"/>
                  <a:pt x="147" y="515"/>
                </a:cubicBezTo>
                <a:cubicBezTo>
                  <a:pt x="147" y="545"/>
                  <a:pt x="176" y="574"/>
                  <a:pt x="220" y="574"/>
                </a:cubicBezTo>
                <a:cubicBezTo>
                  <a:pt x="250" y="574"/>
                  <a:pt x="279" y="545"/>
                  <a:pt x="294" y="515"/>
                </a:cubicBezTo>
                <a:cubicBezTo>
                  <a:pt x="515" y="515"/>
                  <a:pt x="515" y="515"/>
                  <a:pt x="515" y="515"/>
                </a:cubicBezTo>
                <a:lnTo>
                  <a:pt x="530" y="501"/>
                </a:lnTo>
                <a:cubicBezTo>
                  <a:pt x="530" y="486"/>
                  <a:pt x="515" y="471"/>
                  <a:pt x="515" y="471"/>
                </a:cubicBezTo>
                <a:close/>
                <a:moveTo>
                  <a:pt x="220" y="545"/>
                </a:moveTo>
                <a:lnTo>
                  <a:pt x="220" y="545"/>
                </a:lnTo>
                <a:cubicBezTo>
                  <a:pt x="191" y="545"/>
                  <a:pt x="162" y="515"/>
                  <a:pt x="162" y="501"/>
                </a:cubicBezTo>
                <a:cubicBezTo>
                  <a:pt x="162" y="471"/>
                  <a:pt x="191" y="442"/>
                  <a:pt x="220" y="442"/>
                </a:cubicBezTo>
                <a:cubicBezTo>
                  <a:pt x="235" y="442"/>
                  <a:pt x="265" y="471"/>
                  <a:pt x="265" y="501"/>
                </a:cubicBezTo>
                <a:cubicBezTo>
                  <a:pt x="265" y="515"/>
                  <a:pt x="235" y="545"/>
                  <a:pt x="220" y="545"/>
                </a:cubicBezTo>
                <a:close/>
                <a:moveTo>
                  <a:pt x="515" y="162"/>
                </a:moveTo>
                <a:lnTo>
                  <a:pt x="515" y="162"/>
                </a:lnTo>
                <a:cubicBezTo>
                  <a:pt x="294" y="162"/>
                  <a:pt x="294" y="162"/>
                  <a:pt x="294" y="162"/>
                </a:cubicBezTo>
                <a:cubicBezTo>
                  <a:pt x="279" y="133"/>
                  <a:pt x="250" y="103"/>
                  <a:pt x="220" y="103"/>
                </a:cubicBezTo>
                <a:cubicBezTo>
                  <a:pt x="176" y="103"/>
                  <a:pt x="147" y="133"/>
                  <a:pt x="147" y="162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03" y="162"/>
                  <a:pt x="103" y="176"/>
                  <a:pt x="103" y="176"/>
                </a:cubicBezTo>
                <a:cubicBezTo>
                  <a:pt x="103" y="192"/>
                  <a:pt x="103" y="206"/>
                  <a:pt x="117" y="206"/>
                </a:cubicBezTo>
                <a:cubicBezTo>
                  <a:pt x="147" y="206"/>
                  <a:pt x="147" y="206"/>
                  <a:pt x="147" y="206"/>
                </a:cubicBezTo>
                <a:cubicBezTo>
                  <a:pt x="147" y="235"/>
                  <a:pt x="176" y="265"/>
                  <a:pt x="220" y="265"/>
                </a:cubicBezTo>
                <a:cubicBezTo>
                  <a:pt x="250" y="265"/>
                  <a:pt x="279" y="235"/>
                  <a:pt x="294" y="206"/>
                </a:cubicBezTo>
                <a:cubicBezTo>
                  <a:pt x="515" y="206"/>
                  <a:pt x="515" y="206"/>
                  <a:pt x="515" y="206"/>
                </a:cubicBezTo>
                <a:cubicBezTo>
                  <a:pt x="515" y="206"/>
                  <a:pt x="530" y="192"/>
                  <a:pt x="530" y="176"/>
                </a:cubicBezTo>
                <a:lnTo>
                  <a:pt x="515" y="162"/>
                </a:lnTo>
                <a:close/>
                <a:moveTo>
                  <a:pt x="220" y="235"/>
                </a:moveTo>
                <a:lnTo>
                  <a:pt x="220" y="235"/>
                </a:lnTo>
                <a:cubicBezTo>
                  <a:pt x="191" y="235"/>
                  <a:pt x="162" y="206"/>
                  <a:pt x="162" y="176"/>
                </a:cubicBezTo>
                <a:cubicBezTo>
                  <a:pt x="162" y="162"/>
                  <a:pt x="191" y="133"/>
                  <a:pt x="220" y="133"/>
                </a:cubicBezTo>
                <a:cubicBezTo>
                  <a:pt x="235" y="133"/>
                  <a:pt x="265" y="162"/>
                  <a:pt x="265" y="176"/>
                </a:cubicBezTo>
                <a:cubicBezTo>
                  <a:pt x="265" y="206"/>
                  <a:pt x="235" y="235"/>
                  <a:pt x="220" y="235"/>
                </a:cubicBezTo>
                <a:close/>
                <a:moveTo>
                  <a:pt x="515" y="324"/>
                </a:moveTo>
                <a:lnTo>
                  <a:pt x="515" y="324"/>
                </a:lnTo>
                <a:cubicBezTo>
                  <a:pt x="471" y="324"/>
                  <a:pt x="471" y="324"/>
                  <a:pt x="471" y="324"/>
                </a:cubicBezTo>
                <a:cubicBezTo>
                  <a:pt x="456" y="280"/>
                  <a:pt x="426" y="265"/>
                  <a:pt x="397" y="265"/>
                </a:cubicBezTo>
                <a:cubicBezTo>
                  <a:pt x="353" y="265"/>
                  <a:pt x="324" y="280"/>
                  <a:pt x="324" y="324"/>
                </a:cubicBezTo>
                <a:cubicBezTo>
                  <a:pt x="117" y="324"/>
                  <a:pt x="117" y="324"/>
                  <a:pt x="117" y="324"/>
                </a:cubicBezTo>
                <a:cubicBezTo>
                  <a:pt x="103" y="324"/>
                  <a:pt x="103" y="324"/>
                  <a:pt x="103" y="338"/>
                </a:cubicBezTo>
                <a:cubicBezTo>
                  <a:pt x="103" y="353"/>
                  <a:pt x="103" y="353"/>
                  <a:pt x="117" y="353"/>
                </a:cubicBezTo>
                <a:cubicBezTo>
                  <a:pt x="324" y="353"/>
                  <a:pt x="324" y="353"/>
                  <a:pt x="324" y="353"/>
                </a:cubicBezTo>
                <a:cubicBezTo>
                  <a:pt x="324" y="397"/>
                  <a:pt x="353" y="412"/>
                  <a:pt x="397" y="412"/>
                </a:cubicBezTo>
                <a:cubicBezTo>
                  <a:pt x="426" y="412"/>
                  <a:pt x="456" y="397"/>
                  <a:pt x="471" y="353"/>
                </a:cubicBezTo>
                <a:cubicBezTo>
                  <a:pt x="515" y="353"/>
                  <a:pt x="515" y="353"/>
                  <a:pt x="515" y="353"/>
                </a:cubicBezTo>
                <a:cubicBezTo>
                  <a:pt x="515" y="353"/>
                  <a:pt x="530" y="353"/>
                  <a:pt x="530" y="338"/>
                </a:cubicBezTo>
                <a:cubicBezTo>
                  <a:pt x="530" y="324"/>
                  <a:pt x="515" y="324"/>
                  <a:pt x="515" y="324"/>
                </a:cubicBezTo>
                <a:close/>
                <a:moveTo>
                  <a:pt x="397" y="383"/>
                </a:moveTo>
                <a:lnTo>
                  <a:pt x="397" y="383"/>
                </a:lnTo>
                <a:cubicBezTo>
                  <a:pt x="367" y="383"/>
                  <a:pt x="338" y="368"/>
                  <a:pt x="338" y="338"/>
                </a:cubicBezTo>
                <a:cubicBezTo>
                  <a:pt x="338" y="309"/>
                  <a:pt x="367" y="294"/>
                  <a:pt x="397" y="294"/>
                </a:cubicBezTo>
                <a:cubicBezTo>
                  <a:pt x="412" y="294"/>
                  <a:pt x="441" y="309"/>
                  <a:pt x="441" y="338"/>
                </a:cubicBezTo>
                <a:cubicBezTo>
                  <a:pt x="441" y="368"/>
                  <a:pt x="412" y="383"/>
                  <a:pt x="397" y="383"/>
                </a:cubicBez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8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4" y="633"/>
                  <a:pt x="544" y="633"/>
                  <a:pt x="544" y="633"/>
                </a:cubicBezTo>
                <a:cubicBezTo>
                  <a:pt x="588" y="633"/>
                  <a:pt x="633" y="604"/>
                  <a:pt x="633" y="559"/>
                </a:cubicBezTo>
                <a:cubicBezTo>
                  <a:pt x="633" y="88"/>
                  <a:pt x="633" y="88"/>
                  <a:pt x="633" y="88"/>
                </a:cubicBezTo>
                <a:cubicBezTo>
                  <a:pt x="633" y="44"/>
                  <a:pt x="588" y="0"/>
                  <a:pt x="544" y="0"/>
                </a:cubicBezTo>
                <a:close/>
                <a:moveTo>
                  <a:pt x="588" y="559"/>
                </a:moveTo>
                <a:lnTo>
                  <a:pt x="588" y="559"/>
                </a:lnTo>
                <a:cubicBezTo>
                  <a:pt x="588" y="574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74"/>
                  <a:pt x="44" y="559"/>
                </a:cubicBezTo>
                <a:cubicBezTo>
                  <a:pt x="44" y="88"/>
                  <a:pt x="44" y="88"/>
                  <a:pt x="44" y="88"/>
                </a:cubicBezTo>
                <a:cubicBezTo>
                  <a:pt x="44" y="59"/>
                  <a:pt x="58" y="44"/>
                  <a:pt x="73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74" y="44"/>
                  <a:pt x="588" y="59"/>
                  <a:pt x="588" y="88"/>
                </a:cubicBezTo>
                <a:lnTo>
                  <a:pt x="588" y="559"/>
                </a:ln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171" id="298"/>
          <p:cNvSpPr/>
          <p:nvPr/>
        </p:nvSpPr>
        <p:spPr>
          <a:xfrm>
            <a:off x="3181880" y="5542040"/>
            <a:ext cx="505800" cy="505800"/>
          </a:xfrm>
          <a:custGeom>
            <a:avLst/>
            <a:gdLst>
              <a:gd name="textAreaLeft" fmla="*/ 0 w 505800"/>
              <a:gd name="textAreaRight" fmla="*/ 506160 w 505800"/>
              <a:gd name="textAreaTop" fmla="*/ 0 h 505800"/>
              <a:gd name="textAreaBottom" fmla="*/ 506160 h 505800"/>
            </a:gdLst>
            <a:ahLst/>
            <a:rect r="textAreaRight" b="textAreaBottom" t="textAreaTop" l="textAreaLeft"/>
            <a:pathLst>
              <a:path w="589" h="590">
                <a:moveTo>
                  <a:pt x="294" y="192"/>
                </a:moveTo>
                <a:lnTo>
                  <a:pt x="294" y="192"/>
                </a:lnTo>
                <a:cubicBezTo>
                  <a:pt x="235" y="192"/>
                  <a:pt x="191" y="236"/>
                  <a:pt x="191" y="295"/>
                </a:cubicBezTo>
                <a:cubicBezTo>
                  <a:pt x="191" y="339"/>
                  <a:pt x="235" y="383"/>
                  <a:pt x="294" y="383"/>
                </a:cubicBezTo>
                <a:cubicBezTo>
                  <a:pt x="353" y="383"/>
                  <a:pt x="397" y="339"/>
                  <a:pt x="397" y="295"/>
                </a:cubicBezTo>
                <a:cubicBezTo>
                  <a:pt x="397" y="236"/>
                  <a:pt x="353" y="192"/>
                  <a:pt x="294" y="192"/>
                </a:cubicBezTo>
                <a:close/>
                <a:moveTo>
                  <a:pt x="294" y="354"/>
                </a:moveTo>
                <a:lnTo>
                  <a:pt x="294" y="354"/>
                </a:lnTo>
                <a:cubicBezTo>
                  <a:pt x="265" y="354"/>
                  <a:pt x="235" y="324"/>
                  <a:pt x="235" y="295"/>
                </a:cubicBezTo>
                <a:cubicBezTo>
                  <a:pt x="235" y="251"/>
                  <a:pt x="265" y="236"/>
                  <a:pt x="294" y="236"/>
                </a:cubicBezTo>
                <a:cubicBezTo>
                  <a:pt x="324" y="236"/>
                  <a:pt x="353" y="251"/>
                  <a:pt x="353" y="295"/>
                </a:cubicBezTo>
                <a:cubicBezTo>
                  <a:pt x="353" y="324"/>
                  <a:pt x="324" y="354"/>
                  <a:pt x="294" y="354"/>
                </a:cubicBezTo>
                <a:close/>
                <a:moveTo>
                  <a:pt x="574" y="354"/>
                </a:moveTo>
                <a:lnTo>
                  <a:pt x="574" y="354"/>
                </a:lnTo>
                <a:cubicBezTo>
                  <a:pt x="529" y="339"/>
                  <a:pt x="529" y="339"/>
                  <a:pt x="529" y="339"/>
                </a:cubicBezTo>
                <a:cubicBezTo>
                  <a:pt x="529" y="324"/>
                  <a:pt x="529" y="309"/>
                  <a:pt x="529" y="295"/>
                </a:cubicBezTo>
                <a:cubicBezTo>
                  <a:pt x="529" y="280"/>
                  <a:pt x="529" y="265"/>
                  <a:pt x="529" y="251"/>
                </a:cubicBezTo>
                <a:cubicBezTo>
                  <a:pt x="574" y="221"/>
                  <a:pt x="574" y="221"/>
                  <a:pt x="574" y="221"/>
                </a:cubicBezTo>
                <a:cubicBezTo>
                  <a:pt x="588" y="206"/>
                  <a:pt x="588" y="192"/>
                  <a:pt x="588" y="163"/>
                </a:cubicBezTo>
                <a:cubicBezTo>
                  <a:pt x="544" y="104"/>
                  <a:pt x="544" y="104"/>
                  <a:pt x="544" y="104"/>
                </a:cubicBezTo>
                <a:cubicBezTo>
                  <a:pt x="529" y="74"/>
                  <a:pt x="515" y="74"/>
                  <a:pt x="485" y="89"/>
                </a:cubicBezTo>
                <a:cubicBezTo>
                  <a:pt x="441" y="118"/>
                  <a:pt x="441" y="118"/>
                  <a:pt x="441" y="118"/>
                </a:cubicBezTo>
                <a:cubicBezTo>
                  <a:pt x="426" y="89"/>
                  <a:pt x="397" y="74"/>
                  <a:pt x="367" y="74"/>
                </a:cubicBezTo>
                <a:cubicBezTo>
                  <a:pt x="367" y="30"/>
                  <a:pt x="367" y="30"/>
                  <a:pt x="367" y="30"/>
                </a:cubicBezTo>
                <a:cubicBezTo>
                  <a:pt x="367" y="15"/>
                  <a:pt x="353" y="0"/>
                  <a:pt x="338" y="0"/>
                </a:cubicBezTo>
                <a:cubicBezTo>
                  <a:pt x="250" y="0"/>
                  <a:pt x="250" y="0"/>
                  <a:pt x="250" y="0"/>
                </a:cubicBezTo>
                <a:cubicBezTo>
                  <a:pt x="235" y="0"/>
                  <a:pt x="220" y="15"/>
                  <a:pt x="220" y="30"/>
                </a:cubicBezTo>
                <a:cubicBezTo>
                  <a:pt x="220" y="74"/>
                  <a:pt x="220" y="74"/>
                  <a:pt x="220" y="74"/>
                </a:cubicBezTo>
                <a:cubicBezTo>
                  <a:pt x="191" y="74"/>
                  <a:pt x="162" y="89"/>
                  <a:pt x="147" y="118"/>
                </a:cubicBezTo>
                <a:cubicBezTo>
                  <a:pt x="103" y="89"/>
                  <a:pt x="103" y="89"/>
                  <a:pt x="103" y="89"/>
                </a:cubicBezTo>
                <a:cubicBezTo>
                  <a:pt x="73" y="74"/>
                  <a:pt x="58" y="74"/>
                  <a:pt x="44" y="104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92"/>
                  <a:pt x="0" y="206"/>
                  <a:pt x="14" y="221"/>
                </a:cubicBezTo>
                <a:cubicBezTo>
                  <a:pt x="58" y="251"/>
                  <a:pt x="58" y="251"/>
                  <a:pt x="58" y="251"/>
                </a:cubicBezTo>
                <a:cubicBezTo>
                  <a:pt x="58" y="265"/>
                  <a:pt x="58" y="280"/>
                  <a:pt x="58" y="295"/>
                </a:cubicBezTo>
                <a:cubicBezTo>
                  <a:pt x="58" y="309"/>
                  <a:pt x="58" y="324"/>
                  <a:pt x="58" y="339"/>
                </a:cubicBezTo>
                <a:cubicBezTo>
                  <a:pt x="14" y="354"/>
                  <a:pt x="14" y="354"/>
                  <a:pt x="14" y="354"/>
                </a:cubicBezTo>
                <a:cubicBezTo>
                  <a:pt x="0" y="368"/>
                  <a:pt x="0" y="398"/>
                  <a:pt x="0" y="413"/>
                </a:cubicBezTo>
                <a:cubicBezTo>
                  <a:pt x="44" y="486"/>
                  <a:pt x="44" y="486"/>
                  <a:pt x="44" y="486"/>
                </a:cubicBezTo>
                <a:cubicBezTo>
                  <a:pt x="58" y="501"/>
                  <a:pt x="73" y="501"/>
                  <a:pt x="103" y="501"/>
                </a:cubicBezTo>
                <a:cubicBezTo>
                  <a:pt x="147" y="472"/>
                  <a:pt x="147" y="472"/>
                  <a:pt x="147" y="472"/>
                </a:cubicBezTo>
                <a:cubicBezTo>
                  <a:pt x="162" y="486"/>
                  <a:pt x="191" y="501"/>
                  <a:pt x="220" y="516"/>
                </a:cubicBezTo>
                <a:cubicBezTo>
                  <a:pt x="220" y="545"/>
                  <a:pt x="220" y="545"/>
                  <a:pt x="220" y="545"/>
                </a:cubicBezTo>
                <a:cubicBezTo>
                  <a:pt x="220" y="560"/>
                  <a:pt x="235" y="589"/>
                  <a:pt x="250" y="589"/>
                </a:cubicBezTo>
                <a:cubicBezTo>
                  <a:pt x="338" y="589"/>
                  <a:pt x="338" y="589"/>
                  <a:pt x="338" y="589"/>
                </a:cubicBezTo>
                <a:cubicBezTo>
                  <a:pt x="353" y="589"/>
                  <a:pt x="367" y="560"/>
                  <a:pt x="367" y="545"/>
                </a:cubicBezTo>
                <a:cubicBezTo>
                  <a:pt x="367" y="516"/>
                  <a:pt x="367" y="516"/>
                  <a:pt x="367" y="516"/>
                </a:cubicBezTo>
                <a:cubicBezTo>
                  <a:pt x="397" y="501"/>
                  <a:pt x="426" y="486"/>
                  <a:pt x="441" y="472"/>
                </a:cubicBezTo>
                <a:cubicBezTo>
                  <a:pt x="485" y="501"/>
                  <a:pt x="485" y="501"/>
                  <a:pt x="485" y="501"/>
                </a:cubicBezTo>
                <a:cubicBezTo>
                  <a:pt x="515" y="501"/>
                  <a:pt x="529" y="501"/>
                  <a:pt x="544" y="486"/>
                </a:cubicBezTo>
                <a:cubicBezTo>
                  <a:pt x="588" y="413"/>
                  <a:pt x="588" y="413"/>
                  <a:pt x="588" y="413"/>
                </a:cubicBezTo>
                <a:cubicBezTo>
                  <a:pt x="588" y="398"/>
                  <a:pt x="588" y="368"/>
                  <a:pt x="574" y="354"/>
                </a:cubicBezTo>
                <a:close/>
                <a:moveTo>
                  <a:pt x="544" y="413"/>
                </a:moveTo>
                <a:lnTo>
                  <a:pt x="544" y="413"/>
                </a:lnTo>
                <a:cubicBezTo>
                  <a:pt x="515" y="442"/>
                  <a:pt x="515" y="442"/>
                  <a:pt x="515" y="442"/>
                </a:cubicBezTo>
                <a:cubicBezTo>
                  <a:pt x="515" y="457"/>
                  <a:pt x="500" y="457"/>
                  <a:pt x="500" y="457"/>
                </a:cubicBezTo>
                <a:cubicBezTo>
                  <a:pt x="441" y="427"/>
                  <a:pt x="441" y="427"/>
                  <a:pt x="441" y="427"/>
                </a:cubicBezTo>
                <a:cubicBezTo>
                  <a:pt x="412" y="457"/>
                  <a:pt x="382" y="472"/>
                  <a:pt x="338" y="486"/>
                </a:cubicBezTo>
                <a:cubicBezTo>
                  <a:pt x="338" y="530"/>
                  <a:pt x="338" y="530"/>
                  <a:pt x="338" y="530"/>
                </a:cubicBezTo>
                <a:cubicBezTo>
                  <a:pt x="338" y="530"/>
                  <a:pt x="324" y="545"/>
                  <a:pt x="309" y="545"/>
                </a:cubicBezTo>
                <a:cubicBezTo>
                  <a:pt x="279" y="545"/>
                  <a:pt x="279" y="545"/>
                  <a:pt x="279" y="545"/>
                </a:cubicBezTo>
                <a:cubicBezTo>
                  <a:pt x="265" y="545"/>
                  <a:pt x="250" y="530"/>
                  <a:pt x="250" y="530"/>
                </a:cubicBezTo>
                <a:cubicBezTo>
                  <a:pt x="250" y="486"/>
                  <a:pt x="250" y="486"/>
                  <a:pt x="250" y="486"/>
                </a:cubicBezTo>
                <a:cubicBezTo>
                  <a:pt x="206" y="472"/>
                  <a:pt x="176" y="457"/>
                  <a:pt x="147" y="427"/>
                </a:cubicBezTo>
                <a:cubicBezTo>
                  <a:pt x="88" y="457"/>
                  <a:pt x="88" y="457"/>
                  <a:pt x="88" y="457"/>
                </a:cubicBezTo>
                <a:cubicBezTo>
                  <a:pt x="88" y="457"/>
                  <a:pt x="73" y="457"/>
                  <a:pt x="73" y="442"/>
                </a:cubicBezTo>
                <a:cubicBezTo>
                  <a:pt x="44" y="413"/>
                  <a:pt x="44" y="413"/>
                  <a:pt x="44" y="413"/>
                </a:cubicBezTo>
                <a:cubicBezTo>
                  <a:pt x="44" y="398"/>
                  <a:pt x="44" y="383"/>
                  <a:pt x="58" y="383"/>
                </a:cubicBezTo>
                <a:cubicBezTo>
                  <a:pt x="103" y="354"/>
                  <a:pt x="103" y="354"/>
                  <a:pt x="103" y="354"/>
                </a:cubicBezTo>
                <a:cubicBezTo>
                  <a:pt x="103" y="339"/>
                  <a:pt x="103" y="309"/>
                  <a:pt x="103" y="295"/>
                </a:cubicBezTo>
                <a:cubicBezTo>
                  <a:pt x="103" y="265"/>
                  <a:pt x="103" y="251"/>
                  <a:pt x="103" y="221"/>
                </a:cubicBezTo>
                <a:cubicBezTo>
                  <a:pt x="58" y="192"/>
                  <a:pt x="58" y="192"/>
                  <a:pt x="58" y="192"/>
                </a:cubicBezTo>
                <a:cubicBezTo>
                  <a:pt x="44" y="192"/>
                  <a:pt x="44" y="177"/>
                  <a:pt x="44" y="16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88" y="118"/>
                  <a:pt x="88" y="133"/>
                </a:cubicBezTo>
                <a:cubicBezTo>
                  <a:pt x="147" y="163"/>
                  <a:pt x="147" y="163"/>
                  <a:pt x="147" y="163"/>
                </a:cubicBezTo>
                <a:cubicBezTo>
                  <a:pt x="176" y="133"/>
                  <a:pt x="206" y="104"/>
                  <a:pt x="250" y="104"/>
                </a:cubicBezTo>
                <a:cubicBezTo>
                  <a:pt x="250" y="59"/>
                  <a:pt x="250" y="59"/>
                  <a:pt x="250" y="59"/>
                </a:cubicBezTo>
                <a:cubicBezTo>
                  <a:pt x="250" y="45"/>
                  <a:pt x="265" y="30"/>
                  <a:pt x="279" y="30"/>
                </a:cubicBezTo>
                <a:cubicBezTo>
                  <a:pt x="309" y="30"/>
                  <a:pt x="309" y="30"/>
                  <a:pt x="309" y="30"/>
                </a:cubicBezTo>
                <a:cubicBezTo>
                  <a:pt x="324" y="30"/>
                  <a:pt x="338" y="45"/>
                  <a:pt x="338" y="59"/>
                </a:cubicBezTo>
                <a:cubicBezTo>
                  <a:pt x="338" y="104"/>
                  <a:pt x="338" y="104"/>
                  <a:pt x="338" y="104"/>
                </a:cubicBezTo>
                <a:cubicBezTo>
                  <a:pt x="382" y="104"/>
                  <a:pt x="412" y="133"/>
                  <a:pt x="441" y="163"/>
                </a:cubicBezTo>
                <a:cubicBezTo>
                  <a:pt x="500" y="133"/>
                  <a:pt x="500" y="133"/>
                  <a:pt x="500" y="133"/>
                </a:cubicBezTo>
                <a:cubicBezTo>
                  <a:pt x="500" y="118"/>
                  <a:pt x="515" y="133"/>
                  <a:pt x="515" y="133"/>
                </a:cubicBezTo>
                <a:cubicBezTo>
                  <a:pt x="544" y="163"/>
                  <a:pt x="544" y="163"/>
                  <a:pt x="544" y="163"/>
                </a:cubicBezTo>
                <a:cubicBezTo>
                  <a:pt x="544" y="177"/>
                  <a:pt x="544" y="192"/>
                  <a:pt x="529" y="192"/>
                </a:cubicBezTo>
                <a:cubicBezTo>
                  <a:pt x="485" y="221"/>
                  <a:pt x="485" y="221"/>
                  <a:pt x="485" y="221"/>
                </a:cubicBezTo>
                <a:cubicBezTo>
                  <a:pt x="485" y="251"/>
                  <a:pt x="485" y="265"/>
                  <a:pt x="485" y="295"/>
                </a:cubicBezTo>
                <a:cubicBezTo>
                  <a:pt x="485" y="309"/>
                  <a:pt x="485" y="339"/>
                  <a:pt x="485" y="354"/>
                </a:cubicBezTo>
                <a:cubicBezTo>
                  <a:pt x="529" y="383"/>
                  <a:pt x="529" y="383"/>
                  <a:pt x="529" y="383"/>
                </a:cubicBezTo>
                <a:cubicBezTo>
                  <a:pt x="544" y="383"/>
                  <a:pt x="544" y="398"/>
                  <a:pt x="544" y="413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172" id="299"/>
          <p:cNvSpPr/>
          <p:nvPr/>
        </p:nvSpPr>
        <p:spPr>
          <a:xfrm>
            <a:off x="18917040" y="4656360"/>
            <a:ext cx="528480" cy="532440"/>
          </a:xfrm>
          <a:custGeom>
            <a:avLst/>
            <a:gdLst>
              <a:gd name="textAreaLeft" fmla="*/ 0 w 528480"/>
              <a:gd name="textAreaRight" fmla="*/ 528840 w 528480"/>
              <a:gd name="textAreaTop" fmla="*/ 0 h 532440"/>
              <a:gd name="textAreaBottom" fmla="*/ 532800 h 532440"/>
            </a:gdLst>
            <a:ahLst/>
            <a:rect r="textAreaRight" b="textAreaBottom" t="textAreaTop" l="textAreaLeft"/>
            <a:pathLst>
              <a:path w="619" h="620">
                <a:moveTo>
                  <a:pt x="589" y="118"/>
                </a:moveTo>
                <a:lnTo>
                  <a:pt x="589" y="118"/>
                </a:lnTo>
                <a:cubicBezTo>
                  <a:pt x="574" y="132"/>
                  <a:pt x="559" y="148"/>
                  <a:pt x="530" y="177"/>
                </a:cubicBezTo>
                <a:cubicBezTo>
                  <a:pt x="515" y="191"/>
                  <a:pt x="471" y="191"/>
                  <a:pt x="457" y="177"/>
                </a:cubicBezTo>
                <a:cubicBezTo>
                  <a:pt x="427" y="148"/>
                  <a:pt x="427" y="118"/>
                  <a:pt x="457" y="89"/>
                </a:cubicBezTo>
                <a:cubicBezTo>
                  <a:pt x="471" y="59"/>
                  <a:pt x="500" y="30"/>
                  <a:pt x="500" y="30"/>
                </a:cubicBezTo>
                <a:cubicBezTo>
                  <a:pt x="427" y="0"/>
                  <a:pt x="353" y="15"/>
                  <a:pt x="294" y="74"/>
                </a:cubicBezTo>
                <a:cubicBezTo>
                  <a:pt x="250" y="118"/>
                  <a:pt x="236" y="191"/>
                  <a:pt x="250" y="265"/>
                </a:cubicBezTo>
                <a:cubicBezTo>
                  <a:pt x="44" y="471"/>
                  <a:pt x="44" y="471"/>
                  <a:pt x="44" y="471"/>
                </a:cubicBezTo>
                <a:cubicBezTo>
                  <a:pt x="0" y="501"/>
                  <a:pt x="0" y="560"/>
                  <a:pt x="44" y="589"/>
                </a:cubicBezTo>
                <a:cubicBezTo>
                  <a:pt x="74" y="619"/>
                  <a:pt x="118" y="619"/>
                  <a:pt x="147" y="589"/>
                </a:cubicBezTo>
                <a:cubicBezTo>
                  <a:pt x="368" y="368"/>
                  <a:pt x="368" y="368"/>
                  <a:pt x="368" y="368"/>
                </a:cubicBezTo>
                <a:cubicBezTo>
                  <a:pt x="427" y="398"/>
                  <a:pt x="500" y="383"/>
                  <a:pt x="545" y="324"/>
                </a:cubicBezTo>
                <a:cubicBezTo>
                  <a:pt x="603" y="280"/>
                  <a:pt x="618" y="191"/>
                  <a:pt x="589" y="118"/>
                </a:cubicBezTo>
                <a:close/>
                <a:moveTo>
                  <a:pt x="530" y="295"/>
                </a:moveTo>
                <a:lnTo>
                  <a:pt x="530" y="295"/>
                </a:lnTo>
                <a:cubicBezTo>
                  <a:pt x="471" y="339"/>
                  <a:pt x="412" y="353"/>
                  <a:pt x="353" y="324"/>
                </a:cubicBezTo>
                <a:cubicBezTo>
                  <a:pt x="118" y="560"/>
                  <a:pt x="118" y="560"/>
                  <a:pt x="118" y="560"/>
                </a:cubicBezTo>
                <a:cubicBezTo>
                  <a:pt x="103" y="574"/>
                  <a:pt x="88" y="574"/>
                  <a:pt x="74" y="560"/>
                </a:cubicBezTo>
                <a:cubicBezTo>
                  <a:pt x="44" y="545"/>
                  <a:pt x="44" y="515"/>
                  <a:pt x="74" y="501"/>
                </a:cubicBezTo>
                <a:cubicBezTo>
                  <a:pt x="294" y="265"/>
                  <a:pt x="294" y="265"/>
                  <a:pt x="294" y="265"/>
                </a:cubicBezTo>
                <a:cubicBezTo>
                  <a:pt x="265" y="221"/>
                  <a:pt x="280" y="148"/>
                  <a:pt x="324" y="103"/>
                </a:cubicBezTo>
                <a:cubicBezTo>
                  <a:pt x="353" y="74"/>
                  <a:pt x="383" y="59"/>
                  <a:pt x="427" y="59"/>
                </a:cubicBezTo>
                <a:cubicBezTo>
                  <a:pt x="383" y="103"/>
                  <a:pt x="383" y="162"/>
                  <a:pt x="427" y="206"/>
                </a:cubicBezTo>
                <a:cubicBezTo>
                  <a:pt x="457" y="236"/>
                  <a:pt x="530" y="236"/>
                  <a:pt x="559" y="206"/>
                </a:cubicBezTo>
                <a:cubicBezTo>
                  <a:pt x="559" y="236"/>
                  <a:pt x="545" y="280"/>
                  <a:pt x="530" y="295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173" id="300"/>
          <p:cNvSpPr/>
          <p:nvPr/>
        </p:nvSpPr>
        <p:spPr>
          <a:xfrm>
            <a:off x="17262280" y="4636360"/>
            <a:ext cx="339840" cy="543600"/>
          </a:xfrm>
          <a:custGeom>
            <a:avLst/>
            <a:gdLst>
              <a:gd name="textAreaLeft" fmla="*/ 0 w 339840"/>
              <a:gd name="textAreaRight" fmla="*/ 340200 w 339840"/>
              <a:gd name="textAreaTop" fmla="*/ 0 h 543600"/>
              <a:gd name="textAreaBottom" fmla="*/ 543960 h 543600"/>
            </a:gdLst>
            <a:ahLst/>
            <a:rect r="textAreaRight" b="textAreaBottom" t="textAreaTop" l="textAreaLeft"/>
            <a:pathLst>
              <a:path w="399" h="634">
                <a:moveTo>
                  <a:pt x="206" y="398"/>
                </a:moveTo>
                <a:lnTo>
                  <a:pt x="206" y="398"/>
                </a:lnTo>
                <a:cubicBezTo>
                  <a:pt x="192" y="398"/>
                  <a:pt x="177" y="398"/>
                  <a:pt x="177" y="412"/>
                </a:cubicBezTo>
                <a:cubicBezTo>
                  <a:pt x="177" y="486"/>
                  <a:pt x="177" y="486"/>
                  <a:pt x="177" y="486"/>
                </a:cubicBezTo>
                <a:cubicBezTo>
                  <a:pt x="177" y="501"/>
                  <a:pt x="192" y="515"/>
                  <a:pt x="206" y="515"/>
                </a:cubicBezTo>
                <a:cubicBezTo>
                  <a:pt x="206" y="515"/>
                  <a:pt x="221" y="501"/>
                  <a:pt x="221" y="486"/>
                </a:cubicBezTo>
                <a:cubicBezTo>
                  <a:pt x="221" y="412"/>
                  <a:pt x="221" y="412"/>
                  <a:pt x="221" y="412"/>
                </a:cubicBezTo>
                <a:cubicBezTo>
                  <a:pt x="221" y="398"/>
                  <a:pt x="206" y="398"/>
                  <a:pt x="206" y="398"/>
                </a:cubicBezTo>
                <a:close/>
                <a:moveTo>
                  <a:pt x="353" y="309"/>
                </a:moveTo>
                <a:lnTo>
                  <a:pt x="353" y="309"/>
                </a:lnTo>
                <a:cubicBezTo>
                  <a:pt x="353" y="162"/>
                  <a:pt x="353" y="162"/>
                  <a:pt x="353" y="162"/>
                </a:cubicBezTo>
                <a:cubicBezTo>
                  <a:pt x="353" y="74"/>
                  <a:pt x="294" y="0"/>
                  <a:pt x="206" y="0"/>
                </a:cubicBezTo>
                <a:cubicBezTo>
                  <a:pt x="118" y="0"/>
                  <a:pt x="44" y="74"/>
                  <a:pt x="44" y="162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15" y="353"/>
                  <a:pt x="0" y="383"/>
                  <a:pt x="0" y="427"/>
                </a:cubicBezTo>
                <a:cubicBezTo>
                  <a:pt x="0" y="545"/>
                  <a:pt x="89" y="633"/>
                  <a:pt x="206" y="633"/>
                </a:cubicBezTo>
                <a:cubicBezTo>
                  <a:pt x="310" y="633"/>
                  <a:pt x="398" y="545"/>
                  <a:pt x="398" y="427"/>
                </a:cubicBezTo>
                <a:cubicBezTo>
                  <a:pt x="398" y="383"/>
                  <a:pt x="383" y="353"/>
                  <a:pt x="353" y="309"/>
                </a:cubicBezTo>
                <a:close/>
                <a:moveTo>
                  <a:pt x="89" y="162"/>
                </a:moveTo>
                <a:lnTo>
                  <a:pt x="89" y="162"/>
                </a:lnTo>
                <a:cubicBezTo>
                  <a:pt x="89" y="89"/>
                  <a:pt x="133" y="44"/>
                  <a:pt x="206" y="44"/>
                </a:cubicBezTo>
                <a:cubicBezTo>
                  <a:pt x="265" y="44"/>
                  <a:pt x="324" y="89"/>
                  <a:pt x="324" y="162"/>
                </a:cubicBezTo>
                <a:cubicBezTo>
                  <a:pt x="324" y="280"/>
                  <a:pt x="324" y="280"/>
                  <a:pt x="324" y="280"/>
                </a:cubicBezTo>
                <a:cubicBezTo>
                  <a:pt x="280" y="250"/>
                  <a:pt x="251" y="236"/>
                  <a:pt x="206" y="236"/>
                </a:cubicBezTo>
                <a:cubicBezTo>
                  <a:pt x="162" y="236"/>
                  <a:pt x="118" y="250"/>
                  <a:pt x="89" y="280"/>
                </a:cubicBezTo>
                <a:lnTo>
                  <a:pt x="89" y="162"/>
                </a:lnTo>
                <a:close/>
                <a:moveTo>
                  <a:pt x="206" y="589"/>
                </a:moveTo>
                <a:lnTo>
                  <a:pt x="206" y="589"/>
                </a:lnTo>
                <a:cubicBezTo>
                  <a:pt x="118" y="589"/>
                  <a:pt x="44" y="515"/>
                  <a:pt x="44" y="427"/>
                </a:cubicBezTo>
                <a:cubicBezTo>
                  <a:pt x="44" y="339"/>
                  <a:pt x="118" y="280"/>
                  <a:pt x="206" y="280"/>
                </a:cubicBezTo>
                <a:cubicBezTo>
                  <a:pt x="280" y="280"/>
                  <a:pt x="353" y="353"/>
                  <a:pt x="353" y="427"/>
                </a:cubicBezTo>
                <a:cubicBezTo>
                  <a:pt x="353" y="515"/>
                  <a:pt x="294" y="589"/>
                  <a:pt x="206" y="589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174" id="301"/>
          <p:cNvSpPr/>
          <p:nvPr/>
        </p:nvSpPr>
        <p:spPr>
          <a:xfrm>
            <a:off x="15627520" y="4636360"/>
            <a:ext cx="339840" cy="543600"/>
          </a:xfrm>
          <a:custGeom>
            <a:avLst/>
            <a:gdLst>
              <a:gd name="textAreaLeft" fmla="*/ 0 w 339840"/>
              <a:gd name="textAreaRight" fmla="*/ 340200 w 339840"/>
              <a:gd name="textAreaTop" fmla="*/ 0 h 543600"/>
              <a:gd name="textAreaBottom" fmla="*/ 543960 h 543600"/>
            </a:gdLst>
            <a:ahLst/>
            <a:rect r="textAreaRight" b="textAreaBottom" t="textAreaTop" l="textAreaLeft"/>
            <a:pathLst>
              <a:path w="399" h="634">
                <a:moveTo>
                  <a:pt x="192" y="398"/>
                </a:moveTo>
                <a:lnTo>
                  <a:pt x="192" y="398"/>
                </a:lnTo>
                <a:cubicBezTo>
                  <a:pt x="192" y="398"/>
                  <a:pt x="177" y="398"/>
                  <a:pt x="177" y="412"/>
                </a:cubicBezTo>
                <a:cubicBezTo>
                  <a:pt x="177" y="486"/>
                  <a:pt x="177" y="486"/>
                  <a:pt x="177" y="486"/>
                </a:cubicBezTo>
                <a:cubicBezTo>
                  <a:pt x="177" y="501"/>
                  <a:pt x="192" y="515"/>
                  <a:pt x="192" y="515"/>
                </a:cubicBezTo>
                <a:cubicBezTo>
                  <a:pt x="207" y="515"/>
                  <a:pt x="221" y="501"/>
                  <a:pt x="221" y="486"/>
                </a:cubicBezTo>
                <a:cubicBezTo>
                  <a:pt x="221" y="412"/>
                  <a:pt x="221" y="412"/>
                  <a:pt x="221" y="412"/>
                </a:cubicBezTo>
                <a:cubicBezTo>
                  <a:pt x="221" y="398"/>
                  <a:pt x="207" y="398"/>
                  <a:pt x="192" y="398"/>
                </a:cubicBezTo>
                <a:close/>
                <a:moveTo>
                  <a:pt x="192" y="236"/>
                </a:moveTo>
                <a:lnTo>
                  <a:pt x="192" y="236"/>
                </a:lnTo>
                <a:cubicBezTo>
                  <a:pt x="148" y="236"/>
                  <a:pt x="118" y="250"/>
                  <a:pt x="74" y="280"/>
                </a:cubicBezTo>
                <a:cubicBezTo>
                  <a:pt x="74" y="162"/>
                  <a:pt x="74" y="162"/>
                  <a:pt x="74" y="162"/>
                </a:cubicBezTo>
                <a:cubicBezTo>
                  <a:pt x="74" y="89"/>
                  <a:pt x="133" y="44"/>
                  <a:pt x="192" y="44"/>
                </a:cubicBezTo>
                <a:cubicBezTo>
                  <a:pt x="266" y="44"/>
                  <a:pt x="309" y="89"/>
                  <a:pt x="309" y="162"/>
                </a:cubicBezTo>
                <a:cubicBezTo>
                  <a:pt x="354" y="162"/>
                  <a:pt x="354" y="162"/>
                  <a:pt x="354" y="162"/>
                </a:cubicBezTo>
                <a:cubicBezTo>
                  <a:pt x="354" y="74"/>
                  <a:pt x="280" y="0"/>
                  <a:pt x="192" y="0"/>
                </a:cubicBezTo>
                <a:cubicBezTo>
                  <a:pt x="104" y="0"/>
                  <a:pt x="45" y="74"/>
                  <a:pt x="45" y="162"/>
                </a:cubicBezTo>
                <a:cubicBezTo>
                  <a:pt x="45" y="309"/>
                  <a:pt x="45" y="309"/>
                  <a:pt x="45" y="309"/>
                </a:cubicBezTo>
                <a:cubicBezTo>
                  <a:pt x="15" y="353"/>
                  <a:pt x="0" y="383"/>
                  <a:pt x="0" y="427"/>
                </a:cubicBezTo>
                <a:cubicBezTo>
                  <a:pt x="0" y="545"/>
                  <a:pt x="89" y="633"/>
                  <a:pt x="192" y="633"/>
                </a:cubicBezTo>
                <a:cubicBezTo>
                  <a:pt x="309" y="633"/>
                  <a:pt x="398" y="545"/>
                  <a:pt x="398" y="427"/>
                </a:cubicBezTo>
                <a:cubicBezTo>
                  <a:pt x="398" y="324"/>
                  <a:pt x="309" y="236"/>
                  <a:pt x="192" y="236"/>
                </a:cubicBezTo>
                <a:close/>
                <a:moveTo>
                  <a:pt x="192" y="589"/>
                </a:moveTo>
                <a:lnTo>
                  <a:pt x="192" y="589"/>
                </a:lnTo>
                <a:cubicBezTo>
                  <a:pt x="104" y="589"/>
                  <a:pt x="45" y="515"/>
                  <a:pt x="45" y="427"/>
                </a:cubicBezTo>
                <a:cubicBezTo>
                  <a:pt x="45" y="339"/>
                  <a:pt x="104" y="280"/>
                  <a:pt x="192" y="280"/>
                </a:cubicBezTo>
                <a:cubicBezTo>
                  <a:pt x="280" y="280"/>
                  <a:pt x="354" y="339"/>
                  <a:pt x="354" y="427"/>
                </a:cubicBezTo>
                <a:cubicBezTo>
                  <a:pt x="354" y="515"/>
                  <a:pt x="280" y="589"/>
                  <a:pt x="192" y="589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175" id="302"/>
          <p:cNvSpPr/>
          <p:nvPr/>
        </p:nvSpPr>
        <p:spPr>
          <a:xfrm>
            <a:off x="13803760" y="4636360"/>
            <a:ext cx="528480" cy="543600"/>
          </a:xfrm>
          <a:custGeom>
            <a:avLst/>
            <a:gdLst>
              <a:gd name="textAreaLeft" fmla="*/ 0 w 528480"/>
              <a:gd name="textAreaRight" fmla="*/ 528840 w 528480"/>
              <a:gd name="textAreaTop" fmla="*/ 0 h 543600"/>
              <a:gd name="textAreaBottom" fmla="*/ 543960 h 543600"/>
            </a:gdLst>
            <a:ahLst/>
            <a:rect r="textAreaRight" b="textAreaBottom" t="textAreaTop" l="textAreaLeft"/>
            <a:pathLst>
              <a:path w="619" h="634">
                <a:moveTo>
                  <a:pt x="353" y="324"/>
                </a:moveTo>
                <a:lnTo>
                  <a:pt x="353" y="324"/>
                </a:lnTo>
                <a:cubicBezTo>
                  <a:pt x="368" y="280"/>
                  <a:pt x="383" y="250"/>
                  <a:pt x="383" y="191"/>
                </a:cubicBezTo>
                <a:cubicBezTo>
                  <a:pt x="383" y="89"/>
                  <a:pt x="309" y="0"/>
                  <a:pt x="206" y="0"/>
                </a:cubicBezTo>
                <a:cubicBezTo>
                  <a:pt x="118" y="0"/>
                  <a:pt x="29" y="89"/>
                  <a:pt x="29" y="191"/>
                </a:cubicBezTo>
                <a:cubicBezTo>
                  <a:pt x="29" y="250"/>
                  <a:pt x="44" y="280"/>
                  <a:pt x="73" y="324"/>
                </a:cubicBezTo>
                <a:cubicBezTo>
                  <a:pt x="29" y="339"/>
                  <a:pt x="0" y="383"/>
                  <a:pt x="0" y="427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74"/>
                  <a:pt x="44" y="633"/>
                  <a:pt x="118" y="633"/>
                </a:cubicBezTo>
                <a:cubicBezTo>
                  <a:pt x="309" y="633"/>
                  <a:pt x="309" y="633"/>
                  <a:pt x="309" y="633"/>
                </a:cubicBezTo>
                <a:cubicBezTo>
                  <a:pt x="368" y="633"/>
                  <a:pt x="427" y="574"/>
                  <a:pt x="427" y="515"/>
                </a:cubicBezTo>
                <a:cubicBezTo>
                  <a:pt x="427" y="427"/>
                  <a:pt x="427" y="427"/>
                  <a:pt x="427" y="427"/>
                </a:cubicBezTo>
                <a:cubicBezTo>
                  <a:pt x="427" y="383"/>
                  <a:pt x="398" y="339"/>
                  <a:pt x="353" y="324"/>
                </a:cubicBezTo>
                <a:close/>
                <a:moveTo>
                  <a:pt x="73" y="191"/>
                </a:moveTo>
                <a:lnTo>
                  <a:pt x="73" y="191"/>
                </a:lnTo>
                <a:cubicBezTo>
                  <a:pt x="73" y="103"/>
                  <a:pt x="132" y="44"/>
                  <a:pt x="206" y="44"/>
                </a:cubicBezTo>
                <a:cubicBezTo>
                  <a:pt x="280" y="44"/>
                  <a:pt x="353" y="103"/>
                  <a:pt x="353" y="191"/>
                </a:cubicBezTo>
                <a:cubicBezTo>
                  <a:pt x="353" y="280"/>
                  <a:pt x="280" y="353"/>
                  <a:pt x="206" y="353"/>
                </a:cubicBezTo>
                <a:cubicBezTo>
                  <a:pt x="132" y="353"/>
                  <a:pt x="73" y="280"/>
                  <a:pt x="73" y="191"/>
                </a:cubicBezTo>
                <a:close/>
                <a:moveTo>
                  <a:pt x="383" y="501"/>
                </a:moveTo>
                <a:lnTo>
                  <a:pt x="383" y="501"/>
                </a:lnTo>
                <a:cubicBezTo>
                  <a:pt x="383" y="545"/>
                  <a:pt x="339" y="589"/>
                  <a:pt x="294" y="589"/>
                </a:cubicBezTo>
                <a:cubicBezTo>
                  <a:pt x="132" y="589"/>
                  <a:pt x="132" y="589"/>
                  <a:pt x="132" y="589"/>
                </a:cubicBezTo>
                <a:cubicBezTo>
                  <a:pt x="73" y="589"/>
                  <a:pt x="29" y="545"/>
                  <a:pt x="29" y="501"/>
                </a:cubicBezTo>
                <a:cubicBezTo>
                  <a:pt x="29" y="442"/>
                  <a:pt x="29" y="442"/>
                  <a:pt x="29" y="442"/>
                </a:cubicBezTo>
                <a:cubicBezTo>
                  <a:pt x="29" y="398"/>
                  <a:pt x="59" y="368"/>
                  <a:pt x="103" y="353"/>
                </a:cubicBezTo>
                <a:cubicBezTo>
                  <a:pt x="132" y="383"/>
                  <a:pt x="177" y="398"/>
                  <a:pt x="206" y="398"/>
                </a:cubicBezTo>
                <a:cubicBezTo>
                  <a:pt x="250" y="398"/>
                  <a:pt x="280" y="383"/>
                  <a:pt x="309" y="353"/>
                </a:cubicBezTo>
                <a:cubicBezTo>
                  <a:pt x="353" y="368"/>
                  <a:pt x="383" y="398"/>
                  <a:pt x="383" y="442"/>
                </a:cubicBezTo>
                <a:lnTo>
                  <a:pt x="383" y="501"/>
                </a:lnTo>
                <a:close/>
                <a:moveTo>
                  <a:pt x="441" y="162"/>
                </a:moveTo>
                <a:lnTo>
                  <a:pt x="441" y="162"/>
                </a:lnTo>
                <a:cubicBezTo>
                  <a:pt x="603" y="162"/>
                  <a:pt x="603" y="162"/>
                  <a:pt x="603" y="162"/>
                </a:cubicBezTo>
                <a:cubicBezTo>
                  <a:pt x="618" y="162"/>
                  <a:pt x="618" y="148"/>
                  <a:pt x="618" y="132"/>
                </a:cubicBezTo>
                <a:cubicBezTo>
                  <a:pt x="618" y="132"/>
                  <a:pt x="618" y="118"/>
                  <a:pt x="603" y="118"/>
                </a:cubicBezTo>
                <a:cubicBezTo>
                  <a:pt x="441" y="118"/>
                  <a:pt x="441" y="118"/>
                  <a:pt x="441" y="118"/>
                </a:cubicBezTo>
                <a:lnTo>
                  <a:pt x="427" y="132"/>
                </a:lnTo>
                <a:cubicBezTo>
                  <a:pt x="427" y="148"/>
                  <a:pt x="441" y="162"/>
                  <a:pt x="441" y="162"/>
                </a:cubicBezTo>
                <a:close/>
                <a:moveTo>
                  <a:pt x="603" y="471"/>
                </a:moveTo>
                <a:lnTo>
                  <a:pt x="603" y="471"/>
                </a:lnTo>
                <a:cubicBezTo>
                  <a:pt x="486" y="471"/>
                  <a:pt x="486" y="471"/>
                  <a:pt x="486" y="471"/>
                </a:cubicBezTo>
                <a:cubicBezTo>
                  <a:pt x="471" y="471"/>
                  <a:pt x="471" y="486"/>
                  <a:pt x="471" y="486"/>
                </a:cubicBezTo>
                <a:cubicBezTo>
                  <a:pt x="471" y="501"/>
                  <a:pt x="471" y="515"/>
                  <a:pt x="486" y="515"/>
                </a:cubicBezTo>
                <a:cubicBezTo>
                  <a:pt x="603" y="515"/>
                  <a:pt x="603" y="515"/>
                  <a:pt x="603" y="515"/>
                </a:cubicBezTo>
                <a:cubicBezTo>
                  <a:pt x="618" y="515"/>
                  <a:pt x="618" y="501"/>
                  <a:pt x="618" y="486"/>
                </a:cubicBezTo>
                <a:cubicBezTo>
                  <a:pt x="618" y="486"/>
                  <a:pt x="618" y="471"/>
                  <a:pt x="603" y="471"/>
                </a:cubicBezTo>
                <a:close/>
                <a:moveTo>
                  <a:pt x="603" y="236"/>
                </a:moveTo>
                <a:lnTo>
                  <a:pt x="603" y="236"/>
                </a:lnTo>
                <a:cubicBezTo>
                  <a:pt x="441" y="236"/>
                  <a:pt x="441" y="236"/>
                  <a:pt x="441" y="236"/>
                </a:cubicBezTo>
                <a:lnTo>
                  <a:pt x="427" y="250"/>
                </a:lnTo>
                <a:cubicBezTo>
                  <a:pt x="427" y="265"/>
                  <a:pt x="441" y="280"/>
                  <a:pt x="441" y="280"/>
                </a:cubicBezTo>
                <a:cubicBezTo>
                  <a:pt x="603" y="280"/>
                  <a:pt x="603" y="280"/>
                  <a:pt x="603" y="280"/>
                </a:cubicBezTo>
                <a:cubicBezTo>
                  <a:pt x="618" y="280"/>
                  <a:pt x="618" y="265"/>
                  <a:pt x="618" y="250"/>
                </a:cubicBezTo>
                <a:cubicBezTo>
                  <a:pt x="618" y="250"/>
                  <a:pt x="618" y="236"/>
                  <a:pt x="603" y="236"/>
                </a:cubicBezTo>
                <a:close/>
                <a:moveTo>
                  <a:pt x="603" y="353"/>
                </a:moveTo>
                <a:lnTo>
                  <a:pt x="603" y="353"/>
                </a:lnTo>
                <a:cubicBezTo>
                  <a:pt x="486" y="353"/>
                  <a:pt x="486" y="353"/>
                  <a:pt x="486" y="353"/>
                </a:cubicBezTo>
                <a:cubicBezTo>
                  <a:pt x="471" y="353"/>
                  <a:pt x="471" y="368"/>
                  <a:pt x="471" y="368"/>
                </a:cubicBezTo>
                <a:cubicBezTo>
                  <a:pt x="471" y="383"/>
                  <a:pt x="471" y="398"/>
                  <a:pt x="486" y="398"/>
                </a:cubicBezTo>
                <a:cubicBezTo>
                  <a:pt x="603" y="398"/>
                  <a:pt x="603" y="398"/>
                  <a:pt x="603" y="398"/>
                </a:cubicBezTo>
                <a:cubicBezTo>
                  <a:pt x="618" y="398"/>
                  <a:pt x="618" y="383"/>
                  <a:pt x="618" y="368"/>
                </a:cubicBezTo>
                <a:cubicBezTo>
                  <a:pt x="618" y="368"/>
                  <a:pt x="618" y="353"/>
                  <a:pt x="603" y="353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176" id="303"/>
          <p:cNvSpPr/>
          <p:nvPr/>
        </p:nvSpPr>
        <p:spPr>
          <a:xfrm>
            <a:off x="12152720" y="4646360"/>
            <a:ext cx="366120" cy="543600"/>
          </a:xfrm>
          <a:custGeom>
            <a:avLst/>
            <a:gdLst>
              <a:gd name="textAreaLeft" fmla="*/ 0 w 366120"/>
              <a:gd name="textAreaRight" fmla="*/ 366480 w 366120"/>
              <a:gd name="textAreaTop" fmla="*/ 0 h 543600"/>
              <a:gd name="textAreaBottom" fmla="*/ 543960 h 543600"/>
            </a:gdLst>
            <a:ahLst/>
            <a:rect r="textAreaRight" b="textAreaBottom" t="textAreaTop" l="textAreaLeft"/>
            <a:pathLst>
              <a:path w="428" h="634">
                <a:moveTo>
                  <a:pt x="354" y="324"/>
                </a:moveTo>
                <a:lnTo>
                  <a:pt x="354" y="324"/>
                </a:lnTo>
                <a:cubicBezTo>
                  <a:pt x="383" y="280"/>
                  <a:pt x="398" y="250"/>
                  <a:pt x="398" y="191"/>
                </a:cubicBezTo>
                <a:cubicBezTo>
                  <a:pt x="398" y="89"/>
                  <a:pt x="309" y="0"/>
                  <a:pt x="221" y="0"/>
                </a:cubicBezTo>
                <a:cubicBezTo>
                  <a:pt x="118" y="0"/>
                  <a:pt x="45" y="89"/>
                  <a:pt x="45" y="191"/>
                </a:cubicBezTo>
                <a:cubicBezTo>
                  <a:pt x="45" y="250"/>
                  <a:pt x="59" y="280"/>
                  <a:pt x="74" y="324"/>
                </a:cubicBezTo>
                <a:cubicBezTo>
                  <a:pt x="30" y="339"/>
                  <a:pt x="0" y="383"/>
                  <a:pt x="0" y="427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74"/>
                  <a:pt x="59" y="633"/>
                  <a:pt x="118" y="633"/>
                </a:cubicBezTo>
                <a:cubicBezTo>
                  <a:pt x="309" y="633"/>
                  <a:pt x="309" y="633"/>
                  <a:pt x="309" y="633"/>
                </a:cubicBezTo>
                <a:cubicBezTo>
                  <a:pt x="383" y="633"/>
                  <a:pt x="427" y="574"/>
                  <a:pt x="427" y="515"/>
                </a:cubicBezTo>
                <a:cubicBezTo>
                  <a:pt x="427" y="427"/>
                  <a:pt x="427" y="427"/>
                  <a:pt x="427" y="427"/>
                </a:cubicBezTo>
                <a:cubicBezTo>
                  <a:pt x="427" y="383"/>
                  <a:pt x="398" y="339"/>
                  <a:pt x="354" y="324"/>
                </a:cubicBezTo>
                <a:close/>
                <a:moveTo>
                  <a:pt x="74" y="191"/>
                </a:moveTo>
                <a:lnTo>
                  <a:pt x="74" y="191"/>
                </a:lnTo>
                <a:cubicBezTo>
                  <a:pt x="74" y="103"/>
                  <a:pt x="148" y="44"/>
                  <a:pt x="221" y="44"/>
                </a:cubicBezTo>
                <a:cubicBezTo>
                  <a:pt x="295" y="44"/>
                  <a:pt x="354" y="103"/>
                  <a:pt x="354" y="191"/>
                </a:cubicBezTo>
                <a:cubicBezTo>
                  <a:pt x="354" y="280"/>
                  <a:pt x="295" y="353"/>
                  <a:pt x="221" y="353"/>
                </a:cubicBezTo>
                <a:cubicBezTo>
                  <a:pt x="148" y="353"/>
                  <a:pt x="74" y="280"/>
                  <a:pt x="74" y="191"/>
                </a:cubicBezTo>
                <a:close/>
                <a:moveTo>
                  <a:pt x="398" y="501"/>
                </a:moveTo>
                <a:lnTo>
                  <a:pt x="398" y="501"/>
                </a:lnTo>
                <a:cubicBezTo>
                  <a:pt x="398" y="545"/>
                  <a:pt x="354" y="589"/>
                  <a:pt x="295" y="589"/>
                </a:cubicBezTo>
                <a:cubicBezTo>
                  <a:pt x="133" y="589"/>
                  <a:pt x="133" y="589"/>
                  <a:pt x="133" y="589"/>
                </a:cubicBezTo>
                <a:cubicBezTo>
                  <a:pt x="89" y="589"/>
                  <a:pt x="45" y="545"/>
                  <a:pt x="45" y="501"/>
                </a:cubicBezTo>
                <a:cubicBezTo>
                  <a:pt x="45" y="442"/>
                  <a:pt x="45" y="442"/>
                  <a:pt x="45" y="442"/>
                </a:cubicBezTo>
                <a:cubicBezTo>
                  <a:pt x="45" y="398"/>
                  <a:pt x="74" y="368"/>
                  <a:pt x="118" y="353"/>
                </a:cubicBezTo>
                <a:cubicBezTo>
                  <a:pt x="148" y="383"/>
                  <a:pt x="177" y="398"/>
                  <a:pt x="221" y="398"/>
                </a:cubicBezTo>
                <a:cubicBezTo>
                  <a:pt x="251" y="398"/>
                  <a:pt x="295" y="383"/>
                  <a:pt x="325" y="353"/>
                </a:cubicBezTo>
                <a:cubicBezTo>
                  <a:pt x="368" y="368"/>
                  <a:pt x="398" y="398"/>
                  <a:pt x="398" y="442"/>
                </a:cubicBezTo>
                <a:lnTo>
                  <a:pt x="398" y="501"/>
                </a:ln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178" id="304"/>
          <p:cNvSpPr/>
          <p:nvPr/>
        </p:nvSpPr>
        <p:spPr>
          <a:xfrm>
            <a:off x="8463800" y="4657520"/>
            <a:ext cx="543600" cy="528480"/>
          </a:xfrm>
          <a:custGeom>
            <a:avLst/>
            <a:gdLst>
              <a:gd name="textAreaLeft" fmla="*/ 0 w 543600"/>
              <a:gd name="textAreaRight" fmla="*/ 543960 w 543600"/>
              <a:gd name="textAreaTop" fmla="*/ 0 h 528480"/>
              <a:gd name="textAreaBottom" fmla="*/ 528840 h 528480"/>
            </a:gdLst>
            <a:ahLst/>
            <a:rect r="textAreaRight" b="textAreaBottom" t="textAreaTop" l="textAreaLeft"/>
            <a:pathLst>
              <a:path w="634" h="619">
                <a:moveTo>
                  <a:pt x="603" y="74"/>
                </a:moveTo>
                <a:lnTo>
                  <a:pt x="603" y="74"/>
                </a:lnTo>
                <a:cubicBezTo>
                  <a:pt x="545" y="15"/>
                  <a:pt x="545" y="15"/>
                  <a:pt x="545" y="15"/>
                </a:cubicBezTo>
                <a:cubicBezTo>
                  <a:pt x="530" y="0"/>
                  <a:pt x="500" y="0"/>
                  <a:pt x="486" y="15"/>
                </a:cubicBezTo>
                <a:cubicBezTo>
                  <a:pt x="412" y="133"/>
                  <a:pt x="412" y="133"/>
                  <a:pt x="412" y="133"/>
                </a:cubicBezTo>
                <a:cubicBezTo>
                  <a:pt x="398" y="147"/>
                  <a:pt x="398" y="176"/>
                  <a:pt x="412" y="191"/>
                </a:cubicBezTo>
                <a:cubicBezTo>
                  <a:pt x="441" y="221"/>
                  <a:pt x="441" y="221"/>
                  <a:pt x="441" y="221"/>
                </a:cubicBezTo>
                <a:cubicBezTo>
                  <a:pt x="412" y="250"/>
                  <a:pt x="382" y="294"/>
                  <a:pt x="353" y="324"/>
                </a:cubicBezTo>
                <a:cubicBezTo>
                  <a:pt x="309" y="368"/>
                  <a:pt x="265" y="397"/>
                  <a:pt x="235" y="427"/>
                </a:cubicBezTo>
                <a:cubicBezTo>
                  <a:pt x="191" y="397"/>
                  <a:pt x="191" y="397"/>
                  <a:pt x="191" y="397"/>
                </a:cubicBezTo>
                <a:cubicBezTo>
                  <a:pt x="177" y="383"/>
                  <a:pt x="162" y="383"/>
                  <a:pt x="132" y="397"/>
                </a:cubicBezTo>
                <a:cubicBezTo>
                  <a:pt x="29" y="486"/>
                  <a:pt x="29" y="486"/>
                  <a:pt x="29" y="486"/>
                </a:cubicBezTo>
                <a:cubicBezTo>
                  <a:pt x="0" y="500"/>
                  <a:pt x="15" y="515"/>
                  <a:pt x="29" y="530"/>
                </a:cubicBezTo>
                <a:cubicBezTo>
                  <a:pt x="88" y="589"/>
                  <a:pt x="88" y="589"/>
                  <a:pt x="88" y="589"/>
                </a:cubicBezTo>
                <a:cubicBezTo>
                  <a:pt x="118" y="618"/>
                  <a:pt x="147" y="618"/>
                  <a:pt x="191" y="589"/>
                </a:cubicBezTo>
                <a:cubicBezTo>
                  <a:pt x="191" y="589"/>
                  <a:pt x="324" y="530"/>
                  <a:pt x="427" y="412"/>
                </a:cubicBezTo>
                <a:cubicBezTo>
                  <a:pt x="530" y="324"/>
                  <a:pt x="603" y="191"/>
                  <a:pt x="603" y="191"/>
                </a:cubicBezTo>
                <a:cubicBezTo>
                  <a:pt x="618" y="147"/>
                  <a:pt x="633" y="103"/>
                  <a:pt x="603" y="74"/>
                </a:cubicBezTo>
                <a:close/>
                <a:moveTo>
                  <a:pt x="574" y="162"/>
                </a:moveTo>
                <a:lnTo>
                  <a:pt x="574" y="162"/>
                </a:lnTo>
                <a:cubicBezTo>
                  <a:pt x="545" y="221"/>
                  <a:pt x="471" y="324"/>
                  <a:pt x="412" y="383"/>
                </a:cubicBezTo>
                <a:cubicBezTo>
                  <a:pt x="339" y="456"/>
                  <a:pt x="162" y="559"/>
                  <a:pt x="162" y="559"/>
                </a:cubicBezTo>
                <a:cubicBezTo>
                  <a:pt x="147" y="574"/>
                  <a:pt x="118" y="574"/>
                  <a:pt x="103" y="559"/>
                </a:cubicBezTo>
                <a:cubicBezTo>
                  <a:pt x="73" y="530"/>
                  <a:pt x="73" y="530"/>
                  <a:pt x="73" y="530"/>
                </a:cubicBezTo>
                <a:cubicBezTo>
                  <a:pt x="59" y="515"/>
                  <a:pt x="59" y="500"/>
                  <a:pt x="73" y="486"/>
                </a:cubicBezTo>
                <a:cubicBezTo>
                  <a:pt x="147" y="442"/>
                  <a:pt x="147" y="442"/>
                  <a:pt x="147" y="442"/>
                </a:cubicBezTo>
                <a:cubicBezTo>
                  <a:pt x="162" y="427"/>
                  <a:pt x="177" y="427"/>
                  <a:pt x="177" y="442"/>
                </a:cubicBezTo>
                <a:cubicBezTo>
                  <a:pt x="221" y="486"/>
                  <a:pt x="221" y="486"/>
                  <a:pt x="221" y="486"/>
                </a:cubicBezTo>
                <a:cubicBezTo>
                  <a:pt x="235" y="471"/>
                  <a:pt x="398" y="368"/>
                  <a:pt x="500" y="221"/>
                </a:cubicBezTo>
                <a:cubicBezTo>
                  <a:pt x="441" y="176"/>
                  <a:pt x="441" y="176"/>
                  <a:pt x="441" y="176"/>
                </a:cubicBezTo>
                <a:cubicBezTo>
                  <a:pt x="441" y="162"/>
                  <a:pt x="441" y="147"/>
                  <a:pt x="441" y="133"/>
                </a:cubicBezTo>
                <a:cubicBezTo>
                  <a:pt x="500" y="59"/>
                  <a:pt x="500" y="59"/>
                  <a:pt x="500" y="59"/>
                </a:cubicBezTo>
                <a:cubicBezTo>
                  <a:pt x="515" y="44"/>
                  <a:pt x="530" y="59"/>
                  <a:pt x="545" y="59"/>
                </a:cubicBezTo>
                <a:cubicBezTo>
                  <a:pt x="574" y="103"/>
                  <a:pt x="574" y="103"/>
                  <a:pt x="574" y="103"/>
                </a:cubicBezTo>
                <a:cubicBezTo>
                  <a:pt x="589" y="117"/>
                  <a:pt x="589" y="147"/>
                  <a:pt x="574" y="162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179" id="305"/>
          <p:cNvSpPr/>
          <p:nvPr/>
        </p:nvSpPr>
        <p:spPr>
          <a:xfrm>
            <a:off x="6615280" y="4647520"/>
            <a:ext cx="543600" cy="505800"/>
          </a:xfrm>
          <a:custGeom>
            <a:avLst/>
            <a:gdLst>
              <a:gd name="textAreaLeft" fmla="*/ 0 w 543600"/>
              <a:gd name="textAreaRight" fmla="*/ 543960 w 543600"/>
              <a:gd name="textAreaTop" fmla="*/ 0 h 505800"/>
              <a:gd name="textAreaBottom" fmla="*/ 506160 h 505800"/>
            </a:gdLst>
            <a:ahLst/>
            <a:rect r="textAreaRight" b="textAreaBottom" t="textAreaTop" l="textAreaLeft"/>
            <a:pathLst>
              <a:path w="634" h="590">
                <a:moveTo>
                  <a:pt x="589" y="0"/>
                </a:moveTo>
                <a:lnTo>
                  <a:pt x="589" y="0"/>
                </a:lnTo>
                <a:cubicBezTo>
                  <a:pt x="412" y="117"/>
                  <a:pt x="412" y="117"/>
                  <a:pt x="412" y="117"/>
                </a:cubicBezTo>
                <a:cubicBezTo>
                  <a:pt x="162" y="117"/>
                  <a:pt x="162" y="117"/>
                  <a:pt x="162" y="117"/>
                </a:cubicBezTo>
                <a:cubicBezTo>
                  <a:pt x="74" y="117"/>
                  <a:pt x="0" y="176"/>
                  <a:pt x="0" y="265"/>
                </a:cubicBezTo>
                <a:cubicBezTo>
                  <a:pt x="0" y="338"/>
                  <a:pt x="59" y="383"/>
                  <a:pt x="118" y="397"/>
                </a:cubicBezTo>
                <a:lnTo>
                  <a:pt x="118" y="559"/>
                </a:lnTo>
                <a:cubicBezTo>
                  <a:pt x="118" y="574"/>
                  <a:pt x="148" y="589"/>
                  <a:pt x="162" y="589"/>
                </a:cubicBezTo>
                <a:cubicBezTo>
                  <a:pt x="221" y="589"/>
                  <a:pt x="221" y="589"/>
                  <a:pt x="221" y="589"/>
                </a:cubicBezTo>
                <a:cubicBezTo>
                  <a:pt x="236" y="589"/>
                  <a:pt x="265" y="574"/>
                  <a:pt x="265" y="559"/>
                </a:cubicBezTo>
                <a:cubicBezTo>
                  <a:pt x="265" y="397"/>
                  <a:pt x="265" y="397"/>
                  <a:pt x="265" y="397"/>
                </a:cubicBezTo>
                <a:cubicBezTo>
                  <a:pt x="412" y="397"/>
                  <a:pt x="412" y="397"/>
                  <a:pt x="412" y="397"/>
                </a:cubicBezTo>
                <a:cubicBezTo>
                  <a:pt x="589" y="515"/>
                  <a:pt x="589" y="515"/>
                  <a:pt x="589" y="515"/>
                </a:cubicBezTo>
                <a:cubicBezTo>
                  <a:pt x="619" y="515"/>
                  <a:pt x="633" y="500"/>
                  <a:pt x="633" y="471"/>
                </a:cubicBezTo>
                <a:cubicBezTo>
                  <a:pt x="633" y="44"/>
                  <a:pt x="633" y="44"/>
                  <a:pt x="633" y="44"/>
                </a:cubicBezTo>
                <a:cubicBezTo>
                  <a:pt x="633" y="29"/>
                  <a:pt x="619" y="0"/>
                  <a:pt x="589" y="0"/>
                </a:cubicBezTo>
                <a:close/>
                <a:moveTo>
                  <a:pt x="221" y="530"/>
                </a:moveTo>
                <a:lnTo>
                  <a:pt x="221" y="530"/>
                </a:lnTo>
                <a:cubicBezTo>
                  <a:pt x="221" y="545"/>
                  <a:pt x="207" y="559"/>
                  <a:pt x="207" y="559"/>
                </a:cubicBezTo>
                <a:cubicBezTo>
                  <a:pt x="177" y="559"/>
                  <a:pt x="177" y="559"/>
                  <a:pt x="177" y="559"/>
                </a:cubicBezTo>
                <a:cubicBezTo>
                  <a:pt x="177" y="559"/>
                  <a:pt x="162" y="545"/>
                  <a:pt x="162" y="530"/>
                </a:cubicBezTo>
                <a:cubicBezTo>
                  <a:pt x="162" y="397"/>
                  <a:pt x="162" y="397"/>
                  <a:pt x="162" y="397"/>
                </a:cubicBezTo>
                <a:cubicBezTo>
                  <a:pt x="162" y="397"/>
                  <a:pt x="207" y="397"/>
                  <a:pt x="221" y="397"/>
                </a:cubicBezTo>
                <a:lnTo>
                  <a:pt x="221" y="530"/>
                </a:lnTo>
                <a:close/>
                <a:moveTo>
                  <a:pt x="324" y="353"/>
                </a:moveTo>
                <a:lnTo>
                  <a:pt x="324" y="353"/>
                </a:lnTo>
                <a:cubicBezTo>
                  <a:pt x="162" y="353"/>
                  <a:pt x="162" y="353"/>
                  <a:pt x="162" y="353"/>
                </a:cubicBezTo>
                <a:cubicBezTo>
                  <a:pt x="118" y="353"/>
                  <a:pt x="44" y="353"/>
                  <a:pt x="44" y="265"/>
                </a:cubicBezTo>
                <a:cubicBezTo>
                  <a:pt x="44" y="176"/>
                  <a:pt x="118" y="162"/>
                  <a:pt x="162" y="162"/>
                </a:cubicBezTo>
                <a:cubicBezTo>
                  <a:pt x="324" y="162"/>
                  <a:pt x="324" y="162"/>
                  <a:pt x="324" y="162"/>
                </a:cubicBezTo>
                <a:lnTo>
                  <a:pt x="324" y="353"/>
                </a:lnTo>
                <a:close/>
                <a:moveTo>
                  <a:pt x="412" y="353"/>
                </a:moveTo>
                <a:lnTo>
                  <a:pt x="412" y="353"/>
                </a:lnTo>
                <a:cubicBezTo>
                  <a:pt x="354" y="353"/>
                  <a:pt x="354" y="353"/>
                  <a:pt x="354" y="353"/>
                </a:cubicBezTo>
                <a:cubicBezTo>
                  <a:pt x="354" y="162"/>
                  <a:pt x="354" y="162"/>
                  <a:pt x="354" y="162"/>
                </a:cubicBezTo>
                <a:cubicBezTo>
                  <a:pt x="412" y="162"/>
                  <a:pt x="412" y="162"/>
                  <a:pt x="412" y="162"/>
                </a:cubicBezTo>
                <a:cubicBezTo>
                  <a:pt x="412" y="162"/>
                  <a:pt x="412" y="338"/>
                  <a:pt x="412" y="353"/>
                </a:cubicBezTo>
                <a:close/>
                <a:moveTo>
                  <a:pt x="589" y="471"/>
                </a:moveTo>
                <a:lnTo>
                  <a:pt x="589" y="471"/>
                </a:lnTo>
                <a:cubicBezTo>
                  <a:pt x="457" y="383"/>
                  <a:pt x="457" y="383"/>
                  <a:pt x="457" y="383"/>
                </a:cubicBezTo>
                <a:cubicBezTo>
                  <a:pt x="457" y="353"/>
                  <a:pt x="457" y="162"/>
                  <a:pt x="457" y="147"/>
                </a:cubicBezTo>
                <a:cubicBezTo>
                  <a:pt x="589" y="44"/>
                  <a:pt x="589" y="44"/>
                  <a:pt x="589" y="44"/>
                </a:cubicBezTo>
                <a:cubicBezTo>
                  <a:pt x="589" y="74"/>
                  <a:pt x="589" y="456"/>
                  <a:pt x="589" y="471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181" id="306"/>
          <p:cNvSpPr/>
          <p:nvPr/>
        </p:nvSpPr>
        <p:spPr>
          <a:xfrm>
            <a:off x="3252360" y="4656360"/>
            <a:ext cx="377640" cy="543600"/>
          </a:xfrm>
          <a:custGeom>
            <a:avLst/>
            <a:gdLst>
              <a:gd name="textAreaLeft" fmla="*/ 0 w 377640"/>
              <a:gd name="textAreaRight" fmla="*/ 378000 w 377640"/>
              <a:gd name="textAreaTop" fmla="*/ 0 h 543600"/>
              <a:gd name="textAreaBottom" fmla="*/ 543960 h 543600"/>
            </a:gdLst>
            <a:ahLst/>
            <a:rect r="textAreaRight" b="textAreaBottom" t="textAreaTop" l="textAreaLeft"/>
            <a:pathLst>
              <a:path w="443" h="634">
                <a:moveTo>
                  <a:pt x="442" y="368"/>
                </a:moveTo>
                <a:lnTo>
                  <a:pt x="442" y="368"/>
                </a:lnTo>
                <a:cubicBezTo>
                  <a:pt x="398" y="368"/>
                  <a:pt x="398" y="368"/>
                  <a:pt x="398" y="368"/>
                </a:cubicBezTo>
                <a:cubicBezTo>
                  <a:pt x="383" y="457"/>
                  <a:pt x="309" y="515"/>
                  <a:pt x="221" y="515"/>
                </a:cubicBezTo>
                <a:cubicBezTo>
                  <a:pt x="133" y="515"/>
                  <a:pt x="59" y="457"/>
                  <a:pt x="44" y="368"/>
                </a:cubicBezTo>
                <a:cubicBezTo>
                  <a:pt x="0" y="368"/>
                  <a:pt x="0" y="368"/>
                  <a:pt x="0" y="368"/>
                </a:cubicBezTo>
                <a:cubicBezTo>
                  <a:pt x="30" y="471"/>
                  <a:pt x="103" y="545"/>
                  <a:pt x="206" y="545"/>
                </a:cubicBezTo>
                <a:cubicBezTo>
                  <a:pt x="206" y="589"/>
                  <a:pt x="206" y="589"/>
                  <a:pt x="206" y="589"/>
                </a:cubicBezTo>
                <a:cubicBezTo>
                  <a:pt x="177" y="589"/>
                  <a:pt x="177" y="589"/>
                  <a:pt x="177" y="589"/>
                </a:cubicBezTo>
                <a:lnTo>
                  <a:pt x="162" y="604"/>
                </a:lnTo>
                <a:cubicBezTo>
                  <a:pt x="162" y="619"/>
                  <a:pt x="177" y="633"/>
                  <a:pt x="177" y="633"/>
                </a:cubicBezTo>
                <a:cubicBezTo>
                  <a:pt x="265" y="633"/>
                  <a:pt x="265" y="633"/>
                  <a:pt x="265" y="633"/>
                </a:cubicBezTo>
                <a:cubicBezTo>
                  <a:pt x="265" y="633"/>
                  <a:pt x="280" y="619"/>
                  <a:pt x="280" y="604"/>
                </a:cubicBezTo>
                <a:lnTo>
                  <a:pt x="265" y="589"/>
                </a:lnTo>
                <a:cubicBezTo>
                  <a:pt x="236" y="589"/>
                  <a:pt x="236" y="589"/>
                  <a:pt x="236" y="589"/>
                </a:cubicBezTo>
                <a:cubicBezTo>
                  <a:pt x="236" y="545"/>
                  <a:pt x="236" y="545"/>
                  <a:pt x="236" y="545"/>
                </a:cubicBezTo>
                <a:cubicBezTo>
                  <a:pt x="339" y="545"/>
                  <a:pt x="412" y="471"/>
                  <a:pt x="442" y="368"/>
                </a:cubicBezTo>
                <a:close/>
                <a:moveTo>
                  <a:pt x="221" y="471"/>
                </a:moveTo>
                <a:lnTo>
                  <a:pt x="221" y="471"/>
                </a:lnTo>
                <a:cubicBezTo>
                  <a:pt x="294" y="471"/>
                  <a:pt x="353" y="412"/>
                  <a:pt x="353" y="339"/>
                </a:cubicBezTo>
                <a:cubicBezTo>
                  <a:pt x="353" y="132"/>
                  <a:pt x="353" y="132"/>
                  <a:pt x="353" y="132"/>
                </a:cubicBezTo>
                <a:cubicBezTo>
                  <a:pt x="353" y="59"/>
                  <a:pt x="294" y="0"/>
                  <a:pt x="221" y="0"/>
                </a:cubicBezTo>
                <a:cubicBezTo>
                  <a:pt x="147" y="0"/>
                  <a:pt x="89" y="59"/>
                  <a:pt x="89" y="132"/>
                </a:cubicBezTo>
                <a:cubicBezTo>
                  <a:pt x="89" y="339"/>
                  <a:pt x="89" y="339"/>
                  <a:pt x="89" y="339"/>
                </a:cubicBezTo>
                <a:cubicBezTo>
                  <a:pt x="89" y="412"/>
                  <a:pt x="147" y="471"/>
                  <a:pt x="221" y="471"/>
                </a:cubicBezTo>
                <a:close/>
                <a:moveTo>
                  <a:pt x="118" y="132"/>
                </a:moveTo>
                <a:lnTo>
                  <a:pt x="118" y="132"/>
                </a:lnTo>
                <a:cubicBezTo>
                  <a:pt x="118" y="89"/>
                  <a:pt x="162" y="44"/>
                  <a:pt x="221" y="44"/>
                </a:cubicBezTo>
                <a:cubicBezTo>
                  <a:pt x="280" y="44"/>
                  <a:pt x="324" y="89"/>
                  <a:pt x="324" y="132"/>
                </a:cubicBezTo>
                <a:cubicBezTo>
                  <a:pt x="324" y="339"/>
                  <a:pt x="324" y="339"/>
                  <a:pt x="324" y="339"/>
                </a:cubicBezTo>
                <a:cubicBezTo>
                  <a:pt x="324" y="383"/>
                  <a:pt x="280" y="427"/>
                  <a:pt x="221" y="427"/>
                </a:cubicBezTo>
                <a:cubicBezTo>
                  <a:pt x="162" y="427"/>
                  <a:pt x="118" y="383"/>
                  <a:pt x="118" y="339"/>
                </a:cubicBezTo>
                <a:lnTo>
                  <a:pt x="118" y="132"/>
                </a:ln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182" id="307"/>
          <p:cNvSpPr/>
          <p:nvPr/>
        </p:nvSpPr>
        <p:spPr>
          <a:xfrm>
            <a:off x="18917040" y="3772200"/>
            <a:ext cx="543600" cy="543600"/>
          </a:xfrm>
          <a:custGeom>
            <a:avLst/>
            <a:gdLst>
              <a:gd name="textAreaLeft" fmla="*/ 0 w 543600"/>
              <a:gd name="textAreaRight" fmla="*/ 543960 w 543600"/>
              <a:gd name="textAreaTop" fmla="*/ 0 h 543600"/>
              <a:gd name="textAreaBottom" fmla="*/ 543960 h 543600"/>
            </a:gdLst>
            <a:ahLst/>
            <a:rect r="textAreaRight" b="textAreaBottom" t="textAreaTop" l="textAreaLeft"/>
            <a:pathLst>
              <a:path w="634" h="633">
                <a:moveTo>
                  <a:pt x="603" y="14"/>
                </a:moveTo>
                <a:lnTo>
                  <a:pt x="603" y="14"/>
                </a:lnTo>
                <a:cubicBezTo>
                  <a:pt x="574" y="14"/>
                  <a:pt x="0" y="309"/>
                  <a:pt x="0" y="309"/>
                </a:cubicBezTo>
                <a:lnTo>
                  <a:pt x="191" y="427"/>
                </a:lnTo>
                <a:lnTo>
                  <a:pt x="309" y="632"/>
                </a:lnTo>
                <a:cubicBezTo>
                  <a:pt x="309" y="632"/>
                  <a:pt x="618" y="44"/>
                  <a:pt x="618" y="29"/>
                </a:cubicBezTo>
                <a:cubicBezTo>
                  <a:pt x="633" y="14"/>
                  <a:pt x="618" y="0"/>
                  <a:pt x="603" y="14"/>
                </a:cubicBezTo>
                <a:close/>
                <a:moveTo>
                  <a:pt x="74" y="309"/>
                </a:moveTo>
                <a:lnTo>
                  <a:pt x="74" y="309"/>
                </a:lnTo>
                <a:cubicBezTo>
                  <a:pt x="530" y="88"/>
                  <a:pt x="530" y="88"/>
                  <a:pt x="530" y="88"/>
                </a:cubicBezTo>
                <a:cubicBezTo>
                  <a:pt x="206" y="382"/>
                  <a:pt x="206" y="382"/>
                  <a:pt x="206" y="382"/>
                </a:cubicBezTo>
                <a:lnTo>
                  <a:pt x="74" y="309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309" y="559"/>
                  <a:pt x="250" y="441"/>
                  <a:pt x="236" y="397"/>
                </a:cubicBezTo>
                <a:cubicBezTo>
                  <a:pt x="545" y="102"/>
                  <a:pt x="545" y="102"/>
                  <a:pt x="545" y="102"/>
                </a:cubicBezTo>
                <a:lnTo>
                  <a:pt x="309" y="559"/>
                </a:ln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183" id="308"/>
          <p:cNvSpPr/>
          <p:nvPr/>
        </p:nvSpPr>
        <p:spPr>
          <a:xfrm>
            <a:off x="17141680" y="3763360"/>
            <a:ext cx="543600" cy="528480"/>
          </a:xfrm>
          <a:custGeom>
            <a:avLst/>
            <a:gdLst>
              <a:gd name="textAreaLeft" fmla="*/ 0 w 543600"/>
              <a:gd name="textAreaRight" fmla="*/ 543960 w 543600"/>
              <a:gd name="textAreaTop" fmla="*/ 0 h 528480"/>
              <a:gd name="textAreaBottom" fmla="*/ 528840 h 528480"/>
            </a:gdLst>
            <a:ahLst/>
            <a:rect r="textAreaRight" b="textAreaBottom" t="textAreaTop" l="textAreaLeft"/>
            <a:pathLst>
              <a:path w="634" h="619">
                <a:moveTo>
                  <a:pt x="324" y="0"/>
                </a:moveTo>
                <a:lnTo>
                  <a:pt x="324" y="0"/>
                </a:lnTo>
                <a:cubicBezTo>
                  <a:pt x="0" y="177"/>
                  <a:pt x="0" y="177"/>
                  <a:pt x="0" y="177"/>
                </a:cubicBezTo>
                <a:cubicBezTo>
                  <a:pt x="0" y="221"/>
                  <a:pt x="0" y="545"/>
                  <a:pt x="0" y="545"/>
                </a:cubicBezTo>
                <a:cubicBezTo>
                  <a:pt x="0" y="589"/>
                  <a:pt x="45" y="618"/>
                  <a:pt x="89" y="618"/>
                </a:cubicBezTo>
                <a:cubicBezTo>
                  <a:pt x="560" y="618"/>
                  <a:pt x="560" y="618"/>
                  <a:pt x="560" y="618"/>
                </a:cubicBezTo>
                <a:cubicBezTo>
                  <a:pt x="604" y="618"/>
                  <a:pt x="633" y="589"/>
                  <a:pt x="633" y="545"/>
                </a:cubicBezTo>
                <a:cubicBezTo>
                  <a:pt x="633" y="545"/>
                  <a:pt x="633" y="221"/>
                  <a:pt x="633" y="177"/>
                </a:cubicBezTo>
                <a:lnTo>
                  <a:pt x="324" y="0"/>
                </a:lnTo>
                <a:close/>
                <a:moveTo>
                  <a:pt x="45" y="545"/>
                </a:moveTo>
                <a:lnTo>
                  <a:pt x="45" y="545"/>
                </a:lnTo>
                <a:cubicBezTo>
                  <a:pt x="45" y="236"/>
                  <a:pt x="45" y="236"/>
                  <a:pt x="45" y="236"/>
                </a:cubicBezTo>
                <a:cubicBezTo>
                  <a:pt x="221" y="383"/>
                  <a:pt x="221" y="383"/>
                  <a:pt x="221" y="383"/>
                </a:cubicBezTo>
                <a:cubicBezTo>
                  <a:pt x="45" y="560"/>
                  <a:pt x="45" y="560"/>
                  <a:pt x="45" y="560"/>
                </a:cubicBezTo>
                <a:lnTo>
                  <a:pt x="45" y="545"/>
                </a:lnTo>
                <a:close/>
                <a:moveTo>
                  <a:pt x="74" y="589"/>
                </a:moveTo>
                <a:lnTo>
                  <a:pt x="74" y="589"/>
                </a:lnTo>
                <a:cubicBezTo>
                  <a:pt x="251" y="398"/>
                  <a:pt x="251" y="398"/>
                  <a:pt x="251" y="398"/>
                </a:cubicBezTo>
                <a:cubicBezTo>
                  <a:pt x="324" y="442"/>
                  <a:pt x="324" y="442"/>
                  <a:pt x="324" y="442"/>
                </a:cubicBezTo>
                <a:cubicBezTo>
                  <a:pt x="383" y="398"/>
                  <a:pt x="383" y="398"/>
                  <a:pt x="383" y="398"/>
                </a:cubicBezTo>
                <a:cubicBezTo>
                  <a:pt x="560" y="589"/>
                  <a:pt x="560" y="589"/>
                  <a:pt x="560" y="589"/>
                </a:cubicBezTo>
                <a:lnTo>
                  <a:pt x="74" y="589"/>
                </a:lnTo>
                <a:close/>
                <a:moveTo>
                  <a:pt x="589" y="545"/>
                </a:moveTo>
                <a:lnTo>
                  <a:pt x="589" y="545"/>
                </a:lnTo>
                <a:lnTo>
                  <a:pt x="589" y="560"/>
                </a:lnTo>
                <a:cubicBezTo>
                  <a:pt x="412" y="383"/>
                  <a:pt x="412" y="383"/>
                  <a:pt x="412" y="383"/>
                </a:cubicBezTo>
                <a:cubicBezTo>
                  <a:pt x="589" y="236"/>
                  <a:pt x="589" y="236"/>
                  <a:pt x="589" y="236"/>
                </a:cubicBezTo>
                <a:lnTo>
                  <a:pt x="589" y="545"/>
                </a:lnTo>
                <a:close/>
                <a:moveTo>
                  <a:pt x="324" y="398"/>
                </a:moveTo>
                <a:lnTo>
                  <a:pt x="324" y="398"/>
                </a:lnTo>
                <a:cubicBezTo>
                  <a:pt x="45" y="192"/>
                  <a:pt x="45" y="192"/>
                  <a:pt x="45" y="192"/>
                </a:cubicBezTo>
                <a:cubicBezTo>
                  <a:pt x="324" y="45"/>
                  <a:pt x="324" y="45"/>
                  <a:pt x="324" y="45"/>
                </a:cubicBezTo>
                <a:cubicBezTo>
                  <a:pt x="589" y="192"/>
                  <a:pt x="589" y="192"/>
                  <a:pt x="589" y="192"/>
                </a:cubicBezTo>
                <a:lnTo>
                  <a:pt x="324" y="398"/>
                </a:ln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184" id="309"/>
          <p:cNvSpPr/>
          <p:nvPr/>
        </p:nvSpPr>
        <p:spPr>
          <a:xfrm>
            <a:off x="15396680" y="3837800"/>
            <a:ext cx="543600" cy="403920"/>
          </a:xfrm>
          <a:custGeom>
            <a:avLst/>
            <a:gdLst>
              <a:gd name="textAreaLeft" fmla="*/ 0 w 543600"/>
              <a:gd name="textAreaRight" fmla="*/ 543960 w 543600"/>
              <a:gd name="textAreaTop" fmla="*/ 0 h 403920"/>
              <a:gd name="textAreaBottom" fmla="*/ 404280 h 403920"/>
            </a:gdLst>
            <a:ahLst/>
            <a:rect r="textAreaRight" b="textAreaBottom" t="textAreaTop" l="textAreaLeft"/>
            <a:pathLst>
              <a:path w="634" h="472">
                <a:moveTo>
                  <a:pt x="338" y="280"/>
                </a:moveTo>
                <a:lnTo>
                  <a:pt x="338" y="280"/>
                </a:lnTo>
                <a:cubicBezTo>
                  <a:pt x="103" y="280"/>
                  <a:pt x="103" y="280"/>
                  <a:pt x="103" y="280"/>
                </a:cubicBezTo>
                <a:cubicBezTo>
                  <a:pt x="88" y="280"/>
                  <a:pt x="73" y="280"/>
                  <a:pt x="73" y="294"/>
                </a:cubicBezTo>
                <a:cubicBezTo>
                  <a:pt x="73" y="309"/>
                  <a:pt x="88" y="309"/>
                  <a:pt x="103" y="309"/>
                </a:cubicBezTo>
                <a:cubicBezTo>
                  <a:pt x="338" y="309"/>
                  <a:pt x="338" y="309"/>
                  <a:pt x="338" y="309"/>
                </a:cubicBezTo>
                <a:cubicBezTo>
                  <a:pt x="338" y="309"/>
                  <a:pt x="353" y="309"/>
                  <a:pt x="353" y="294"/>
                </a:cubicBezTo>
                <a:cubicBezTo>
                  <a:pt x="353" y="280"/>
                  <a:pt x="338" y="280"/>
                  <a:pt x="338" y="280"/>
                </a:cubicBezTo>
                <a:close/>
                <a:moveTo>
                  <a:pt x="338" y="353"/>
                </a:moveTo>
                <a:lnTo>
                  <a:pt x="338" y="353"/>
                </a:lnTo>
                <a:cubicBezTo>
                  <a:pt x="103" y="353"/>
                  <a:pt x="103" y="353"/>
                  <a:pt x="103" y="353"/>
                </a:cubicBezTo>
                <a:cubicBezTo>
                  <a:pt x="88" y="353"/>
                  <a:pt x="73" y="368"/>
                  <a:pt x="73" y="368"/>
                </a:cubicBezTo>
                <a:cubicBezTo>
                  <a:pt x="73" y="383"/>
                  <a:pt x="88" y="397"/>
                  <a:pt x="103" y="397"/>
                </a:cubicBezTo>
                <a:cubicBezTo>
                  <a:pt x="338" y="397"/>
                  <a:pt x="338" y="397"/>
                  <a:pt x="338" y="397"/>
                </a:cubicBezTo>
                <a:cubicBezTo>
                  <a:pt x="338" y="397"/>
                  <a:pt x="353" y="383"/>
                  <a:pt x="353" y="368"/>
                </a:cubicBezTo>
                <a:lnTo>
                  <a:pt x="338" y="353"/>
                </a:ln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3"/>
                </a:cubicBezTo>
                <a:cubicBezTo>
                  <a:pt x="0" y="397"/>
                  <a:pt x="0" y="397"/>
                  <a:pt x="0" y="397"/>
                </a:cubicBezTo>
                <a:cubicBezTo>
                  <a:pt x="0" y="442"/>
                  <a:pt x="29" y="471"/>
                  <a:pt x="73" y="471"/>
                </a:cubicBezTo>
                <a:cubicBezTo>
                  <a:pt x="544" y="471"/>
                  <a:pt x="544" y="471"/>
                  <a:pt x="544" y="471"/>
                </a:cubicBezTo>
                <a:cubicBezTo>
                  <a:pt x="588" y="471"/>
                  <a:pt x="633" y="442"/>
                  <a:pt x="633" y="397"/>
                </a:cubicBezTo>
                <a:cubicBezTo>
                  <a:pt x="633" y="73"/>
                  <a:pt x="633" y="73"/>
                  <a:pt x="633" y="73"/>
                </a:cubicBezTo>
                <a:cubicBezTo>
                  <a:pt x="633" y="30"/>
                  <a:pt x="588" y="0"/>
                  <a:pt x="544" y="0"/>
                </a:cubicBezTo>
                <a:close/>
                <a:moveTo>
                  <a:pt x="588" y="397"/>
                </a:moveTo>
                <a:lnTo>
                  <a:pt x="588" y="397"/>
                </a:lnTo>
                <a:cubicBezTo>
                  <a:pt x="588" y="412"/>
                  <a:pt x="574" y="427"/>
                  <a:pt x="544" y="427"/>
                </a:cubicBezTo>
                <a:cubicBezTo>
                  <a:pt x="73" y="427"/>
                  <a:pt x="73" y="427"/>
                  <a:pt x="73" y="427"/>
                </a:cubicBezTo>
                <a:cubicBezTo>
                  <a:pt x="59" y="427"/>
                  <a:pt x="44" y="412"/>
                  <a:pt x="44" y="397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59"/>
                  <a:pt x="59" y="44"/>
                  <a:pt x="73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74" y="44"/>
                  <a:pt x="588" y="59"/>
                  <a:pt x="588" y="73"/>
                </a:cubicBezTo>
                <a:lnTo>
                  <a:pt x="588" y="397"/>
                </a:lnTo>
                <a:close/>
                <a:moveTo>
                  <a:pt x="515" y="73"/>
                </a:moveTo>
                <a:lnTo>
                  <a:pt x="515" y="73"/>
                </a:lnTo>
                <a:cubicBezTo>
                  <a:pt x="426" y="73"/>
                  <a:pt x="426" y="73"/>
                  <a:pt x="426" y="73"/>
                </a:cubicBezTo>
                <a:cubicBezTo>
                  <a:pt x="412" y="73"/>
                  <a:pt x="397" y="103"/>
                  <a:pt x="397" y="118"/>
                </a:cubicBezTo>
                <a:cubicBezTo>
                  <a:pt x="397" y="191"/>
                  <a:pt x="397" y="191"/>
                  <a:pt x="397" y="191"/>
                </a:cubicBezTo>
                <a:cubicBezTo>
                  <a:pt x="397" y="221"/>
                  <a:pt x="412" y="235"/>
                  <a:pt x="426" y="235"/>
                </a:cubicBezTo>
                <a:cubicBezTo>
                  <a:pt x="515" y="235"/>
                  <a:pt x="515" y="235"/>
                  <a:pt x="515" y="235"/>
                </a:cubicBezTo>
                <a:cubicBezTo>
                  <a:pt x="530" y="235"/>
                  <a:pt x="544" y="221"/>
                  <a:pt x="544" y="191"/>
                </a:cubicBezTo>
                <a:cubicBezTo>
                  <a:pt x="544" y="118"/>
                  <a:pt x="544" y="118"/>
                  <a:pt x="544" y="118"/>
                </a:cubicBezTo>
                <a:cubicBezTo>
                  <a:pt x="544" y="103"/>
                  <a:pt x="530" y="73"/>
                  <a:pt x="515" y="73"/>
                </a:cubicBezTo>
                <a:close/>
                <a:moveTo>
                  <a:pt x="515" y="177"/>
                </a:moveTo>
                <a:lnTo>
                  <a:pt x="515" y="177"/>
                </a:lnTo>
                <a:cubicBezTo>
                  <a:pt x="515" y="191"/>
                  <a:pt x="500" y="191"/>
                  <a:pt x="485" y="191"/>
                </a:cubicBezTo>
                <a:cubicBezTo>
                  <a:pt x="456" y="191"/>
                  <a:pt x="456" y="191"/>
                  <a:pt x="456" y="191"/>
                </a:cubicBezTo>
                <a:cubicBezTo>
                  <a:pt x="442" y="191"/>
                  <a:pt x="426" y="191"/>
                  <a:pt x="426" y="177"/>
                </a:cubicBezTo>
                <a:cubicBezTo>
                  <a:pt x="426" y="132"/>
                  <a:pt x="426" y="132"/>
                  <a:pt x="426" y="132"/>
                </a:cubicBezTo>
                <a:cubicBezTo>
                  <a:pt x="426" y="132"/>
                  <a:pt x="442" y="118"/>
                  <a:pt x="456" y="118"/>
                </a:cubicBezTo>
                <a:cubicBezTo>
                  <a:pt x="485" y="118"/>
                  <a:pt x="485" y="118"/>
                  <a:pt x="485" y="118"/>
                </a:cubicBezTo>
                <a:cubicBezTo>
                  <a:pt x="500" y="118"/>
                  <a:pt x="515" y="132"/>
                  <a:pt x="515" y="132"/>
                </a:cubicBezTo>
                <a:lnTo>
                  <a:pt x="515" y="177"/>
                </a:ln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185" id="310"/>
          <p:cNvSpPr/>
          <p:nvPr/>
        </p:nvSpPr>
        <p:spPr>
          <a:xfrm>
            <a:off x="13666440" y="3847800"/>
            <a:ext cx="528480" cy="403920"/>
          </a:xfrm>
          <a:custGeom>
            <a:avLst/>
            <a:gdLst>
              <a:gd name="textAreaLeft" fmla="*/ 0 w 528480"/>
              <a:gd name="textAreaRight" fmla="*/ 528840 w 528480"/>
              <a:gd name="textAreaTop" fmla="*/ 0 h 403920"/>
              <a:gd name="textAreaBottom" fmla="*/ 404280 h 403920"/>
            </a:gdLst>
            <a:ahLst/>
            <a:rect r="textAreaRight" b="textAreaBottom" t="textAreaTop" l="textAreaLeft"/>
            <a:pathLst>
              <a:path w="619" h="472"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3"/>
                </a:cubicBezTo>
                <a:cubicBezTo>
                  <a:pt x="0" y="397"/>
                  <a:pt x="0" y="397"/>
                  <a:pt x="0" y="397"/>
                </a:cubicBezTo>
                <a:cubicBezTo>
                  <a:pt x="0" y="442"/>
                  <a:pt x="29" y="471"/>
                  <a:pt x="73" y="471"/>
                </a:cubicBezTo>
                <a:cubicBezTo>
                  <a:pt x="545" y="471"/>
                  <a:pt x="545" y="471"/>
                  <a:pt x="545" y="471"/>
                </a:cubicBezTo>
                <a:cubicBezTo>
                  <a:pt x="589" y="471"/>
                  <a:pt x="618" y="442"/>
                  <a:pt x="618" y="397"/>
                </a:cubicBezTo>
                <a:cubicBezTo>
                  <a:pt x="618" y="73"/>
                  <a:pt x="618" y="73"/>
                  <a:pt x="618" y="73"/>
                </a:cubicBezTo>
                <a:cubicBezTo>
                  <a:pt x="618" y="30"/>
                  <a:pt x="589" y="0"/>
                  <a:pt x="545" y="0"/>
                </a:cubicBezTo>
                <a:close/>
                <a:moveTo>
                  <a:pt x="559" y="44"/>
                </a:moveTo>
                <a:lnTo>
                  <a:pt x="559" y="44"/>
                </a:lnTo>
                <a:cubicBezTo>
                  <a:pt x="309" y="235"/>
                  <a:pt x="309" y="235"/>
                  <a:pt x="309" y="235"/>
                </a:cubicBezTo>
                <a:cubicBezTo>
                  <a:pt x="59" y="44"/>
                  <a:pt x="59" y="44"/>
                  <a:pt x="59" y="44"/>
                </a:cubicBezTo>
                <a:lnTo>
                  <a:pt x="559" y="44"/>
                </a:lnTo>
                <a:close/>
                <a:moveTo>
                  <a:pt x="29" y="397"/>
                </a:moveTo>
                <a:lnTo>
                  <a:pt x="29" y="397"/>
                </a:lnTo>
                <a:cubicBezTo>
                  <a:pt x="29" y="73"/>
                  <a:pt x="29" y="73"/>
                  <a:pt x="29" y="73"/>
                </a:cubicBezTo>
                <a:cubicBezTo>
                  <a:pt x="206" y="221"/>
                  <a:pt x="206" y="221"/>
                  <a:pt x="206" y="221"/>
                </a:cubicBezTo>
                <a:cubicBezTo>
                  <a:pt x="29" y="397"/>
                  <a:pt x="29" y="397"/>
                  <a:pt x="29" y="397"/>
                </a:cubicBezTo>
                <a:close/>
                <a:moveTo>
                  <a:pt x="59" y="427"/>
                </a:moveTo>
                <a:lnTo>
                  <a:pt x="59" y="427"/>
                </a:lnTo>
                <a:cubicBezTo>
                  <a:pt x="236" y="235"/>
                  <a:pt x="236" y="235"/>
                  <a:pt x="236" y="235"/>
                </a:cubicBezTo>
                <a:cubicBezTo>
                  <a:pt x="309" y="294"/>
                  <a:pt x="309" y="294"/>
                  <a:pt x="309" y="294"/>
                </a:cubicBezTo>
                <a:cubicBezTo>
                  <a:pt x="368" y="235"/>
                  <a:pt x="368" y="235"/>
                  <a:pt x="368" y="235"/>
                </a:cubicBezTo>
                <a:cubicBezTo>
                  <a:pt x="559" y="427"/>
                  <a:pt x="559" y="427"/>
                  <a:pt x="559" y="427"/>
                </a:cubicBezTo>
                <a:cubicBezTo>
                  <a:pt x="545" y="427"/>
                  <a:pt x="73" y="427"/>
                  <a:pt x="59" y="427"/>
                </a:cubicBezTo>
                <a:close/>
                <a:moveTo>
                  <a:pt x="589" y="397"/>
                </a:moveTo>
                <a:lnTo>
                  <a:pt x="589" y="397"/>
                </a:lnTo>
                <a:cubicBezTo>
                  <a:pt x="412" y="221"/>
                  <a:pt x="412" y="221"/>
                  <a:pt x="412" y="221"/>
                </a:cubicBezTo>
                <a:cubicBezTo>
                  <a:pt x="589" y="73"/>
                  <a:pt x="589" y="73"/>
                  <a:pt x="589" y="73"/>
                </a:cubicBezTo>
                <a:lnTo>
                  <a:pt x="589" y="397"/>
                </a:ln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186" id="311"/>
          <p:cNvSpPr/>
          <p:nvPr/>
        </p:nvSpPr>
        <p:spPr>
          <a:xfrm>
            <a:off x="11911080" y="3783360"/>
            <a:ext cx="543600" cy="528480"/>
          </a:xfrm>
          <a:custGeom>
            <a:avLst/>
            <a:gdLst>
              <a:gd name="textAreaLeft" fmla="*/ 0 w 543600"/>
              <a:gd name="textAreaRight" fmla="*/ 543960 w 543600"/>
              <a:gd name="textAreaTop" fmla="*/ 0 h 528480"/>
              <a:gd name="textAreaBottom" fmla="*/ 528840 h 528480"/>
            </a:gdLst>
            <a:ahLst/>
            <a:rect r="textAreaRight" b="textAreaBottom" t="textAreaTop" l="textAreaLeft"/>
            <a:pathLst>
              <a:path w="634" h="619">
                <a:moveTo>
                  <a:pt x="530" y="0"/>
                </a:moveTo>
                <a:lnTo>
                  <a:pt x="530" y="0"/>
                </a:lnTo>
                <a:cubicBezTo>
                  <a:pt x="103" y="0"/>
                  <a:pt x="103" y="0"/>
                  <a:pt x="103" y="0"/>
                </a:cubicBezTo>
                <a:cubicBezTo>
                  <a:pt x="59" y="0"/>
                  <a:pt x="0" y="45"/>
                  <a:pt x="0" y="104"/>
                </a:cubicBezTo>
                <a:cubicBezTo>
                  <a:pt x="0" y="427"/>
                  <a:pt x="0" y="427"/>
                  <a:pt x="0" y="427"/>
                </a:cubicBezTo>
                <a:cubicBezTo>
                  <a:pt x="0" y="486"/>
                  <a:pt x="45" y="530"/>
                  <a:pt x="103" y="530"/>
                </a:cubicBezTo>
                <a:cubicBezTo>
                  <a:pt x="236" y="530"/>
                  <a:pt x="236" y="530"/>
                  <a:pt x="236" y="530"/>
                </a:cubicBezTo>
                <a:cubicBezTo>
                  <a:pt x="324" y="618"/>
                  <a:pt x="324" y="618"/>
                  <a:pt x="324" y="618"/>
                </a:cubicBezTo>
                <a:cubicBezTo>
                  <a:pt x="398" y="530"/>
                  <a:pt x="398" y="530"/>
                  <a:pt x="398" y="530"/>
                </a:cubicBezTo>
                <a:cubicBezTo>
                  <a:pt x="530" y="530"/>
                  <a:pt x="530" y="530"/>
                  <a:pt x="530" y="530"/>
                </a:cubicBezTo>
                <a:cubicBezTo>
                  <a:pt x="589" y="530"/>
                  <a:pt x="633" y="486"/>
                  <a:pt x="633" y="427"/>
                </a:cubicBezTo>
                <a:cubicBezTo>
                  <a:pt x="633" y="104"/>
                  <a:pt x="633" y="104"/>
                  <a:pt x="633" y="104"/>
                </a:cubicBezTo>
                <a:cubicBezTo>
                  <a:pt x="633" y="45"/>
                  <a:pt x="589" y="0"/>
                  <a:pt x="530" y="0"/>
                </a:cubicBezTo>
                <a:close/>
                <a:moveTo>
                  <a:pt x="589" y="427"/>
                </a:moveTo>
                <a:lnTo>
                  <a:pt x="589" y="427"/>
                </a:lnTo>
                <a:cubicBezTo>
                  <a:pt x="589" y="457"/>
                  <a:pt x="560" y="486"/>
                  <a:pt x="530" y="486"/>
                </a:cubicBezTo>
                <a:cubicBezTo>
                  <a:pt x="383" y="486"/>
                  <a:pt x="383" y="486"/>
                  <a:pt x="383" y="486"/>
                </a:cubicBezTo>
                <a:cubicBezTo>
                  <a:pt x="324" y="560"/>
                  <a:pt x="324" y="560"/>
                  <a:pt x="324" y="560"/>
                </a:cubicBezTo>
                <a:cubicBezTo>
                  <a:pt x="265" y="486"/>
                  <a:pt x="265" y="486"/>
                  <a:pt x="265" y="486"/>
                </a:cubicBezTo>
                <a:cubicBezTo>
                  <a:pt x="103" y="486"/>
                  <a:pt x="103" y="486"/>
                  <a:pt x="103" y="486"/>
                </a:cubicBezTo>
                <a:cubicBezTo>
                  <a:pt x="74" y="486"/>
                  <a:pt x="45" y="457"/>
                  <a:pt x="45" y="427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59"/>
                  <a:pt x="74" y="30"/>
                  <a:pt x="103" y="30"/>
                </a:cubicBezTo>
                <a:cubicBezTo>
                  <a:pt x="530" y="30"/>
                  <a:pt x="530" y="30"/>
                  <a:pt x="530" y="30"/>
                </a:cubicBezTo>
                <a:cubicBezTo>
                  <a:pt x="560" y="30"/>
                  <a:pt x="589" y="59"/>
                  <a:pt x="589" y="88"/>
                </a:cubicBezTo>
                <a:lnTo>
                  <a:pt x="589" y="427"/>
                </a:ln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187" id="312"/>
          <p:cNvSpPr/>
          <p:nvPr/>
        </p:nvSpPr>
        <p:spPr>
          <a:xfrm>
            <a:off x="10136080" y="3763360"/>
            <a:ext cx="543600" cy="528480"/>
          </a:xfrm>
          <a:custGeom>
            <a:avLst/>
            <a:gdLst>
              <a:gd name="textAreaLeft" fmla="*/ 0 w 543600"/>
              <a:gd name="textAreaRight" fmla="*/ 543960 w 543600"/>
              <a:gd name="textAreaTop" fmla="*/ 0 h 528480"/>
              <a:gd name="textAreaBottom" fmla="*/ 528840 h 528480"/>
            </a:gdLst>
            <a:ahLst/>
            <a:rect r="textAreaRight" b="textAreaBottom" t="textAreaTop" l="textAreaLeft"/>
            <a:pathLst>
              <a:path w="634" h="619"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18"/>
                  <a:pt x="0" y="265"/>
                </a:cubicBezTo>
                <a:cubicBezTo>
                  <a:pt x="0" y="383"/>
                  <a:pt x="103" y="486"/>
                  <a:pt x="221" y="530"/>
                </a:cubicBezTo>
                <a:cubicBezTo>
                  <a:pt x="309" y="618"/>
                  <a:pt x="309" y="618"/>
                  <a:pt x="309" y="618"/>
                </a:cubicBezTo>
                <a:cubicBezTo>
                  <a:pt x="397" y="530"/>
                  <a:pt x="397" y="530"/>
                  <a:pt x="397" y="530"/>
                </a:cubicBezTo>
                <a:cubicBezTo>
                  <a:pt x="530" y="486"/>
                  <a:pt x="633" y="383"/>
                  <a:pt x="633" y="265"/>
                </a:cubicBezTo>
                <a:cubicBezTo>
                  <a:pt x="633" y="118"/>
                  <a:pt x="485" y="0"/>
                  <a:pt x="309" y="0"/>
                </a:cubicBezTo>
                <a:close/>
                <a:moveTo>
                  <a:pt x="383" y="486"/>
                </a:moveTo>
                <a:lnTo>
                  <a:pt x="383" y="486"/>
                </a:lnTo>
                <a:cubicBezTo>
                  <a:pt x="338" y="530"/>
                  <a:pt x="338" y="530"/>
                  <a:pt x="338" y="530"/>
                </a:cubicBezTo>
                <a:cubicBezTo>
                  <a:pt x="309" y="560"/>
                  <a:pt x="309" y="560"/>
                  <a:pt x="309" y="560"/>
                </a:cubicBezTo>
                <a:cubicBezTo>
                  <a:pt x="250" y="486"/>
                  <a:pt x="250" y="486"/>
                  <a:pt x="250" y="486"/>
                </a:cubicBezTo>
                <a:cubicBezTo>
                  <a:pt x="132" y="457"/>
                  <a:pt x="44" y="368"/>
                  <a:pt x="44" y="265"/>
                </a:cubicBezTo>
                <a:cubicBezTo>
                  <a:pt x="44" y="133"/>
                  <a:pt x="162" y="30"/>
                  <a:pt x="309" y="30"/>
                </a:cubicBezTo>
                <a:cubicBezTo>
                  <a:pt x="471" y="30"/>
                  <a:pt x="588" y="133"/>
                  <a:pt x="588" y="265"/>
                </a:cubicBezTo>
                <a:cubicBezTo>
                  <a:pt x="588" y="368"/>
                  <a:pt x="500" y="457"/>
                  <a:pt x="383" y="486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188" id="313"/>
          <p:cNvSpPr/>
          <p:nvPr/>
        </p:nvSpPr>
        <p:spPr>
          <a:xfrm>
            <a:off x="8427360" y="3783360"/>
            <a:ext cx="517320" cy="528480"/>
          </a:xfrm>
          <a:custGeom>
            <a:avLst/>
            <a:gdLst>
              <a:gd name="textAreaLeft" fmla="*/ 0 w 517320"/>
              <a:gd name="textAreaRight" fmla="*/ 517680 w 517320"/>
              <a:gd name="textAreaTop" fmla="*/ 0 h 528480"/>
              <a:gd name="textAreaBottom" fmla="*/ 528840 h 528480"/>
            </a:gdLst>
            <a:ahLst/>
            <a:rect r="textAreaRight" b="textAreaBottom" t="textAreaTop" l="textAreaLeft"/>
            <a:pathLst>
              <a:path w="604" h="619">
                <a:moveTo>
                  <a:pt x="250" y="251"/>
                </a:moveTo>
                <a:lnTo>
                  <a:pt x="250" y="251"/>
                </a:lnTo>
                <a:cubicBezTo>
                  <a:pt x="265" y="251"/>
                  <a:pt x="279" y="236"/>
                  <a:pt x="279" y="221"/>
                </a:cubicBezTo>
                <a:cubicBezTo>
                  <a:pt x="279" y="206"/>
                  <a:pt x="265" y="192"/>
                  <a:pt x="250" y="192"/>
                </a:cubicBezTo>
                <a:cubicBezTo>
                  <a:pt x="235" y="192"/>
                  <a:pt x="220" y="206"/>
                  <a:pt x="220" y="221"/>
                </a:cubicBezTo>
                <a:cubicBezTo>
                  <a:pt x="220" y="236"/>
                  <a:pt x="235" y="251"/>
                  <a:pt x="250" y="251"/>
                </a:cubicBezTo>
                <a:close/>
                <a:moveTo>
                  <a:pt x="132" y="251"/>
                </a:moveTo>
                <a:lnTo>
                  <a:pt x="132" y="251"/>
                </a:lnTo>
                <a:cubicBezTo>
                  <a:pt x="147" y="251"/>
                  <a:pt x="162" y="236"/>
                  <a:pt x="162" y="221"/>
                </a:cubicBezTo>
                <a:cubicBezTo>
                  <a:pt x="162" y="206"/>
                  <a:pt x="147" y="192"/>
                  <a:pt x="132" y="192"/>
                </a:cubicBezTo>
                <a:cubicBezTo>
                  <a:pt x="117" y="192"/>
                  <a:pt x="103" y="206"/>
                  <a:pt x="103" y="221"/>
                </a:cubicBezTo>
                <a:cubicBezTo>
                  <a:pt x="103" y="236"/>
                  <a:pt x="117" y="251"/>
                  <a:pt x="132" y="251"/>
                </a:cubicBezTo>
                <a:close/>
                <a:moveTo>
                  <a:pt x="367" y="251"/>
                </a:moveTo>
                <a:lnTo>
                  <a:pt x="367" y="251"/>
                </a:lnTo>
                <a:cubicBezTo>
                  <a:pt x="383" y="251"/>
                  <a:pt x="397" y="236"/>
                  <a:pt x="397" y="221"/>
                </a:cubicBezTo>
                <a:cubicBezTo>
                  <a:pt x="397" y="206"/>
                  <a:pt x="383" y="192"/>
                  <a:pt x="367" y="192"/>
                </a:cubicBezTo>
                <a:cubicBezTo>
                  <a:pt x="353" y="192"/>
                  <a:pt x="338" y="206"/>
                  <a:pt x="338" y="221"/>
                </a:cubicBezTo>
                <a:cubicBezTo>
                  <a:pt x="338" y="236"/>
                  <a:pt x="353" y="251"/>
                  <a:pt x="367" y="251"/>
                </a:cubicBezTo>
                <a:close/>
                <a:moveTo>
                  <a:pt x="530" y="177"/>
                </a:moveTo>
                <a:lnTo>
                  <a:pt x="530" y="177"/>
                </a:lnTo>
                <a:lnTo>
                  <a:pt x="530" y="192"/>
                </a:lnTo>
                <a:cubicBezTo>
                  <a:pt x="530" y="206"/>
                  <a:pt x="530" y="221"/>
                  <a:pt x="530" y="221"/>
                </a:cubicBezTo>
                <a:cubicBezTo>
                  <a:pt x="559" y="265"/>
                  <a:pt x="574" y="295"/>
                  <a:pt x="574" y="339"/>
                </a:cubicBezTo>
                <a:cubicBezTo>
                  <a:pt x="574" y="398"/>
                  <a:pt x="530" y="457"/>
                  <a:pt x="471" y="501"/>
                </a:cubicBezTo>
                <a:cubicBezTo>
                  <a:pt x="471" y="560"/>
                  <a:pt x="471" y="560"/>
                  <a:pt x="471" y="560"/>
                </a:cubicBezTo>
                <a:cubicBezTo>
                  <a:pt x="397" y="516"/>
                  <a:pt x="397" y="516"/>
                  <a:pt x="397" y="516"/>
                </a:cubicBezTo>
                <a:cubicBezTo>
                  <a:pt x="383" y="530"/>
                  <a:pt x="367" y="530"/>
                  <a:pt x="353" y="530"/>
                </a:cubicBezTo>
                <a:cubicBezTo>
                  <a:pt x="309" y="530"/>
                  <a:pt x="279" y="516"/>
                  <a:pt x="235" y="486"/>
                </a:cubicBezTo>
                <a:cubicBezTo>
                  <a:pt x="220" y="486"/>
                  <a:pt x="220" y="486"/>
                  <a:pt x="206" y="486"/>
                </a:cubicBezTo>
                <a:cubicBezTo>
                  <a:pt x="191" y="486"/>
                  <a:pt x="191" y="486"/>
                  <a:pt x="176" y="486"/>
                </a:cubicBezTo>
                <a:cubicBezTo>
                  <a:pt x="235" y="530"/>
                  <a:pt x="279" y="560"/>
                  <a:pt x="353" y="560"/>
                </a:cubicBezTo>
                <a:cubicBezTo>
                  <a:pt x="367" y="560"/>
                  <a:pt x="383" y="560"/>
                  <a:pt x="397" y="560"/>
                </a:cubicBezTo>
                <a:cubicBezTo>
                  <a:pt x="515" y="618"/>
                  <a:pt x="515" y="618"/>
                  <a:pt x="515" y="618"/>
                </a:cubicBezTo>
                <a:cubicBezTo>
                  <a:pt x="515" y="516"/>
                  <a:pt x="515" y="516"/>
                  <a:pt x="515" y="516"/>
                </a:cubicBezTo>
                <a:cubicBezTo>
                  <a:pt x="574" y="471"/>
                  <a:pt x="603" y="413"/>
                  <a:pt x="603" y="339"/>
                </a:cubicBezTo>
                <a:cubicBezTo>
                  <a:pt x="603" y="280"/>
                  <a:pt x="574" y="221"/>
                  <a:pt x="530" y="177"/>
                </a:cubicBezTo>
                <a:close/>
                <a:moveTo>
                  <a:pt x="191" y="442"/>
                </a:moveTo>
                <a:lnTo>
                  <a:pt x="191" y="442"/>
                </a:lnTo>
                <a:cubicBezTo>
                  <a:pt x="206" y="442"/>
                  <a:pt x="235" y="442"/>
                  <a:pt x="250" y="442"/>
                </a:cubicBezTo>
                <a:cubicBezTo>
                  <a:pt x="397" y="442"/>
                  <a:pt x="485" y="339"/>
                  <a:pt x="485" y="221"/>
                </a:cubicBezTo>
                <a:cubicBezTo>
                  <a:pt x="485" y="88"/>
                  <a:pt x="367" y="0"/>
                  <a:pt x="250" y="0"/>
                </a:cubicBezTo>
                <a:cubicBezTo>
                  <a:pt x="117" y="0"/>
                  <a:pt x="0" y="88"/>
                  <a:pt x="0" y="221"/>
                </a:cubicBezTo>
                <a:cubicBezTo>
                  <a:pt x="0" y="295"/>
                  <a:pt x="29" y="354"/>
                  <a:pt x="73" y="398"/>
                </a:cubicBezTo>
                <a:cubicBezTo>
                  <a:pt x="73" y="501"/>
                  <a:pt x="73" y="501"/>
                  <a:pt x="73" y="501"/>
                </a:cubicBezTo>
                <a:lnTo>
                  <a:pt x="191" y="442"/>
                </a:lnTo>
                <a:close/>
                <a:moveTo>
                  <a:pt x="44" y="221"/>
                </a:moveTo>
                <a:lnTo>
                  <a:pt x="44" y="221"/>
                </a:lnTo>
                <a:cubicBezTo>
                  <a:pt x="44" y="118"/>
                  <a:pt x="132" y="30"/>
                  <a:pt x="250" y="30"/>
                </a:cubicBezTo>
                <a:cubicBezTo>
                  <a:pt x="353" y="30"/>
                  <a:pt x="456" y="118"/>
                  <a:pt x="456" y="221"/>
                </a:cubicBezTo>
                <a:cubicBezTo>
                  <a:pt x="456" y="324"/>
                  <a:pt x="367" y="413"/>
                  <a:pt x="250" y="413"/>
                </a:cubicBezTo>
                <a:cubicBezTo>
                  <a:pt x="235" y="413"/>
                  <a:pt x="206" y="413"/>
                  <a:pt x="191" y="398"/>
                </a:cubicBezTo>
                <a:cubicBezTo>
                  <a:pt x="117" y="442"/>
                  <a:pt x="117" y="442"/>
                  <a:pt x="117" y="442"/>
                </a:cubicBezTo>
                <a:cubicBezTo>
                  <a:pt x="117" y="383"/>
                  <a:pt x="117" y="383"/>
                  <a:pt x="117" y="383"/>
                </a:cubicBezTo>
                <a:cubicBezTo>
                  <a:pt x="73" y="339"/>
                  <a:pt x="44" y="280"/>
                  <a:pt x="44" y="221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189" id="314"/>
          <p:cNvSpPr/>
          <p:nvPr/>
        </p:nvSpPr>
        <p:spPr>
          <a:xfrm>
            <a:off x="6662000" y="3773360"/>
            <a:ext cx="543600" cy="528480"/>
          </a:xfrm>
          <a:custGeom>
            <a:avLst/>
            <a:gdLst>
              <a:gd name="textAreaLeft" fmla="*/ 0 w 543600"/>
              <a:gd name="textAreaRight" fmla="*/ 543960 w 543600"/>
              <a:gd name="textAreaTop" fmla="*/ 0 h 528480"/>
              <a:gd name="textAreaBottom" fmla="*/ 528840 h 528480"/>
            </a:gdLst>
            <a:ahLst/>
            <a:rect r="textAreaRight" b="textAreaBottom" t="textAreaTop" l="textAreaLeft"/>
            <a:pathLst>
              <a:path w="634" h="619">
                <a:moveTo>
                  <a:pt x="324" y="236"/>
                </a:moveTo>
                <a:lnTo>
                  <a:pt x="324" y="236"/>
                </a:lnTo>
                <a:cubicBezTo>
                  <a:pt x="295" y="236"/>
                  <a:pt x="280" y="251"/>
                  <a:pt x="280" y="265"/>
                </a:cubicBezTo>
                <a:cubicBezTo>
                  <a:pt x="280" y="295"/>
                  <a:pt x="295" y="309"/>
                  <a:pt x="324" y="309"/>
                </a:cubicBezTo>
                <a:cubicBezTo>
                  <a:pt x="339" y="309"/>
                  <a:pt x="354" y="295"/>
                  <a:pt x="354" y="265"/>
                </a:cubicBezTo>
                <a:cubicBezTo>
                  <a:pt x="354" y="251"/>
                  <a:pt x="339" y="236"/>
                  <a:pt x="324" y="236"/>
                </a:cubicBezTo>
                <a:close/>
                <a:moveTo>
                  <a:pt x="162" y="236"/>
                </a:moveTo>
                <a:lnTo>
                  <a:pt x="162" y="236"/>
                </a:lnTo>
                <a:cubicBezTo>
                  <a:pt x="148" y="236"/>
                  <a:pt x="118" y="251"/>
                  <a:pt x="118" y="265"/>
                </a:cubicBezTo>
                <a:cubicBezTo>
                  <a:pt x="118" y="295"/>
                  <a:pt x="148" y="309"/>
                  <a:pt x="162" y="309"/>
                </a:cubicBezTo>
                <a:cubicBezTo>
                  <a:pt x="177" y="309"/>
                  <a:pt x="207" y="295"/>
                  <a:pt x="207" y="265"/>
                </a:cubicBezTo>
                <a:cubicBezTo>
                  <a:pt x="207" y="251"/>
                  <a:pt x="177" y="236"/>
                  <a:pt x="162" y="236"/>
                </a:cubicBezTo>
                <a:close/>
                <a:moveTo>
                  <a:pt x="324" y="0"/>
                </a:moveTo>
                <a:lnTo>
                  <a:pt x="324" y="0"/>
                </a:lnTo>
                <a:cubicBezTo>
                  <a:pt x="148" y="0"/>
                  <a:pt x="0" y="118"/>
                  <a:pt x="0" y="265"/>
                </a:cubicBezTo>
                <a:cubicBezTo>
                  <a:pt x="0" y="354"/>
                  <a:pt x="44" y="427"/>
                  <a:pt x="118" y="486"/>
                </a:cubicBezTo>
                <a:cubicBezTo>
                  <a:pt x="118" y="618"/>
                  <a:pt x="118" y="618"/>
                  <a:pt x="118" y="618"/>
                </a:cubicBezTo>
                <a:cubicBezTo>
                  <a:pt x="265" y="545"/>
                  <a:pt x="265" y="545"/>
                  <a:pt x="265" y="545"/>
                </a:cubicBezTo>
                <a:cubicBezTo>
                  <a:pt x="280" y="545"/>
                  <a:pt x="295" y="545"/>
                  <a:pt x="324" y="545"/>
                </a:cubicBezTo>
                <a:cubicBezTo>
                  <a:pt x="486" y="545"/>
                  <a:pt x="633" y="427"/>
                  <a:pt x="633" y="265"/>
                </a:cubicBezTo>
                <a:cubicBezTo>
                  <a:pt x="633" y="118"/>
                  <a:pt x="486" y="0"/>
                  <a:pt x="324" y="0"/>
                </a:cubicBezTo>
                <a:close/>
                <a:moveTo>
                  <a:pt x="324" y="501"/>
                </a:moveTo>
                <a:lnTo>
                  <a:pt x="324" y="501"/>
                </a:lnTo>
                <a:cubicBezTo>
                  <a:pt x="295" y="501"/>
                  <a:pt x="280" y="501"/>
                  <a:pt x="251" y="501"/>
                </a:cubicBezTo>
                <a:cubicBezTo>
                  <a:pt x="162" y="560"/>
                  <a:pt x="162" y="560"/>
                  <a:pt x="162" y="560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89" y="427"/>
                  <a:pt x="44" y="354"/>
                  <a:pt x="44" y="265"/>
                </a:cubicBezTo>
                <a:cubicBezTo>
                  <a:pt x="44" y="133"/>
                  <a:pt x="162" y="30"/>
                  <a:pt x="324" y="30"/>
                </a:cubicBezTo>
                <a:cubicBezTo>
                  <a:pt x="471" y="30"/>
                  <a:pt x="589" y="133"/>
                  <a:pt x="589" y="265"/>
                </a:cubicBezTo>
                <a:cubicBezTo>
                  <a:pt x="589" y="398"/>
                  <a:pt x="471" y="501"/>
                  <a:pt x="324" y="501"/>
                </a:cubicBezTo>
                <a:close/>
                <a:moveTo>
                  <a:pt x="471" y="236"/>
                </a:moveTo>
                <a:lnTo>
                  <a:pt x="471" y="236"/>
                </a:lnTo>
                <a:cubicBezTo>
                  <a:pt x="457" y="236"/>
                  <a:pt x="442" y="251"/>
                  <a:pt x="442" y="265"/>
                </a:cubicBezTo>
                <a:cubicBezTo>
                  <a:pt x="442" y="295"/>
                  <a:pt x="457" y="309"/>
                  <a:pt x="471" y="309"/>
                </a:cubicBezTo>
                <a:cubicBezTo>
                  <a:pt x="501" y="309"/>
                  <a:pt x="516" y="295"/>
                  <a:pt x="516" y="265"/>
                </a:cubicBezTo>
                <a:cubicBezTo>
                  <a:pt x="516" y="251"/>
                  <a:pt x="501" y="236"/>
                  <a:pt x="471" y="236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190" id="315"/>
          <p:cNvSpPr/>
          <p:nvPr/>
        </p:nvSpPr>
        <p:spPr>
          <a:xfrm>
            <a:off x="4907000" y="3773360"/>
            <a:ext cx="543600" cy="528480"/>
          </a:xfrm>
          <a:custGeom>
            <a:avLst/>
            <a:gdLst>
              <a:gd name="textAreaLeft" fmla="*/ 0 w 543600"/>
              <a:gd name="textAreaRight" fmla="*/ 543960 w 543600"/>
              <a:gd name="textAreaTop" fmla="*/ 0 h 528480"/>
              <a:gd name="textAreaBottom" fmla="*/ 528840 h 528480"/>
            </a:gdLst>
            <a:ahLst/>
            <a:rect r="textAreaRight" b="textAreaBottom" t="textAreaTop" l="textAreaLeft"/>
            <a:pathLst>
              <a:path w="634" h="619">
                <a:moveTo>
                  <a:pt x="412" y="324"/>
                </a:moveTo>
                <a:lnTo>
                  <a:pt x="412" y="324"/>
                </a:lnTo>
                <a:cubicBezTo>
                  <a:pt x="220" y="324"/>
                  <a:pt x="220" y="324"/>
                  <a:pt x="220" y="324"/>
                </a:cubicBezTo>
                <a:cubicBezTo>
                  <a:pt x="206" y="324"/>
                  <a:pt x="191" y="339"/>
                  <a:pt x="191" y="354"/>
                </a:cubicBezTo>
                <a:cubicBezTo>
                  <a:pt x="191" y="354"/>
                  <a:pt x="206" y="368"/>
                  <a:pt x="220" y="368"/>
                </a:cubicBezTo>
                <a:cubicBezTo>
                  <a:pt x="412" y="368"/>
                  <a:pt x="412" y="368"/>
                  <a:pt x="412" y="368"/>
                </a:cubicBezTo>
                <a:cubicBezTo>
                  <a:pt x="426" y="368"/>
                  <a:pt x="426" y="354"/>
                  <a:pt x="426" y="354"/>
                </a:cubicBezTo>
                <a:cubicBezTo>
                  <a:pt x="426" y="339"/>
                  <a:pt x="426" y="324"/>
                  <a:pt x="412" y="324"/>
                </a:cubicBezTo>
                <a:close/>
                <a:moveTo>
                  <a:pt x="456" y="206"/>
                </a:moveTo>
                <a:lnTo>
                  <a:pt x="456" y="206"/>
                </a:lnTo>
                <a:cubicBezTo>
                  <a:pt x="176" y="206"/>
                  <a:pt x="176" y="206"/>
                  <a:pt x="176" y="206"/>
                </a:cubicBezTo>
                <a:cubicBezTo>
                  <a:pt x="162" y="206"/>
                  <a:pt x="162" y="221"/>
                  <a:pt x="162" y="236"/>
                </a:cubicBezTo>
                <a:cubicBezTo>
                  <a:pt x="162" y="236"/>
                  <a:pt x="162" y="251"/>
                  <a:pt x="176" y="251"/>
                </a:cubicBezTo>
                <a:cubicBezTo>
                  <a:pt x="456" y="251"/>
                  <a:pt x="456" y="251"/>
                  <a:pt x="456" y="251"/>
                </a:cubicBezTo>
                <a:lnTo>
                  <a:pt x="471" y="236"/>
                </a:lnTo>
                <a:cubicBezTo>
                  <a:pt x="471" y="221"/>
                  <a:pt x="456" y="206"/>
                  <a:pt x="456" y="206"/>
                </a:cubicBezTo>
                <a:close/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18"/>
                  <a:pt x="0" y="265"/>
                </a:cubicBezTo>
                <a:cubicBezTo>
                  <a:pt x="0" y="354"/>
                  <a:pt x="44" y="427"/>
                  <a:pt x="117" y="486"/>
                </a:cubicBezTo>
                <a:cubicBezTo>
                  <a:pt x="117" y="618"/>
                  <a:pt x="117" y="618"/>
                  <a:pt x="117" y="618"/>
                </a:cubicBezTo>
                <a:cubicBezTo>
                  <a:pt x="250" y="545"/>
                  <a:pt x="250" y="545"/>
                  <a:pt x="250" y="545"/>
                </a:cubicBezTo>
                <a:cubicBezTo>
                  <a:pt x="279" y="545"/>
                  <a:pt x="294" y="545"/>
                  <a:pt x="309" y="545"/>
                </a:cubicBezTo>
                <a:cubicBezTo>
                  <a:pt x="485" y="545"/>
                  <a:pt x="633" y="427"/>
                  <a:pt x="633" y="265"/>
                </a:cubicBezTo>
                <a:cubicBezTo>
                  <a:pt x="633" y="118"/>
                  <a:pt x="485" y="0"/>
                  <a:pt x="309" y="0"/>
                </a:cubicBezTo>
                <a:close/>
                <a:moveTo>
                  <a:pt x="309" y="501"/>
                </a:moveTo>
                <a:lnTo>
                  <a:pt x="309" y="501"/>
                </a:lnTo>
                <a:cubicBezTo>
                  <a:pt x="294" y="501"/>
                  <a:pt x="265" y="501"/>
                  <a:pt x="250" y="501"/>
                </a:cubicBezTo>
                <a:cubicBezTo>
                  <a:pt x="162" y="560"/>
                  <a:pt x="162" y="560"/>
                  <a:pt x="162" y="560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88" y="427"/>
                  <a:pt x="44" y="354"/>
                  <a:pt x="44" y="265"/>
                </a:cubicBezTo>
                <a:cubicBezTo>
                  <a:pt x="44" y="133"/>
                  <a:pt x="162" y="30"/>
                  <a:pt x="309" y="30"/>
                </a:cubicBezTo>
                <a:cubicBezTo>
                  <a:pt x="471" y="30"/>
                  <a:pt x="588" y="133"/>
                  <a:pt x="588" y="265"/>
                </a:cubicBezTo>
                <a:cubicBezTo>
                  <a:pt x="588" y="398"/>
                  <a:pt x="471" y="501"/>
                  <a:pt x="309" y="501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191" id="316"/>
          <p:cNvSpPr/>
          <p:nvPr/>
        </p:nvSpPr>
        <p:spPr>
          <a:xfrm>
            <a:off x="3166760" y="3773360"/>
            <a:ext cx="528480" cy="528480"/>
          </a:xfrm>
          <a:custGeom>
            <a:avLst/>
            <a:gdLst>
              <a:gd name="textAreaLeft" fmla="*/ 0 w 528480"/>
              <a:gd name="textAreaRight" fmla="*/ 528840 w 528480"/>
              <a:gd name="textAreaTop" fmla="*/ 0 h 528480"/>
              <a:gd name="textAreaBottom" fmla="*/ 528840 h 528480"/>
            </a:gdLst>
            <a:ahLst/>
            <a:rect r="textAreaRight" b="textAreaBottom" t="textAreaTop" l="textAreaLeft"/>
            <a:pathLst>
              <a:path w="619" h="619"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18"/>
                  <a:pt x="0" y="265"/>
                </a:cubicBezTo>
                <a:cubicBezTo>
                  <a:pt x="0" y="354"/>
                  <a:pt x="44" y="427"/>
                  <a:pt x="118" y="486"/>
                </a:cubicBezTo>
                <a:cubicBezTo>
                  <a:pt x="118" y="618"/>
                  <a:pt x="118" y="618"/>
                  <a:pt x="118" y="618"/>
                </a:cubicBezTo>
                <a:cubicBezTo>
                  <a:pt x="250" y="545"/>
                  <a:pt x="250" y="545"/>
                  <a:pt x="250" y="545"/>
                </a:cubicBezTo>
                <a:cubicBezTo>
                  <a:pt x="265" y="545"/>
                  <a:pt x="294" y="545"/>
                  <a:pt x="309" y="545"/>
                </a:cubicBezTo>
                <a:cubicBezTo>
                  <a:pt x="486" y="545"/>
                  <a:pt x="618" y="427"/>
                  <a:pt x="618" y="265"/>
                </a:cubicBezTo>
                <a:cubicBezTo>
                  <a:pt x="618" y="118"/>
                  <a:pt x="486" y="0"/>
                  <a:pt x="309" y="0"/>
                </a:cubicBezTo>
                <a:close/>
                <a:moveTo>
                  <a:pt x="309" y="501"/>
                </a:moveTo>
                <a:lnTo>
                  <a:pt x="309" y="501"/>
                </a:lnTo>
                <a:cubicBezTo>
                  <a:pt x="280" y="501"/>
                  <a:pt x="265" y="501"/>
                  <a:pt x="235" y="501"/>
                </a:cubicBezTo>
                <a:cubicBezTo>
                  <a:pt x="147" y="560"/>
                  <a:pt x="147" y="560"/>
                  <a:pt x="147" y="560"/>
                </a:cubicBezTo>
                <a:cubicBezTo>
                  <a:pt x="147" y="457"/>
                  <a:pt x="147" y="457"/>
                  <a:pt x="147" y="457"/>
                </a:cubicBezTo>
                <a:cubicBezTo>
                  <a:pt x="73" y="427"/>
                  <a:pt x="29" y="354"/>
                  <a:pt x="29" y="265"/>
                </a:cubicBezTo>
                <a:cubicBezTo>
                  <a:pt x="29" y="133"/>
                  <a:pt x="162" y="30"/>
                  <a:pt x="309" y="30"/>
                </a:cubicBezTo>
                <a:cubicBezTo>
                  <a:pt x="456" y="30"/>
                  <a:pt x="589" y="133"/>
                  <a:pt x="589" y="265"/>
                </a:cubicBezTo>
                <a:cubicBezTo>
                  <a:pt x="589" y="398"/>
                  <a:pt x="456" y="501"/>
                  <a:pt x="309" y="501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192" id="317"/>
          <p:cNvSpPr/>
          <p:nvPr/>
        </p:nvSpPr>
        <p:spPr>
          <a:xfrm>
            <a:off x="18943320" y="3001440"/>
            <a:ext cx="479520" cy="339840"/>
          </a:xfrm>
          <a:custGeom>
            <a:avLst/>
            <a:gdLst>
              <a:gd name="textAreaLeft" fmla="*/ 0 w 479520"/>
              <a:gd name="textAreaRight" fmla="*/ 479880 w 479520"/>
              <a:gd name="textAreaTop" fmla="*/ 0 h 339840"/>
              <a:gd name="textAreaBottom" fmla="*/ 340200 h 339840"/>
            </a:gdLst>
            <a:ahLst/>
            <a:rect r="textAreaRight" b="textAreaBottom" t="textAreaTop" l="textAreaLeft"/>
            <a:pathLst>
              <a:path w="561" h="399">
                <a:moveTo>
                  <a:pt x="45" y="325"/>
                </a:moveTo>
                <a:lnTo>
                  <a:pt x="45" y="325"/>
                </a:lnTo>
                <a:cubicBezTo>
                  <a:pt x="30" y="325"/>
                  <a:pt x="0" y="339"/>
                  <a:pt x="0" y="354"/>
                </a:cubicBezTo>
                <a:cubicBezTo>
                  <a:pt x="0" y="383"/>
                  <a:pt x="30" y="398"/>
                  <a:pt x="45" y="398"/>
                </a:cubicBezTo>
                <a:cubicBezTo>
                  <a:pt x="59" y="398"/>
                  <a:pt x="89" y="383"/>
                  <a:pt x="89" y="354"/>
                </a:cubicBezTo>
                <a:cubicBezTo>
                  <a:pt x="89" y="339"/>
                  <a:pt x="59" y="325"/>
                  <a:pt x="45" y="325"/>
                </a:cubicBezTo>
                <a:close/>
                <a:moveTo>
                  <a:pt x="45" y="162"/>
                </a:moveTo>
                <a:lnTo>
                  <a:pt x="45" y="162"/>
                </a:lnTo>
                <a:cubicBezTo>
                  <a:pt x="30" y="162"/>
                  <a:pt x="0" y="177"/>
                  <a:pt x="0" y="207"/>
                </a:cubicBezTo>
                <a:cubicBezTo>
                  <a:pt x="0" y="221"/>
                  <a:pt x="30" y="236"/>
                  <a:pt x="45" y="236"/>
                </a:cubicBezTo>
                <a:cubicBezTo>
                  <a:pt x="59" y="236"/>
                  <a:pt x="89" y="221"/>
                  <a:pt x="89" y="207"/>
                </a:cubicBezTo>
                <a:cubicBezTo>
                  <a:pt x="89" y="177"/>
                  <a:pt x="59" y="162"/>
                  <a:pt x="45" y="162"/>
                </a:cubicBezTo>
                <a:close/>
                <a:moveTo>
                  <a:pt x="530" y="177"/>
                </a:moveTo>
                <a:lnTo>
                  <a:pt x="530" y="177"/>
                </a:lnTo>
                <a:cubicBezTo>
                  <a:pt x="177" y="177"/>
                  <a:pt x="177" y="177"/>
                  <a:pt x="177" y="177"/>
                </a:cubicBezTo>
                <a:cubicBezTo>
                  <a:pt x="177" y="177"/>
                  <a:pt x="162" y="192"/>
                  <a:pt x="162" y="207"/>
                </a:cubicBezTo>
                <a:lnTo>
                  <a:pt x="177" y="221"/>
                </a:lnTo>
                <a:cubicBezTo>
                  <a:pt x="530" y="221"/>
                  <a:pt x="530" y="221"/>
                  <a:pt x="530" y="221"/>
                </a:cubicBezTo>
                <a:cubicBezTo>
                  <a:pt x="545" y="221"/>
                  <a:pt x="560" y="207"/>
                  <a:pt x="560" y="207"/>
                </a:cubicBezTo>
                <a:cubicBezTo>
                  <a:pt x="560" y="192"/>
                  <a:pt x="545" y="177"/>
                  <a:pt x="530" y="177"/>
                </a:cubicBezTo>
                <a:close/>
                <a:moveTo>
                  <a:pt x="177" y="59"/>
                </a:moveTo>
                <a:lnTo>
                  <a:pt x="177" y="59"/>
                </a:lnTo>
                <a:cubicBezTo>
                  <a:pt x="530" y="59"/>
                  <a:pt x="530" y="59"/>
                  <a:pt x="530" y="59"/>
                </a:cubicBezTo>
                <a:cubicBezTo>
                  <a:pt x="545" y="59"/>
                  <a:pt x="560" y="59"/>
                  <a:pt x="560" y="45"/>
                </a:cubicBezTo>
                <a:cubicBezTo>
                  <a:pt x="560" y="30"/>
                  <a:pt x="545" y="30"/>
                  <a:pt x="530" y="30"/>
                </a:cubicBezTo>
                <a:cubicBezTo>
                  <a:pt x="177" y="30"/>
                  <a:pt x="177" y="30"/>
                  <a:pt x="177" y="30"/>
                </a:cubicBezTo>
                <a:cubicBezTo>
                  <a:pt x="177" y="30"/>
                  <a:pt x="162" y="30"/>
                  <a:pt x="162" y="45"/>
                </a:cubicBezTo>
                <a:cubicBezTo>
                  <a:pt x="162" y="59"/>
                  <a:pt x="177" y="59"/>
                  <a:pt x="177" y="59"/>
                </a:cubicBezTo>
                <a:close/>
                <a:moveTo>
                  <a:pt x="45" y="0"/>
                </a:moveTo>
                <a:lnTo>
                  <a:pt x="45" y="0"/>
                </a:lnTo>
                <a:cubicBezTo>
                  <a:pt x="30" y="0"/>
                  <a:pt x="0" y="30"/>
                  <a:pt x="0" y="45"/>
                </a:cubicBezTo>
                <a:cubicBezTo>
                  <a:pt x="0" y="59"/>
                  <a:pt x="30" y="89"/>
                  <a:pt x="45" y="89"/>
                </a:cubicBezTo>
                <a:cubicBezTo>
                  <a:pt x="59" y="89"/>
                  <a:pt x="89" y="59"/>
                  <a:pt x="89" y="45"/>
                </a:cubicBezTo>
                <a:cubicBezTo>
                  <a:pt x="89" y="30"/>
                  <a:pt x="59" y="0"/>
                  <a:pt x="45" y="0"/>
                </a:cubicBezTo>
                <a:close/>
                <a:moveTo>
                  <a:pt x="530" y="339"/>
                </a:moveTo>
                <a:lnTo>
                  <a:pt x="530" y="339"/>
                </a:lnTo>
                <a:cubicBezTo>
                  <a:pt x="177" y="339"/>
                  <a:pt x="177" y="339"/>
                  <a:pt x="177" y="339"/>
                </a:cubicBezTo>
                <a:lnTo>
                  <a:pt x="162" y="354"/>
                </a:lnTo>
                <a:cubicBezTo>
                  <a:pt x="162" y="369"/>
                  <a:pt x="177" y="383"/>
                  <a:pt x="177" y="383"/>
                </a:cubicBezTo>
                <a:cubicBezTo>
                  <a:pt x="530" y="383"/>
                  <a:pt x="530" y="383"/>
                  <a:pt x="530" y="383"/>
                </a:cubicBezTo>
                <a:cubicBezTo>
                  <a:pt x="545" y="383"/>
                  <a:pt x="560" y="369"/>
                  <a:pt x="560" y="354"/>
                </a:cubicBezTo>
                <a:cubicBezTo>
                  <a:pt x="560" y="354"/>
                  <a:pt x="545" y="339"/>
                  <a:pt x="530" y="339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193" id="318"/>
          <p:cNvSpPr/>
          <p:nvPr/>
        </p:nvSpPr>
        <p:spPr>
          <a:xfrm>
            <a:off x="17171920" y="2920960"/>
            <a:ext cx="490680" cy="468360"/>
          </a:xfrm>
          <a:custGeom>
            <a:avLst/>
            <a:gdLst>
              <a:gd name="textAreaLeft" fmla="*/ 0 w 490680"/>
              <a:gd name="textAreaRight" fmla="*/ 491040 w 490680"/>
              <a:gd name="textAreaTop" fmla="*/ 0 h 468360"/>
              <a:gd name="textAreaBottom" fmla="*/ 468720 h 468360"/>
            </a:gdLst>
            <a:ahLst/>
            <a:rect r="textAreaRight" b="textAreaBottom" t="textAreaTop" l="textAreaLeft"/>
            <a:pathLst>
              <a:path w="575" h="546">
                <a:moveTo>
                  <a:pt x="544" y="515"/>
                </a:moveTo>
                <a:lnTo>
                  <a:pt x="544" y="515"/>
                </a:lnTo>
                <a:cubicBezTo>
                  <a:pt x="279" y="515"/>
                  <a:pt x="279" y="515"/>
                  <a:pt x="279" y="515"/>
                </a:cubicBezTo>
                <a:cubicBezTo>
                  <a:pt x="265" y="515"/>
                  <a:pt x="250" y="515"/>
                  <a:pt x="250" y="530"/>
                </a:cubicBezTo>
                <a:cubicBezTo>
                  <a:pt x="250" y="545"/>
                  <a:pt x="265" y="545"/>
                  <a:pt x="279" y="545"/>
                </a:cubicBezTo>
                <a:cubicBezTo>
                  <a:pt x="544" y="545"/>
                  <a:pt x="544" y="545"/>
                  <a:pt x="544" y="545"/>
                </a:cubicBezTo>
                <a:cubicBezTo>
                  <a:pt x="559" y="545"/>
                  <a:pt x="574" y="545"/>
                  <a:pt x="574" y="530"/>
                </a:cubicBezTo>
                <a:cubicBezTo>
                  <a:pt x="574" y="515"/>
                  <a:pt x="559" y="515"/>
                  <a:pt x="544" y="515"/>
                </a:cubicBezTo>
                <a:close/>
                <a:moveTo>
                  <a:pt x="309" y="191"/>
                </a:moveTo>
                <a:lnTo>
                  <a:pt x="309" y="191"/>
                </a:lnTo>
                <a:cubicBezTo>
                  <a:pt x="309" y="177"/>
                  <a:pt x="309" y="177"/>
                  <a:pt x="309" y="162"/>
                </a:cubicBezTo>
                <a:cubicBezTo>
                  <a:pt x="176" y="0"/>
                  <a:pt x="176" y="0"/>
                  <a:pt x="176" y="0"/>
                </a:cubicBezTo>
                <a:cubicBezTo>
                  <a:pt x="162" y="0"/>
                  <a:pt x="162" y="0"/>
                  <a:pt x="162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177"/>
                  <a:pt x="0" y="177"/>
                  <a:pt x="0" y="191"/>
                </a:cubicBezTo>
                <a:cubicBezTo>
                  <a:pt x="14" y="191"/>
                  <a:pt x="29" y="191"/>
                  <a:pt x="29" y="191"/>
                </a:cubicBezTo>
                <a:cubicBezTo>
                  <a:pt x="132" y="73"/>
                  <a:pt x="132" y="73"/>
                  <a:pt x="132" y="73"/>
                </a:cubicBezTo>
                <a:cubicBezTo>
                  <a:pt x="132" y="545"/>
                  <a:pt x="132" y="545"/>
                  <a:pt x="132" y="545"/>
                </a:cubicBezTo>
                <a:cubicBezTo>
                  <a:pt x="176" y="545"/>
                  <a:pt x="176" y="545"/>
                  <a:pt x="176" y="545"/>
                </a:cubicBezTo>
                <a:cubicBezTo>
                  <a:pt x="176" y="73"/>
                  <a:pt x="176" y="73"/>
                  <a:pt x="176" y="73"/>
                </a:cubicBezTo>
                <a:cubicBezTo>
                  <a:pt x="279" y="191"/>
                  <a:pt x="279" y="191"/>
                  <a:pt x="279" y="191"/>
                </a:cubicBezTo>
                <a:cubicBezTo>
                  <a:pt x="294" y="191"/>
                  <a:pt x="294" y="191"/>
                  <a:pt x="309" y="191"/>
                </a:cubicBezTo>
                <a:close/>
                <a:moveTo>
                  <a:pt x="309" y="73"/>
                </a:moveTo>
                <a:lnTo>
                  <a:pt x="309" y="73"/>
                </a:lnTo>
                <a:cubicBezTo>
                  <a:pt x="544" y="73"/>
                  <a:pt x="544" y="73"/>
                  <a:pt x="544" y="73"/>
                </a:cubicBezTo>
                <a:cubicBezTo>
                  <a:pt x="559" y="73"/>
                  <a:pt x="574" y="73"/>
                  <a:pt x="574" y="59"/>
                </a:cubicBezTo>
                <a:cubicBezTo>
                  <a:pt x="574" y="44"/>
                  <a:pt x="559" y="44"/>
                  <a:pt x="544" y="44"/>
                </a:cubicBezTo>
                <a:cubicBezTo>
                  <a:pt x="309" y="44"/>
                  <a:pt x="309" y="44"/>
                  <a:pt x="309" y="44"/>
                </a:cubicBezTo>
                <a:cubicBezTo>
                  <a:pt x="309" y="44"/>
                  <a:pt x="294" y="44"/>
                  <a:pt x="294" y="59"/>
                </a:cubicBezTo>
                <a:cubicBezTo>
                  <a:pt x="294" y="73"/>
                  <a:pt x="309" y="73"/>
                  <a:pt x="309" y="73"/>
                </a:cubicBezTo>
                <a:close/>
                <a:moveTo>
                  <a:pt x="544" y="398"/>
                </a:moveTo>
                <a:lnTo>
                  <a:pt x="544" y="398"/>
                </a:lnTo>
                <a:cubicBezTo>
                  <a:pt x="279" y="398"/>
                  <a:pt x="279" y="398"/>
                  <a:pt x="279" y="398"/>
                </a:cubicBezTo>
                <a:cubicBezTo>
                  <a:pt x="265" y="398"/>
                  <a:pt x="250" y="398"/>
                  <a:pt x="250" y="412"/>
                </a:cubicBezTo>
                <a:cubicBezTo>
                  <a:pt x="250" y="427"/>
                  <a:pt x="265" y="427"/>
                  <a:pt x="279" y="427"/>
                </a:cubicBezTo>
                <a:cubicBezTo>
                  <a:pt x="544" y="427"/>
                  <a:pt x="544" y="427"/>
                  <a:pt x="544" y="427"/>
                </a:cubicBezTo>
                <a:cubicBezTo>
                  <a:pt x="559" y="427"/>
                  <a:pt x="574" y="427"/>
                  <a:pt x="574" y="412"/>
                </a:cubicBezTo>
                <a:cubicBezTo>
                  <a:pt x="574" y="398"/>
                  <a:pt x="559" y="398"/>
                  <a:pt x="544" y="398"/>
                </a:cubicBezTo>
                <a:close/>
                <a:moveTo>
                  <a:pt x="544" y="162"/>
                </a:moveTo>
                <a:lnTo>
                  <a:pt x="544" y="162"/>
                </a:lnTo>
                <a:cubicBezTo>
                  <a:pt x="397" y="162"/>
                  <a:pt x="397" y="162"/>
                  <a:pt x="397" y="162"/>
                </a:cubicBezTo>
                <a:cubicBezTo>
                  <a:pt x="383" y="162"/>
                  <a:pt x="367" y="162"/>
                  <a:pt x="367" y="177"/>
                </a:cubicBezTo>
                <a:cubicBezTo>
                  <a:pt x="367" y="191"/>
                  <a:pt x="383" y="191"/>
                  <a:pt x="397" y="191"/>
                </a:cubicBezTo>
                <a:cubicBezTo>
                  <a:pt x="544" y="191"/>
                  <a:pt x="544" y="191"/>
                  <a:pt x="544" y="191"/>
                </a:cubicBezTo>
                <a:cubicBezTo>
                  <a:pt x="559" y="191"/>
                  <a:pt x="574" y="191"/>
                  <a:pt x="574" y="177"/>
                </a:cubicBezTo>
                <a:cubicBezTo>
                  <a:pt x="574" y="162"/>
                  <a:pt x="559" y="162"/>
                  <a:pt x="544" y="162"/>
                </a:cubicBezTo>
                <a:close/>
                <a:moveTo>
                  <a:pt x="544" y="280"/>
                </a:moveTo>
                <a:lnTo>
                  <a:pt x="544" y="280"/>
                </a:lnTo>
                <a:cubicBezTo>
                  <a:pt x="279" y="280"/>
                  <a:pt x="279" y="280"/>
                  <a:pt x="279" y="280"/>
                </a:cubicBezTo>
                <a:cubicBezTo>
                  <a:pt x="265" y="280"/>
                  <a:pt x="250" y="280"/>
                  <a:pt x="250" y="294"/>
                </a:cubicBezTo>
                <a:cubicBezTo>
                  <a:pt x="250" y="309"/>
                  <a:pt x="265" y="309"/>
                  <a:pt x="279" y="309"/>
                </a:cubicBezTo>
                <a:cubicBezTo>
                  <a:pt x="544" y="309"/>
                  <a:pt x="544" y="309"/>
                  <a:pt x="544" y="309"/>
                </a:cubicBezTo>
                <a:cubicBezTo>
                  <a:pt x="559" y="309"/>
                  <a:pt x="574" y="309"/>
                  <a:pt x="574" y="294"/>
                </a:cubicBezTo>
                <a:cubicBezTo>
                  <a:pt x="574" y="280"/>
                  <a:pt x="559" y="280"/>
                  <a:pt x="544" y="280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194" id="319"/>
          <p:cNvSpPr/>
          <p:nvPr/>
        </p:nvSpPr>
        <p:spPr>
          <a:xfrm>
            <a:off x="15452040" y="2940960"/>
            <a:ext cx="479520" cy="468360"/>
          </a:xfrm>
          <a:custGeom>
            <a:avLst/>
            <a:gdLst>
              <a:gd name="textAreaLeft" fmla="*/ 0 w 479520"/>
              <a:gd name="textAreaRight" fmla="*/ 479880 w 479520"/>
              <a:gd name="textAreaTop" fmla="*/ 0 h 468360"/>
              <a:gd name="textAreaBottom" fmla="*/ 468720 h 468360"/>
            </a:gdLst>
            <a:ahLst/>
            <a:rect r="textAreaRight" b="textAreaBottom" t="textAreaTop" l="textAreaLeft"/>
            <a:pathLst>
              <a:path w="560" h="546">
                <a:moveTo>
                  <a:pt x="309" y="353"/>
                </a:moveTo>
                <a:lnTo>
                  <a:pt x="309" y="353"/>
                </a:lnTo>
                <a:cubicBezTo>
                  <a:pt x="294" y="353"/>
                  <a:pt x="280" y="353"/>
                  <a:pt x="280" y="353"/>
                </a:cubicBezTo>
                <a:cubicBezTo>
                  <a:pt x="177" y="471"/>
                  <a:pt x="177" y="471"/>
                  <a:pt x="177" y="471"/>
                </a:cubicBezTo>
                <a:cubicBezTo>
                  <a:pt x="177" y="0"/>
                  <a:pt x="177" y="0"/>
                  <a:pt x="17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2" y="486"/>
                  <a:pt x="132" y="486"/>
                  <a:pt x="132" y="486"/>
                </a:cubicBezTo>
                <a:cubicBezTo>
                  <a:pt x="29" y="353"/>
                  <a:pt x="29" y="353"/>
                  <a:pt x="29" y="353"/>
                </a:cubicBezTo>
                <a:cubicBezTo>
                  <a:pt x="15" y="353"/>
                  <a:pt x="15" y="353"/>
                  <a:pt x="0" y="353"/>
                </a:cubicBezTo>
                <a:cubicBezTo>
                  <a:pt x="0" y="368"/>
                  <a:pt x="0" y="383"/>
                  <a:pt x="0" y="383"/>
                </a:cubicBezTo>
                <a:cubicBezTo>
                  <a:pt x="132" y="545"/>
                  <a:pt x="132" y="545"/>
                  <a:pt x="132" y="545"/>
                </a:cubicBezTo>
                <a:cubicBezTo>
                  <a:pt x="147" y="545"/>
                  <a:pt x="147" y="545"/>
                  <a:pt x="147" y="545"/>
                </a:cubicBezTo>
                <a:cubicBezTo>
                  <a:pt x="162" y="545"/>
                  <a:pt x="162" y="545"/>
                  <a:pt x="162" y="545"/>
                </a:cubicBezTo>
                <a:cubicBezTo>
                  <a:pt x="309" y="383"/>
                  <a:pt x="309" y="383"/>
                  <a:pt x="309" y="383"/>
                </a:cubicBezTo>
                <a:cubicBezTo>
                  <a:pt x="309" y="383"/>
                  <a:pt x="309" y="368"/>
                  <a:pt x="309" y="353"/>
                </a:cubicBezTo>
                <a:close/>
                <a:moveTo>
                  <a:pt x="265" y="44"/>
                </a:moveTo>
                <a:lnTo>
                  <a:pt x="265" y="44"/>
                </a:lnTo>
                <a:cubicBezTo>
                  <a:pt x="544" y="44"/>
                  <a:pt x="544" y="44"/>
                  <a:pt x="544" y="44"/>
                </a:cubicBezTo>
                <a:cubicBezTo>
                  <a:pt x="559" y="44"/>
                  <a:pt x="559" y="30"/>
                  <a:pt x="559" y="15"/>
                </a:cubicBezTo>
                <a:cubicBezTo>
                  <a:pt x="559" y="15"/>
                  <a:pt x="559" y="0"/>
                  <a:pt x="544" y="0"/>
                </a:cubicBezTo>
                <a:cubicBezTo>
                  <a:pt x="265" y="0"/>
                  <a:pt x="265" y="0"/>
                  <a:pt x="265" y="0"/>
                </a:cubicBezTo>
                <a:lnTo>
                  <a:pt x="250" y="15"/>
                </a:lnTo>
                <a:cubicBezTo>
                  <a:pt x="250" y="30"/>
                  <a:pt x="265" y="44"/>
                  <a:pt x="265" y="44"/>
                </a:cubicBezTo>
                <a:close/>
                <a:moveTo>
                  <a:pt x="544" y="471"/>
                </a:moveTo>
                <a:lnTo>
                  <a:pt x="544" y="471"/>
                </a:lnTo>
                <a:cubicBezTo>
                  <a:pt x="309" y="471"/>
                  <a:pt x="309" y="471"/>
                  <a:pt x="309" y="471"/>
                </a:cubicBezTo>
                <a:cubicBezTo>
                  <a:pt x="294" y="471"/>
                  <a:pt x="294" y="486"/>
                  <a:pt x="294" y="486"/>
                </a:cubicBezTo>
                <a:cubicBezTo>
                  <a:pt x="294" y="501"/>
                  <a:pt x="294" y="515"/>
                  <a:pt x="309" y="515"/>
                </a:cubicBezTo>
                <a:cubicBezTo>
                  <a:pt x="544" y="515"/>
                  <a:pt x="544" y="515"/>
                  <a:pt x="544" y="515"/>
                </a:cubicBezTo>
                <a:cubicBezTo>
                  <a:pt x="559" y="515"/>
                  <a:pt x="559" y="501"/>
                  <a:pt x="559" y="486"/>
                </a:cubicBezTo>
                <a:cubicBezTo>
                  <a:pt x="559" y="486"/>
                  <a:pt x="559" y="471"/>
                  <a:pt x="544" y="471"/>
                </a:cubicBezTo>
                <a:close/>
                <a:moveTo>
                  <a:pt x="544" y="353"/>
                </a:moveTo>
                <a:lnTo>
                  <a:pt x="544" y="353"/>
                </a:lnTo>
                <a:cubicBezTo>
                  <a:pt x="382" y="353"/>
                  <a:pt x="382" y="353"/>
                  <a:pt x="382" y="353"/>
                </a:cubicBezTo>
                <a:lnTo>
                  <a:pt x="368" y="368"/>
                </a:lnTo>
                <a:cubicBezTo>
                  <a:pt x="368" y="383"/>
                  <a:pt x="382" y="398"/>
                  <a:pt x="382" y="398"/>
                </a:cubicBezTo>
                <a:cubicBezTo>
                  <a:pt x="544" y="398"/>
                  <a:pt x="544" y="398"/>
                  <a:pt x="544" y="398"/>
                </a:cubicBezTo>
                <a:cubicBezTo>
                  <a:pt x="559" y="398"/>
                  <a:pt x="559" y="383"/>
                  <a:pt x="559" y="368"/>
                </a:cubicBezTo>
                <a:cubicBezTo>
                  <a:pt x="559" y="368"/>
                  <a:pt x="559" y="353"/>
                  <a:pt x="544" y="353"/>
                </a:cubicBezTo>
                <a:close/>
                <a:moveTo>
                  <a:pt x="544" y="118"/>
                </a:moveTo>
                <a:lnTo>
                  <a:pt x="544" y="118"/>
                </a:lnTo>
                <a:cubicBezTo>
                  <a:pt x="265" y="118"/>
                  <a:pt x="265" y="118"/>
                  <a:pt x="265" y="118"/>
                </a:cubicBezTo>
                <a:lnTo>
                  <a:pt x="250" y="132"/>
                </a:lnTo>
                <a:cubicBezTo>
                  <a:pt x="250" y="147"/>
                  <a:pt x="265" y="162"/>
                  <a:pt x="265" y="162"/>
                </a:cubicBezTo>
                <a:cubicBezTo>
                  <a:pt x="544" y="162"/>
                  <a:pt x="544" y="162"/>
                  <a:pt x="544" y="162"/>
                </a:cubicBezTo>
                <a:cubicBezTo>
                  <a:pt x="559" y="162"/>
                  <a:pt x="559" y="147"/>
                  <a:pt x="559" y="132"/>
                </a:cubicBezTo>
                <a:cubicBezTo>
                  <a:pt x="559" y="132"/>
                  <a:pt x="559" y="118"/>
                  <a:pt x="544" y="118"/>
                </a:cubicBezTo>
                <a:close/>
                <a:moveTo>
                  <a:pt x="544" y="235"/>
                </a:moveTo>
                <a:lnTo>
                  <a:pt x="544" y="235"/>
                </a:lnTo>
                <a:cubicBezTo>
                  <a:pt x="265" y="235"/>
                  <a:pt x="265" y="235"/>
                  <a:pt x="265" y="235"/>
                </a:cubicBezTo>
                <a:lnTo>
                  <a:pt x="250" y="250"/>
                </a:lnTo>
                <a:cubicBezTo>
                  <a:pt x="250" y="265"/>
                  <a:pt x="265" y="280"/>
                  <a:pt x="265" y="280"/>
                </a:cubicBezTo>
                <a:cubicBezTo>
                  <a:pt x="544" y="280"/>
                  <a:pt x="544" y="280"/>
                  <a:pt x="544" y="280"/>
                </a:cubicBezTo>
                <a:cubicBezTo>
                  <a:pt x="559" y="280"/>
                  <a:pt x="559" y="265"/>
                  <a:pt x="559" y="250"/>
                </a:cubicBezTo>
                <a:cubicBezTo>
                  <a:pt x="559" y="250"/>
                  <a:pt x="559" y="235"/>
                  <a:pt x="544" y="235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195" id="320"/>
          <p:cNvSpPr/>
          <p:nvPr/>
        </p:nvSpPr>
        <p:spPr>
          <a:xfrm>
            <a:off x="13712960" y="2942120"/>
            <a:ext cx="468000" cy="441720"/>
          </a:xfrm>
          <a:custGeom>
            <a:avLst/>
            <a:gdLst>
              <a:gd name="textAreaLeft" fmla="*/ 0 w 468000"/>
              <a:gd name="textAreaRight" fmla="*/ 468360 w 468000"/>
              <a:gd name="textAreaTop" fmla="*/ 0 h 441720"/>
              <a:gd name="textAreaBottom" fmla="*/ 442080 h 441720"/>
            </a:gdLst>
            <a:ahLst/>
            <a:rect r="textAreaRight" b="textAreaBottom" t="textAreaTop" l="textAreaLeft"/>
            <a:pathLst>
              <a:path w="546" h="516">
                <a:moveTo>
                  <a:pt x="309" y="471"/>
                </a:moveTo>
                <a:lnTo>
                  <a:pt x="309" y="471"/>
                </a:lnTo>
                <a:cubicBezTo>
                  <a:pt x="15" y="471"/>
                  <a:pt x="15" y="471"/>
                  <a:pt x="15" y="471"/>
                </a:cubicBezTo>
                <a:cubicBezTo>
                  <a:pt x="0" y="471"/>
                  <a:pt x="0" y="486"/>
                  <a:pt x="0" y="500"/>
                </a:cubicBezTo>
                <a:cubicBezTo>
                  <a:pt x="0" y="500"/>
                  <a:pt x="0" y="515"/>
                  <a:pt x="15" y="515"/>
                </a:cubicBezTo>
                <a:cubicBezTo>
                  <a:pt x="309" y="515"/>
                  <a:pt x="309" y="515"/>
                  <a:pt x="309" y="515"/>
                </a:cubicBezTo>
                <a:cubicBezTo>
                  <a:pt x="324" y="515"/>
                  <a:pt x="324" y="500"/>
                  <a:pt x="324" y="500"/>
                </a:cubicBezTo>
                <a:cubicBezTo>
                  <a:pt x="324" y="486"/>
                  <a:pt x="324" y="471"/>
                  <a:pt x="309" y="471"/>
                </a:cubicBezTo>
                <a:close/>
                <a:moveTo>
                  <a:pt x="15" y="44"/>
                </a:moveTo>
                <a:lnTo>
                  <a:pt x="15" y="44"/>
                </a:lnTo>
                <a:cubicBezTo>
                  <a:pt x="530" y="44"/>
                  <a:pt x="530" y="44"/>
                  <a:pt x="530" y="44"/>
                </a:cubicBezTo>
                <a:lnTo>
                  <a:pt x="545" y="29"/>
                </a:lnTo>
                <a:cubicBezTo>
                  <a:pt x="545" y="15"/>
                  <a:pt x="530" y="0"/>
                  <a:pt x="530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0" y="0"/>
                  <a:pt x="0" y="15"/>
                  <a:pt x="0" y="29"/>
                </a:cubicBezTo>
                <a:cubicBezTo>
                  <a:pt x="0" y="29"/>
                  <a:pt x="0" y="44"/>
                  <a:pt x="15" y="44"/>
                </a:cubicBezTo>
                <a:close/>
                <a:moveTo>
                  <a:pt x="530" y="324"/>
                </a:moveTo>
                <a:lnTo>
                  <a:pt x="530" y="324"/>
                </a:lnTo>
                <a:cubicBezTo>
                  <a:pt x="15" y="324"/>
                  <a:pt x="15" y="324"/>
                  <a:pt x="15" y="324"/>
                </a:cubicBezTo>
                <a:cubicBezTo>
                  <a:pt x="0" y="324"/>
                  <a:pt x="0" y="324"/>
                  <a:pt x="0" y="338"/>
                </a:cubicBezTo>
                <a:cubicBezTo>
                  <a:pt x="0" y="353"/>
                  <a:pt x="0" y="353"/>
                  <a:pt x="15" y="353"/>
                </a:cubicBezTo>
                <a:cubicBezTo>
                  <a:pt x="530" y="353"/>
                  <a:pt x="530" y="353"/>
                  <a:pt x="530" y="353"/>
                </a:cubicBezTo>
                <a:cubicBezTo>
                  <a:pt x="530" y="353"/>
                  <a:pt x="545" y="353"/>
                  <a:pt x="545" y="338"/>
                </a:cubicBezTo>
                <a:cubicBezTo>
                  <a:pt x="545" y="324"/>
                  <a:pt x="530" y="324"/>
                  <a:pt x="530" y="324"/>
                </a:cubicBezTo>
                <a:close/>
                <a:moveTo>
                  <a:pt x="530" y="162"/>
                </a:moveTo>
                <a:lnTo>
                  <a:pt x="530" y="162"/>
                </a:lnTo>
                <a:cubicBezTo>
                  <a:pt x="15" y="162"/>
                  <a:pt x="15" y="162"/>
                  <a:pt x="15" y="162"/>
                </a:cubicBezTo>
                <a:cubicBezTo>
                  <a:pt x="0" y="162"/>
                  <a:pt x="0" y="176"/>
                  <a:pt x="0" y="176"/>
                </a:cubicBezTo>
                <a:cubicBezTo>
                  <a:pt x="0" y="191"/>
                  <a:pt x="0" y="206"/>
                  <a:pt x="15" y="206"/>
                </a:cubicBezTo>
                <a:cubicBezTo>
                  <a:pt x="530" y="206"/>
                  <a:pt x="530" y="206"/>
                  <a:pt x="530" y="206"/>
                </a:cubicBezTo>
                <a:cubicBezTo>
                  <a:pt x="530" y="206"/>
                  <a:pt x="545" y="191"/>
                  <a:pt x="545" y="176"/>
                </a:cubicBezTo>
                <a:lnTo>
                  <a:pt x="530" y="162"/>
                </a:ln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196" id="321"/>
          <p:cNvSpPr/>
          <p:nvPr/>
        </p:nvSpPr>
        <p:spPr>
          <a:xfrm>
            <a:off x="11974240" y="2932120"/>
            <a:ext cx="468000" cy="441720"/>
          </a:xfrm>
          <a:custGeom>
            <a:avLst/>
            <a:gdLst>
              <a:gd name="textAreaLeft" fmla="*/ 0 w 468000"/>
              <a:gd name="textAreaRight" fmla="*/ 468360 w 468000"/>
              <a:gd name="textAreaTop" fmla="*/ 0 h 441720"/>
              <a:gd name="textAreaBottom" fmla="*/ 442080 h 441720"/>
            </a:gdLst>
            <a:ahLst/>
            <a:rect r="textAreaRight" b="textAreaBottom" t="textAreaTop" l="textAreaLeft"/>
            <a:pathLst>
              <a:path w="545" h="516">
                <a:moveTo>
                  <a:pt x="14" y="44"/>
                </a:moveTo>
                <a:lnTo>
                  <a:pt x="14" y="44"/>
                </a:lnTo>
                <a:cubicBezTo>
                  <a:pt x="530" y="44"/>
                  <a:pt x="530" y="44"/>
                  <a:pt x="530" y="44"/>
                </a:cubicBezTo>
                <a:cubicBezTo>
                  <a:pt x="544" y="44"/>
                  <a:pt x="544" y="29"/>
                  <a:pt x="544" y="29"/>
                </a:cubicBezTo>
                <a:cubicBezTo>
                  <a:pt x="544" y="15"/>
                  <a:pt x="544" y="0"/>
                  <a:pt x="530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0" y="15"/>
                  <a:pt x="0" y="29"/>
                </a:cubicBezTo>
                <a:lnTo>
                  <a:pt x="14" y="44"/>
                </a:lnTo>
                <a:close/>
                <a:moveTo>
                  <a:pt x="103" y="162"/>
                </a:moveTo>
                <a:lnTo>
                  <a:pt x="103" y="162"/>
                </a:lnTo>
                <a:cubicBezTo>
                  <a:pt x="88" y="162"/>
                  <a:pt x="73" y="176"/>
                  <a:pt x="73" y="176"/>
                </a:cubicBezTo>
                <a:cubicBezTo>
                  <a:pt x="73" y="191"/>
                  <a:pt x="88" y="206"/>
                  <a:pt x="103" y="206"/>
                </a:cubicBezTo>
                <a:cubicBezTo>
                  <a:pt x="456" y="206"/>
                  <a:pt x="456" y="206"/>
                  <a:pt x="456" y="206"/>
                </a:cubicBezTo>
                <a:cubicBezTo>
                  <a:pt x="456" y="206"/>
                  <a:pt x="471" y="191"/>
                  <a:pt x="471" y="176"/>
                </a:cubicBezTo>
                <a:lnTo>
                  <a:pt x="456" y="162"/>
                </a:lnTo>
                <a:lnTo>
                  <a:pt x="103" y="162"/>
                </a:lnTo>
                <a:close/>
                <a:moveTo>
                  <a:pt x="530" y="324"/>
                </a:moveTo>
                <a:lnTo>
                  <a:pt x="530" y="324"/>
                </a:lnTo>
                <a:cubicBezTo>
                  <a:pt x="14" y="324"/>
                  <a:pt x="14" y="324"/>
                  <a:pt x="14" y="324"/>
                </a:cubicBezTo>
                <a:cubicBezTo>
                  <a:pt x="14" y="324"/>
                  <a:pt x="0" y="324"/>
                  <a:pt x="0" y="338"/>
                </a:cubicBezTo>
                <a:cubicBezTo>
                  <a:pt x="0" y="353"/>
                  <a:pt x="14" y="353"/>
                  <a:pt x="14" y="353"/>
                </a:cubicBezTo>
                <a:cubicBezTo>
                  <a:pt x="530" y="353"/>
                  <a:pt x="530" y="353"/>
                  <a:pt x="530" y="353"/>
                </a:cubicBezTo>
                <a:cubicBezTo>
                  <a:pt x="544" y="353"/>
                  <a:pt x="544" y="353"/>
                  <a:pt x="544" y="338"/>
                </a:cubicBezTo>
                <a:cubicBezTo>
                  <a:pt x="544" y="324"/>
                  <a:pt x="544" y="324"/>
                  <a:pt x="530" y="324"/>
                </a:cubicBezTo>
                <a:close/>
                <a:moveTo>
                  <a:pt x="412" y="471"/>
                </a:moveTo>
                <a:lnTo>
                  <a:pt x="412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32" y="471"/>
                  <a:pt x="117" y="486"/>
                  <a:pt x="117" y="500"/>
                </a:cubicBezTo>
                <a:lnTo>
                  <a:pt x="132" y="515"/>
                </a:lnTo>
                <a:cubicBezTo>
                  <a:pt x="412" y="515"/>
                  <a:pt x="412" y="515"/>
                  <a:pt x="412" y="515"/>
                </a:cubicBezTo>
                <a:cubicBezTo>
                  <a:pt x="426" y="515"/>
                  <a:pt x="426" y="500"/>
                  <a:pt x="426" y="500"/>
                </a:cubicBezTo>
                <a:cubicBezTo>
                  <a:pt x="426" y="486"/>
                  <a:pt x="426" y="471"/>
                  <a:pt x="412" y="471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197" id="322"/>
          <p:cNvSpPr/>
          <p:nvPr/>
        </p:nvSpPr>
        <p:spPr>
          <a:xfrm>
            <a:off x="10265520" y="2952120"/>
            <a:ext cx="468000" cy="441720"/>
          </a:xfrm>
          <a:custGeom>
            <a:avLst/>
            <a:gdLst>
              <a:gd name="textAreaLeft" fmla="*/ 0 w 468000"/>
              <a:gd name="textAreaRight" fmla="*/ 468360 w 468000"/>
              <a:gd name="textAreaTop" fmla="*/ 0 h 441720"/>
              <a:gd name="textAreaBottom" fmla="*/ 442080 h 441720"/>
            </a:gdLst>
            <a:ahLst/>
            <a:rect r="textAreaRight" b="textAreaBottom" t="textAreaTop" l="textAreaLeft"/>
            <a:pathLst>
              <a:path w="545" h="516">
                <a:moveTo>
                  <a:pt x="14" y="206"/>
                </a:moveTo>
                <a:lnTo>
                  <a:pt x="14" y="206"/>
                </a:lnTo>
                <a:cubicBezTo>
                  <a:pt x="368" y="206"/>
                  <a:pt x="368" y="206"/>
                  <a:pt x="368" y="206"/>
                </a:cubicBezTo>
                <a:cubicBezTo>
                  <a:pt x="383" y="206"/>
                  <a:pt x="397" y="191"/>
                  <a:pt x="397" y="176"/>
                </a:cubicBezTo>
                <a:cubicBezTo>
                  <a:pt x="397" y="176"/>
                  <a:pt x="383" y="162"/>
                  <a:pt x="368" y="162"/>
                </a:cubicBezTo>
                <a:cubicBezTo>
                  <a:pt x="14" y="162"/>
                  <a:pt x="14" y="162"/>
                  <a:pt x="14" y="162"/>
                </a:cubicBezTo>
                <a:lnTo>
                  <a:pt x="0" y="176"/>
                </a:lnTo>
                <a:cubicBezTo>
                  <a:pt x="0" y="191"/>
                  <a:pt x="14" y="206"/>
                  <a:pt x="14" y="206"/>
                </a:cubicBezTo>
                <a:close/>
                <a:moveTo>
                  <a:pt x="14" y="44"/>
                </a:moveTo>
                <a:lnTo>
                  <a:pt x="14" y="44"/>
                </a:lnTo>
                <a:cubicBezTo>
                  <a:pt x="530" y="44"/>
                  <a:pt x="530" y="44"/>
                  <a:pt x="530" y="44"/>
                </a:cubicBezTo>
                <a:cubicBezTo>
                  <a:pt x="544" y="44"/>
                  <a:pt x="544" y="29"/>
                  <a:pt x="544" y="29"/>
                </a:cubicBezTo>
                <a:cubicBezTo>
                  <a:pt x="544" y="15"/>
                  <a:pt x="544" y="0"/>
                  <a:pt x="530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0" y="15"/>
                  <a:pt x="0" y="29"/>
                </a:cubicBezTo>
                <a:lnTo>
                  <a:pt x="14" y="44"/>
                </a:lnTo>
                <a:close/>
                <a:moveTo>
                  <a:pt x="309" y="471"/>
                </a:moveTo>
                <a:lnTo>
                  <a:pt x="309" y="471"/>
                </a:lnTo>
                <a:cubicBezTo>
                  <a:pt x="14" y="471"/>
                  <a:pt x="14" y="471"/>
                  <a:pt x="14" y="471"/>
                </a:cubicBezTo>
                <a:cubicBezTo>
                  <a:pt x="14" y="471"/>
                  <a:pt x="0" y="486"/>
                  <a:pt x="0" y="500"/>
                </a:cubicBezTo>
                <a:lnTo>
                  <a:pt x="14" y="515"/>
                </a:lnTo>
                <a:cubicBezTo>
                  <a:pt x="309" y="515"/>
                  <a:pt x="309" y="515"/>
                  <a:pt x="309" y="515"/>
                </a:cubicBezTo>
                <a:cubicBezTo>
                  <a:pt x="324" y="515"/>
                  <a:pt x="338" y="500"/>
                  <a:pt x="338" y="500"/>
                </a:cubicBezTo>
                <a:cubicBezTo>
                  <a:pt x="338" y="486"/>
                  <a:pt x="324" y="471"/>
                  <a:pt x="309" y="471"/>
                </a:cubicBezTo>
                <a:close/>
                <a:moveTo>
                  <a:pt x="530" y="324"/>
                </a:moveTo>
                <a:lnTo>
                  <a:pt x="530" y="324"/>
                </a:lnTo>
                <a:cubicBezTo>
                  <a:pt x="14" y="324"/>
                  <a:pt x="14" y="324"/>
                  <a:pt x="14" y="324"/>
                </a:cubicBezTo>
                <a:cubicBezTo>
                  <a:pt x="14" y="324"/>
                  <a:pt x="0" y="324"/>
                  <a:pt x="0" y="338"/>
                </a:cubicBezTo>
                <a:cubicBezTo>
                  <a:pt x="0" y="353"/>
                  <a:pt x="14" y="353"/>
                  <a:pt x="14" y="353"/>
                </a:cubicBezTo>
                <a:cubicBezTo>
                  <a:pt x="530" y="353"/>
                  <a:pt x="530" y="353"/>
                  <a:pt x="530" y="353"/>
                </a:cubicBezTo>
                <a:cubicBezTo>
                  <a:pt x="544" y="353"/>
                  <a:pt x="544" y="353"/>
                  <a:pt x="544" y="338"/>
                </a:cubicBezTo>
                <a:cubicBezTo>
                  <a:pt x="544" y="324"/>
                  <a:pt x="544" y="324"/>
                  <a:pt x="530" y="324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198" id="323"/>
          <p:cNvSpPr/>
          <p:nvPr/>
        </p:nvSpPr>
        <p:spPr>
          <a:xfrm>
            <a:off x="8574600" y="2903160"/>
            <a:ext cx="430560" cy="543600"/>
          </a:xfrm>
          <a:custGeom>
            <a:avLst/>
            <a:gdLst>
              <a:gd name="textAreaLeft" fmla="*/ 0 w 430560"/>
              <a:gd name="textAreaRight" fmla="*/ 430920 w 430560"/>
              <a:gd name="textAreaTop" fmla="*/ 0 h 543600"/>
              <a:gd name="textAreaBottom" fmla="*/ 543960 h 543600"/>
            </a:gdLst>
            <a:ahLst/>
            <a:rect r="textAreaRight" b="textAreaBottom" t="textAreaTop" l="textAreaLeft"/>
            <a:pathLst>
              <a:path w="501" h="634">
                <a:moveTo>
                  <a:pt x="353" y="559"/>
                </a:moveTo>
                <a:lnTo>
                  <a:pt x="353" y="559"/>
                </a:lnTo>
                <a:cubicBezTo>
                  <a:pt x="353" y="559"/>
                  <a:pt x="368" y="545"/>
                  <a:pt x="368" y="530"/>
                </a:cubicBezTo>
                <a:cubicBezTo>
                  <a:pt x="368" y="294"/>
                  <a:pt x="368" y="294"/>
                  <a:pt x="368" y="294"/>
                </a:cubicBezTo>
                <a:lnTo>
                  <a:pt x="353" y="279"/>
                </a:lnTo>
                <a:cubicBezTo>
                  <a:pt x="339" y="279"/>
                  <a:pt x="323" y="294"/>
                  <a:pt x="323" y="294"/>
                </a:cubicBezTo>
                <a:cubicBezTo>
                  <a:pt x="323" y="530"/>
                  <a:pt x="323" y="530"/>
                  <a:pt x="323" y="530"/>
                </a:cubicBezTo>
                <a:cubicBezTo>
                  <a:pt x="323" y="545"/>
                  <a:pt x="339" y="559"/>
                  <a:pt x="353" y="559"/>
                </a:cubicBezTo>
                <a:close/>
                <a:moveTo>
                  <a:pt x="147" y="559"/>
                </a:moveTo>
                <a:lnTo>
                  <a:pt x="147" y="559"/>
                </a:lnTo>
                <a:cubicBezTo>
                  <a:pt x="162" y="559"/>
                  <a:pt x="176" y="545"/>
                  <a:pt x="176" y="530"/>
                </a:cubicBezTo>
                <a:cubicBezTo>
                  <a:pt x="176" y="294"/>
                  <a:pt x="176" y="294"/>
                  <a:pt x="176" y="294"/>
                </a:cubicBezTo>
                <a:cubicBezTo>
                  <a:pt x="176" y="294"/>
                  <a:pt x="162" y="279"/>
                  <a:pt x="147" y="279"/>
                </a:cubicBezTo>
                <a:lnTo>
                  <a:pt x="132" y="294"/>
                </a:lnTo>
                <a:cubicBezTo>
                  <a:pt x="132" y="530"/>
                  <a:pt x="132" y="530"/>
                  <a:pt x="132" y="530"/>
                </a:cubicBezTo>
                <a:cubicBezTo>
                  <a:pt x="132" y="545"/>
                  <a:pt x="147" y="559"/>
                  <a:pt x="147" y="559"/>
                </a:cubicBezTo>
                <a:close/>
                <a:moveTo>
                  <a:pt x="250" y="559"/>
                </a:moveTo>
                <a:lnTo>
                  <a:pt x="250" y="559"/>
                </a:lnTo>
                <a:cubicBezTo>
                  <a:pt x="265" y="559"/>
                  <a:pt x="265" y="545"/>
                  <a:pt x="265" y="530"/>
                </a:cubicBezTo>
                <a:cubicBezTo>
                  <a:pt x="265" y="294"/>
                  <a:pt x="265" y="294"/>
                  <a:pt x="265" y="294"/>
                </a:cubicBezTo>
                <a:cubicBezTo>
                  <a:pt x="265" y="294"/>
                  <a:pt x="265" y="279"/>
                  <a:pt x="250" y="279"/>
                </a:cubicBezTo>
                <a:cubicBezTo>
                  <a:pt x="235" y="279"/>
                  <a:pt x="235" y="294"/>
                  <a:pt x="235" y="294"/>
                </a:cubicBezTo>
                <a:cubicBezTo>
                  <a:pt x="235" y="530"/>
                  <a:pt x="235" y="530"/>
                  <a:pt x="235" y="530"/>
                </a:cubicBezTo>
                <a:cubicBezTo>
                  <a:pt x="235" y="545"/>
                  <a:pt x="235" y="559"/>
                  <a:pt x="250" y="559"/>
                </a:cubicBezTo>
                <a:close/>
                <a:moveTo>
                  <a:pt x="471" y="88"/>
                </a:moveTo>
                <a:lnTo>
                  <a:pt x="471" y="88"/>
                </a:lnTo>
                <a:cubicBezTo>
                  <a:pt x="353" y="88"/>
                  <a:pt x="353" y="88"/>
                  <a:pt x="353" y="88"/>
                </a:cubicBezTo>
                <a:cubicBezTo>
                  <a:pt x="353" y="44"/>
                  <a:pt x="353" y="44"/>
                  <a:pt x="353" y="44"/>
                </a:cubicBezTo>
                <a:cubicBezTo>
                  <a:pt x="353" y="29"/>
                  <a:pt x="323" y="0"/>
                  <a:pt x="309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76" y="0"/>
                  <a:pt x="147" y="29"/>
                  <a:pt x="147" y="44"/>
                </a:cubicBezTo>
                <a:cubicBezTo>
                  <a:pt x="147" y="88"/>
                  <a:pt x="147" y="88"/>
                  <a:pt x="147" y="88"/>
                </a:cubicBezTo>
                <a:cubicBezTo>
                  <a:pt x="29" y="88"/>
                  <a:pt x="29" y="88"/>
                  <a:pt x="29" y="88"/>
                </a:cubicBezTo>
                <a:cubicBezTo>
                  <a:pt x="14" y="88"/>
                  <a:pt x="0" y="103"/>
                  <a:pt x="0" y="117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176"/>
                  <a:pt x="14" y="206"/>
                  <a:pt x="29" y="206"/>
                </a:cubicBezTo>
                <a:cubicBezTo>
                  <a:pt x="29" y="559"/>
                  <a:pt x="29" y="559"/>
                  <a:pt x="29" y="559"/>
                </a:cubicBezTo>
                <a:cubicBezTo>
                  <a:pt x="29" y="604"/>
                  <a:pt x="73" y="633"/>
                  <a:pt x="118" y="633"/>
                </a:cubicBezTo>
                <a:cubicBezTo>
                  <a:pt x="382" y="633"/>
                  <a:pt x="382" y="633"/>
                  <a:pt x="382" y="633"/>
                </a:cubicBezTo>
                <a:cubicBezTo>
                  <a:pt x="427" y="633"/>
                  <a:pt x="471" y="604"/>
                  <a:pt x="471" y="559"/>
                </a:cubicBezTo>
                <a:cubicBezTo>
                  <a:pt x="471" y="206"/>
                  <a:pt x="471" y="206"/>
                  <a:pt x="471" y="206"/>
                </a:cubicBezTo>
                <a:cubicBezTo>
                  <a:pt x="486" y="206"/>
                  <a:pt x="500" y="176"/>
                  <a:pt x="500" y="162"/>
                </a:cubicBezTo>
                <a:cubicBezTo>
                  <a:pt x="500" y="117"/>
                  <a:pt x="500" y="117"/>
                  <a:pt x="500" y="117"/>
                </a:cubicBezTo>
                <a:cubicBezTo>
                  <a:pt x="500" y="103"/>
                  <a:pt x="486" y="88"/>
                  <a:pt x="471" y="88"/>
                </a:cubicBezTo>
                <a:close/>
                <a:moveTo>
                  <a:pt x="191" y="59"/>
                </a:moveTo>
                <a:lnTo>
                  <a:pt x="191" y="59"/>
                </a:lnTo>
                <a:lnTo>
                  <a:pt x="206" y="44"/>
                </a:lnTo>
                <a:cubicBezTo>
                  <a:pt x="294" y="44"/>
                  <a:pt x="294" y="44"/>
                  <a:pt x="294" y="44"/>
                </a:cubicBezTo>
                <a:lnTo>
                  <a:pt x="309" y="59"/>
                </a:lnTo>
                <a:cubicBezTo>
                  <a:pt x="309" y="88"/>
                  <a:pt x="309" y="88"/>
                  <a:pt x="309" y="88"/>
                </a:cubicBezTo>
                <a:cubicBezTo>
                  <a:pt x="294" y="88"/>
                  <a:pt x="191" y="88"/>
                  <a:pt x="191" y="88"/>
                </a:cubicBezTo>
                <a:lnTo>
                  <a:pt x="191" y="59"/>
                </a:lnTo>
                <a:close/>
                <a:moveTo>
                  <a:pt x="427" y="559"/>
                </a:moveTo>
                <a:lnTo>
                  <a:pt x="427" y="559"/>
                </a:lnTo>
                <a:cubicBezTo>
                  <a:pt x="427" y="574"/>
                  <a:pt x="412" y="589"/>
                  <a:pt x="382" y="589"/>
                </a:cubicBezTo>
                <a:cubicBezTo>
                  <a:pt x="118" y="589"/>
                  <a:pt x="118" y="589"/>
                  <a:pt x="118" y="589"/>
                </a:cubicBezTo>
                <a:cubicBezTo>
                  <a:pt x="88" y="589"/>
                  <a:pt x="73" y="574"/>
                  <a:pt x="73" y="559"/>
                </a:cubicBezTo>
                <a:cubicBezTo>
                  <a:pt x="73" y="206"/>
                  <a:pt x="73" y="206"/>
                  <a:pt x="73" y="206"/>
                </a:cubicBezTo>
                <a:cubicBezTo>
                  <a:pt x="103" y="206"/>
                  <a:pt x="412" y="206"/>
                  <a:pt x="427" y="206"/>
                </a:cubicBezTo>
                <a:lnTo>
                  <a:pt x="427" y="559"/>
                </a:lnTo>
                <a:close/>
                <a:moveTo>
                  <a:pt x="441" y="162"/>
                </a:moveTo>
                <a:lnTo>
                  <a:pt x="441" y="162"/>
                </a:lnTo>
                <a:cubicBezTo>
                  <a:pt x="59" y="162"/>
                  <a:pt x="59" y="162"/>
                  <a:pt x="59" y="162"/>
                </a:cubicBezTo>
                <a:cubicBezTo>
                  <a:pt x="44" y="162"/>
                  <a:pt x="29" y="147"/>
                  <a:pt x="29" y="147"/>
                </a:cubicBezTo>
                <a:cubicBezTo>
                  <a:pt x="29" y="132"/>
                  <a:pt x="44" y="117"/>
                  <a:pt x="59" y="117"/>
                </a:cubicBezTo>
                <a:cubicBezTo>
                  <a:pt x="441" y="117"/>
                  <a:pt x="441" y="117"/>
                  <a:pt x="441" y="117"/>
                </a:cubicBezTo>
                <a:cubicBezTo>
                  <a:pt x="456" y="117"/>
                  <a:pt x="471" y="132"/>
                  <a:pt x="471" y="147"/>
                </a:cubicBezTo>
                <a:cubicBezTo>
                  <a:pt x="471" y="147"/>
                  <a:pt x="456" y="162"/>
                  <a:pt x="441" y="162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199" id="324"/>
          <p:cNvSpPr/>
          <p:nvPr/>
        </p:nvSpPr>
        <p:spPr>
          <a:xfrm>
            <a:off x="6750280" y="2905840"/>
            <a:ext cx="543600" cy="505800"/>
          </a:xfrm>
          <a:custGeom>
            <a:avLst/>
            <a:gdLst>
              <a:gd name="textAreaLeft" fmla="*/ 0 w 543600"/>
              <a:gd name="textAreaRight" fmla="*/ 543960 w 543600"/>
              <a:gd name="textAreaTop" fmla="*/ 0 h 505800"/>
              <a:gd name="textAreaBottom" fmla="*/ 506160 h 505800"/>
            </a:gdLst>
            <a:ahLst/>
            <a:rect r="textAreaRight" b="textAreaBottom" t="textAreaTop" l="textAreaLeft"/>
            <a:pathLst>
              <a:path w="634" h="590">
                <a:moveTo>
                  <a:pt x="560" y="74"/>
                </a:moveTo>
                <a:lnTo>
                  <a:pt x="560" y="74"/>
                </a:lnTo>
                <a:cubicBezTo>
                  <a:pt x="442" y="74"/>
                  <a:pt x="442" y="74"/>
                  <a:pt x="442" y="74"/>
                </a:cubicBezTo>
                <a:cubicBezTo>
                  <a:pt x="442" y="30"/>
                  <a:pt x="442" y="30"/>
                  <a:pt x="442" y="30"/>
                </a:cubicBezTo>
                <a:cubicBezTo>
                  <a:pt x="442" y="15"/>
                  <a:pt x="412" y="0"/>
                  <a:pt x="398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21" y="0"/>
                  <a:pt x="207" y="15"/>
                  <a:pt x="207" y="30"/>
                </a:cubicBezTo>
                <a:cubicBezTo>
                  <a:pt x="207" y="74"/>
                  <a:pt x="207" y="74"/>
                  <a:pt x="207" y="74"/>
                </a:cubicBezTo>
                <a:cubicBezTo>
                  <a:pt x="89" y="74"/>
                  <a:pt x="89" y="74"/>
                  <a:pt x="89" y="74"/>
                </a:cubicBezTo>
                <a:cubicBezTo>
                  <a:pt x="44" y="74"/>
                  <a:pt x="0" y="103"/>
                  <a:pt x="0" y="147"/>
                </a:cubicBezTo>
                <a:cubicBezTo>
                  <a:pt x="0" y="501"/>
                  <a:pt x="0" y="501"/>
                  <a:pt x="0" y="501"/>
                </a:cubicBezTo>
                <a:cubicBezTo>
                  <a:pt x="0" y="545"/>
                  <a:pt x="44" y="589"/>
                  <a:pt x="89" y="589"/>
                </a:cubicBezTo>
                <a:cubicBezTo>
                  <a:pt x="560" y="589"/>
                  <a:pt x="560" y="589"/>
                  <a:pt x="560" y="589"/>
                </a:cubicBezTo>
                <a:cubicBezTo>
                  <a:pt x="604" y="589"/>
                  <a:pt x="633" y="545"/>
                  <a:pt x="633" y="501"/>
                </a:cubicBezTo>
                <a:cubicBezTo>
                  <a:pt x="633" y="147"/>
                  <a:pt x="633" y="147"/>
                  <a:pt x="633" y="147"/>
                </a:cubicBezTo>
                <a:cubicBezTo>
                  <a:pt x="633" y="103"/>
                  <a:pt x="604" y="74"/>
                  <a:pt x="560" y="74"/>
                </a:cubicBezTo>
                <a:close/>
                <a:moveTo>
                  <a:pt x="236" y="59"/>
                </a:moveTo>
                <a:lnTo>
                  <a:pt x="236" y="59"/>
                </a:lnTo>
                <a:cubicBezTo>
                  <a:pt x="236" y="45"/>
                  <a:pt x="251" y="30"/>
                  <a:pt x="265" y="30"/>
                </a:cubicBezTo>
                <a:cubicBezTo>
                  <a:pt x="383" y="30"/>
                  <a:pt x="383" y="30"/>
                  <a:pt x="383" y="30"/>
                </a:cubicBezTo>
                <a:cubicBezTo>
                  <a:pt x="383" y="30"/>
                  <a:pt x="398" y="45"/>
                  <a:pt x="398" y="59"/>
                </a:cubicBezTo>
                <a:cubicBezTo>
                  <a:pt x="398" y="74"/>
                  <a:pt x="398" y="74"/>
                  <a:pt x="398" y="74"/>
                </a:cubicBezTo>
                <a:cubicBezTo>
                  <a:pt x="236" y="74"/>
                  <a:pt x="236" y="74"/>
                  <a:pt x="236" y="74"/>
                </a:cubicBezTo>
                <a:lnTo>
                  <a:pt x="236" y="59"/>
                </a:lnTo>
                <a:close/>
                <a:moveTo>
                  <a:pt x="589" y="501"/>
                </a:moveTo>
                <a:lnTo>
                  <a:pt x="589" y="501"/>
                </a:lnTo>
                <a:cubicBezTo>
                  <a:pt x="589" y="530"/>
                  <a:pt x="574" y="545"/>
                  <a:pt x="560" y="545"/>
                </a:cubicBezTo>
                <a:cubicBezTo>
                  <a:pt x="89" y="545"/>
                  <a:pt x="89" y="545"/>
                  <a:pt x="89" y="545"/>
                </a:cubicBezTo>
                <a:cubicBezTo>
                  <a:pt x="59" y="545"/>
                  <a:pt x="44" y="530"/>
                  <a:pt x="44" y="501"/>
                </a:cubicBezTo>
                <a:cubicBezTo>
                  <a:pt x="44" y="295"/>
                  <a:pt x="44" y="295"/>
                  <a:pt x="44" y="295"/>
                </a:cubicBezTo>
                <a:cubicBezTo>
                  <a:pt x="251" y="295"/>
                  <a:pt x="251" y="295"/>
                  <a:pt x="251" y="295"/>
                </a:cubicBezTo>
                <a:cubicBezTo>
                  <a:pt x="236" y="295"/>
                  <a:pt x="236" y="309"/>
                  <a:pt x="236" y="309"/>
                </a:cubicBezTo>
                <a:cubicBezTo>
                  <a:pt x="236" y="354"/>
                  <a:pt x="280" y="383"/>
                  <a:pt x="324" y="383"/>
                </a:cubicBezTo>
                <a:cubicBezTo>
                  <a:pt x="369" y="383"/>
                  <a:pt x="398" y="354"/>
                  <a:pt x="398" y="309"/>
                </a:cubicBezTo>
                <a:lnTo>
                  <a:pt x="398" y="295"/>
                </a:lnTo>
                <a:cubicBezTo>
                  <a:pt x="589" y="295"/>
                  <a:pt x="589" y="295"/>
                  <a:pt x="589" y="295"/>
                </a:cubicBezTo>
                <a:lnTo>
                  <a:pt x="589" y="501"/>
                </a:lnTo>
                <a:close/>
                <a:moveTo>
                  <a:pt x="280" y="309"/>
                </a:moveTo>
                <a:lnTo>
                  <a:pt x="280" y="309"/>
                </a:lnTo>
                <a:lnTo>
                  <a:pt x="280" y="295"/>
                </a:lnTo>
                <a:cubicBezTo>
                  <a:pt x="354" y="295"/>
                  <a:pt x="354" y="295"/>
                  <a:pt x="354" y="295"/>
                </a:cubicBezTo>
                <a:lnTo>
                  <a:pt x="354" y="309"/>
                </a:lnTo>
                <a:cubicBezTo>
                  <a:pt x="354" y="324"/>
                  <a:pt x="339" y="354"/>
                  <a:pt x="324" y="354"/>
                </a:cubicBezTo>
                <a:cubicBezTo>
                  <a:pt x="295" y="354"/>
                  <a:pt x="280" y="324"/>
                  <a:pt x="280" y="309"/>
                </a:cubicBezTo>
                <a:close/>
                <a:moveTo>
                  <a:pt x="589" y="250"/>
                </a:moveTo>
                <a:lnTo>
                  <a:pt x="589" y="250"/>
                </a:lnTo>
                <a:cubicBezTo>
                  <a:pt x="44" y="250"/>
                  <a:pt x="44" y="250"/>
                  <a:pt x="44" y="250"/>
                </a:cubicBezTo>
                <a:cubicBezTo>
                  <a:pt x="44" y="147"/>
                  <a:pt x="44" y="147"/>
                  <a:pt x="44" y="147"/>
                </a:cubicBezTo>
                <a:cubicBezTo>
                  <a:pt x="44" y="133"/>
                  <a:pt x="59" y="118"/>
                  <a:pt x="89" y="118"/>
                </a:cubicBezTo>
                <a:cubicBezTo>
                  <a:pt x="560" y="118"/>
                  <a:pt x="560" y="118"/>
                  <a:pt x="560" y="118"/>
                </a:cubicBezTo>
                <a:cubicBezTo>
                  <a:pt x="574" y="118"/>
                  <a:pt x="589" y="133"/>
                  <a:pt x="589" y="147"/>
                </a:cubicBezTo>
                <a:lnTo>
                  <a:pt x="589" y="250"/>
                </a:ln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200" id="325"/>
          <p:cNvSpPr/>
          <p:nvPr/>
        </p:nvSpPr>
        <p:spPr>
          <a:xfrm>
            <a:off x="4965960" y="2914320"/>
            <a:ext cx="543600" cy="517320"/>
          </a:xfrm>
          <a:custGeom>
            <a:avLst/>
            <a:gdLst>
              <a:gd name="textAreaLeft" fmla="*/ 0 w 543600"/>
              <a:gd name="textAreaRight" fmla="*/ 543960 w 543600"/>
              <a:gd name="textAreaTop" fmla="*/ 0 h 517320"/>
              <a:gd name="textAreaBottom" fmla="*/ 517680 h 517320"/>
            </a:gdLst>
            <a:ahLst/>
            <a:rect r="textAreaRight" b="textAreaBottom" t="textAreaTop" l="textAreaLeft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201" id="326"/>
          <p:cNvSpPr/>
          <p:nvPr/>
        </p:nvSpPr>
        <p:spPr>
          <a:xfrm>
            <a:off x="3176760" y="2940960"/>
            <a:ext cx="528480" cy="468360"/>
          </a:xfrm>
          <a:custGeom>
            <a:avLst/>
            <a:gdLst>
              <a:gd name="textAreaLeft" fmla="*/ 0 w 528480"/>
              <a:gd name="textAreaRight" fmla="*/ 528840 w 528480"/>
              <a:gd name="textAreaTop" fmla="*/ 0 h 468360"/>
              <a:gd name="textAreaBottom" fmla="*/ 468720 h 468360"/>
            </a:gdLst>
            <a:ahLst/>
            <a:rect r="textAreaRight" b="textAreaBottom" t="textAreaTop" l="textAreaLeft"/>
            <a:pathLst>
              <a:path w="619" h="546">
                <a:moveTo>
                  <a:pt x="544" y="294"/>
                </a:moveTo>
                <a:lnTo>
                  <a:pt x="544" y="294"/>
                </a:lnTo>
                <a:cubicBezTo>
                  <a:pt x="500" y="294"/>
                  <a:pt x="500" y="294"/>
                  <a:pt x="500" y="294"/>
                </a:cubicBezTo>
                <a:cubicBezTo>
                  <a:pt x="500" y="73"/>
                  <a:pt x="500" y="73"/>
                  <a:pt x="500" y="73"/>
                </a:cubicBezTo>
                <a:cubicBezTo>
                  <a:pt x="500" y="30"/>
                  <a:pt x="471" y="0"/>
                  <a:pt x="427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47" y="0"/>
                  <a:pt x="118" y="30"/>
                  <a:pt x="118" y="73"/>
                </a:cubicBezTo>
                <a:cubicBezTo>
                  <a:pt x="118" y="73"/>
                  <a:pt x="118" y="280"/>
                  <a:pt x="118" y="294"/>
                </a:cubicBezTo>
                <a:cubicBezTo>
                  <a:pt x="73" y="294"/>
                  <a:pt x="73" y="294"/>
                  <a:pt x="73" y="294"/>
                </a:cubicBezTo>
                <a:cubicBezTo>
                  <a:pt x="29" y="294"/>
                  <a:pt x="0" y="324"/>
                  <a:pt x="0" y="368"/>
                </a:cubicBezTo>
                <a:cubicBezTo>
                  <a:pt x="0" y="412"/>
                  <a:pt x="0" y="412"/>
                  <a:pt x="0" y="412"/>
                </a:cubicBezTo>
                <a:cubicBezTo>
                  <a:pt x="0" y="456"/>
                  <a:pt x="29" y="486"/>
                  <a:pt x="73" y="486"/>
                </a:cubicBezTo>
                <a:cubicBezTo>
                  <a:pt x="118" y="486"/>
                  <a:pt x="118" y="486"/>
                  <a:pt x="118" y="486"/>
                </a:cubicBezTo>
                <a:cubicBezTo>
                  <a:pt x="118" y="530"/>
                  <a:pt x="162" y="545"/>
                  <a:pt x="191" y="545"/>
                </a:cubicBezTo>
                <a:cubicBezTo>
                  <a:pt x="427" y="545"/>
                  <a:pt x="427" y="545"/>
                  <a:pt x="427" y="545"/>
                </a:cubicBezTo>
                <a:cubicBezTo>
                  <a:pt x="456" y="545"/>
                  <a:pt x="500" y="530"/>
                  <a:pt x="500" y="486"/>
                </a:cubicBezTo>
                <a:cubicBezTo>
                  <a:pt x="544" y="486"/>
                  <a:pt x="544" y="486"/>
                  <a:pt x="544" y="486"/>
                </a:cubicBezTo>
                <a:cubicBezTo>
                  <a:pt x="589" y="486"/>
                  <a:pt x="618" y="456"/>
                  <a:pt x="618" y="412"/>
                </a:cubicBezTo>
                <a:cubicBezTo>
                  <a:pt x="618" y="368"/>
                  <a:pt x="618" y="368"/>
                  <a:pt x="618" y="368"/>
                </a:cubicBezTo>
                <a:cubicBezTo>
                  <a:pt x="618" y="324"/>
                  <a:pt x="589" y="294"/>
                  <a:pt x="544" y="294"/>
                </a:cubicBezTo>
                <a:close/>
                <a:moveTo>
                  <a:pt x="147" y="73"/>
                </a:moveTo>
                <a:lnTo>
                  <a:pt x="147" y="73"/>
                </a:lnTo>
                <a:cubicBezTo>
                  <a:pt x="147" y="59"/>
                  <a:pt x="177" y="44"/>
                  <a:pt x="191" y="44"/>
                </a:cubicBezTo>
                <a:cubicBezTo>
                  <a:pt x="427" y="44"/>
                  <a:pt x="427" y="44"/>
                  <a:pt x="427" y="44"/>
                </a:cubicBezTo>
                <a:cubicBezTo>
                  <a:pt x="441" y="44"/>
                  <a:pt x="471" y="59"/>
                  <a:pt x="471" y="73"/>
                </a:cubicBezTo>
                <a:cubicBezTo>
                  <a:pt x="471" y="294"/>
                  <a:pt x="471" y="294"/>
                  <a:pt x="471" y="294"/>
                </a:cubicBezTo>
                <a:cubicBezTo>
                  <a:pt x="147" y="294"/>
                  <a:pt x="147" y="294"/>
                  <a:pt x="147" y="294"/>
                </a:cubicBezTo>
                <a:lnTo>
                  <a:pt x="147" y="73"/>
                </a:lnTo>
                <a:close/>
                <a:moveTo>
                  <a:pt x="427" y="515"/>
                </a:moveTo>
                <a:lnTo>
                  <a:pt x="427" y="515"/>
                </a:lnTo>
                <a:cubicBezTo>
                  <a:pt x="191" y="515"/>
                  <a:pt x="191" y="515"/>
                  <a:pt x="191" y="515"/>
                </a:cubicBezTo>
                <a:cubicBezTo>
                  <a:pt x="177" y="515"/>
                  <a:pt x="147" y="486"/>
                  <a:pt x="147" y="471"/>
                </a:cubicBezTo>
                <a:cubicBezTo>
                  <a:pt x="147" y="456"/>
                  <a:pt x="177" y="427"/>
                  <a:pt x="191" y="427"/>
                </a:cubicBezTo>
                <a:cubicBezTo>
                  <a:pt x="427" y="427"/>
                  <a:pt x="427" y="427"/>
                  <a:pt x="427" y="427"/>
                </a:cubicBezTo>
                <a:cubicBezTo>
                  <a:pt x="441" y="427"/>
                  <a:pt x="471" y="456"/>
                  <a:pt x="471" y="471"/>
                </a:cubicBezTo>
                <a:cubicBezTo>
                  <a:pt x="471" y="486"/>
                  <a:pt x="441" y="515"/>
                  <a:pt x="427" y="515"/>
                </a:cubicBezTo>
                <a:close/>
                <a:moveTo>
                  <a:pt x="589" y="412"/>
                </a:moveTo>
                <a:lnTo>
                  <a:pt x="589" y="412"/>
                </a:lnTo>
                <a:cubicBezTo>
                  <a:pt x="589" y="427"/>
                  <a:pt x="559" y="456"/>
                  <a:pt x="544" y="456"/>
                </a:cubicBezTo>
                <a:cubicBezTo>
                  <a:pt x="500" y="456"/>
                  <a:pt x="500" y="456"/>
                  <a:pt x="500" y="456"/>
                </a:cubicBezTo>
                <a:cubicBezTo>
                  <a:pt x="500" y="412"/>
                  <a:pt x="456" y="398"/>
                  <a:pt x="427" y="398"/>
                </a:cubicBezTo>
                <a:cubicBezTo>
                  <a:pt x="191" y="398"/>
                  <a:pt x="191" y="398"/>
                  <a:pt x="191" y="398"/>
                </a:cubicBezTo>
                <a:cubicBezTo>
                  <a:pt x="162" y="398"/>
                  <a:pt x="118" y="412"/>
                  <a:pt x="118" y="456"/>
                </a:cubicBezTo>
                <a:cubicBezTo>
                  <a:pt x="73" y="456"/>
                  <a:pt x="73" y="456"/>
                  <a:pt x="73" y="456"/>
                </a:cubicBezTo>
                <a:cubicBezTo>
                  <a:pt x="59" y="456"/>
                  <a:pt x="29" y="427"/>
                  <a:pt x="29" y="412"/>
                </a:cubicBezTo>
                <a:cubicBezTo>
                  <a:pt x="29" y="368"/>
                  <a:pt x="29" y="368"/>
                  <a:pt x="29" y="368"/>
                </a:cubicBezTo>
                <a:cubicBezTo>
                  <a:pt x="29" y="353"/>
                  <a:pt x="59" y="339"/>
                  <a:pt x="73" y="339"/>
                </a:cubicBezTo>
                <a:cubicBezTo>
                  <a:pt x="544" y="339"/>
                  <a:pt x="544" y="339"/>
                  <a:pt x="544" y="339"/>
                </a:cubicBezTo>
                <a:cubicBezTo>
                  <a:pt x="559" y="339"/>
                  <a:pt x="589" y="353"/>
                  <a:pt x="589" y="368"/>
                </a:cubicBezTo>
                <a:lnTo>
                  <a:pt x="589" y="412"/>
                </a:ln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202" id="327"/>
          <p:cNvSpPr/>
          <p:nvPr/>
        </p:nvSpPr>
        <p:spPr>
          <a:xfrm>
            <a:off x="18932160" y="2030160"/>
            <a:ext cx="505800" cy="543600"/>
          </a:xfrm>
          <a:custGeom>
            <a:avLst/>
            <a:gdLst>
              <a:gd name="textAreaLeft" fmla="*/ 0 w 505800"/>
              <a:gd name="textAreaRight" fmla="*/ 506160 w 505800"/>
              <a:gd name="textAreaTop" fmla="*/ 0 h 543600"/>
              <a:gd name="textAreaBottom" fmla="*/ 543960 h 543600"/>
            </a:gdLst>
            <a:ahLst/>
            <a:rect r="textAreaRight" b="textAreaBottom" t="textAreaTop" l="textAreaLeft"/>
            <a:pathLst>
              <a:path w="589" h="634">
                <a:moveTo>
                  <a:pt x="456" y="353"/>
                </a:moveTo>
                <a:lnTo>
                  <a:pt x="456" y="353"/>
                </a:lnTo>
                <a:cubicBezTo>
                  <a:pt x="485" y="353"/>
                  <a:pt x="515" y="324"/>
                  <a:pt x="515" y="294"/>
                </a:cubicBezTo>
                <a:cubicBezTo>
                  <a:pt x="515" y="265"/>
                  <a:pt x="485" y="236"/>
                  <a:pt x="456" y="236"/>
                </a:cubicBezTo>
                <a:cubicBezTo>
                  <a:pt x="412" y="236"/>
                  <a:pt x="397" y="265"/>
                  <a:pt x="397" y="294"/>
                </a:cubicBezTo>
                <a:cubicBezTo>
                  <a:pt x="397" y="324"/>
                  <a:pt x="412" y="353"/>
                  <a:pt x="456" y="353"/>
                </a:cubicBezTo>
                <a:close/>
                <a:moveTo>
                  <a:pt x="426" y="280"/>
                </a:moveTo>
                <a:lnTo>
                  <a:pt x="426" y="280"/>
                </a:lnTo>
                <a:cubicBezTo>
                  <a:pt x="471" y="280"/>
                  <a:pt x="471" y="280"/>
                  <a:pt x="471" y="280"/>
                </a:cubicBezTo>
                <a:cubicBezTo>
                  <a:pt x="471" y="309"/>
                  <a:pt x="471" y="309"/>
                  <a:pt x="471" y="309"/>
                </a:cubicBezTo>
                <a:cubicBezTo>
                  <a:pt x="426" y="309"/>
                  <a:pt x="426" y="309"/>
                  <a:pt x="426" y="309"/>
                </a:cubicBezTo>
                <a:lnTo>
                  <a:pt x="426" y="280"/>
                </a:lnTo>
                <a:close/>
                <a:moveTo>
                  <a:pt x="456" y="515"/>
                </a:moveTo>
                <a:lnTo>
                  <a:pt x="456" y="515"/>
                </a:lnTo>
                <a:cubicBezTo>
                  <a:pt x="485" y="515"/>
                  <a:pt x="515" y="486"/>
                  <a:pt x="515" y="456"/>
                </a:cubicBezTo>
                <a:cubicBezTo>
                  <a:pt x="515" y="412"/>
                  <a:pt x="485" y="398"/>
                  <a:pt x="456" y="398"/>
                </a:cubicBezTo>
                <a:cubicBezTo>
                  <a:pt x="412" y="398"/>
                  <a:pt x="397" y="412"/>
                  <a:pt x="397" y="456"/>
                </a:cubicBezTo>
                <a:cubicBezTo>
                  <a:pt x="397" y="486"/>
                  <a:pt x="412" y="515"/>
                  <a:pt x="456" y="515"/>
                </a:cubicBezTo>
                <a:close/>
                <a:moveTo>
                  <a:pt x="426" y="427"/>
                </a:moveTo>
                <a:lnTo>
                  <a:pt x="426" y="427"/>
                </a:lnTo>
                <a:cubicBezTo>
                  <a:pt x="471" y="427"/>
                  <a:pt x="471" y="427"/>
                  <a:pt x="471" y="427"/>
                </a:cubicBezTo>
                <a:cubicBezTo>
                  <a:pt x="471" y="471"/>
                  <a:pt x="471" y="471"/>
                  <a:pt x="471" y="471"/>
                </a:cubicBezTo>
                <a:cubicBezTo>
                  <a:pt x="426" y="471"/>
                  <a:pt x="426" y="471"/>
                  <a:pt x="426" y="471"/>
                </a:cubicBezTo>
                <a:lnTo>
                  <a:pt x="426" y="427"/>
                </a:lnTo>
                <a:close/>
                <a:moveTo>
                  <a:pt x="294" y="515"/>
                </a:moveTo>
                <a:lnTo>
                  <a:pt x="294" y="515"/>
                </a:lnTo>
                <a:cubicBezTo>
                  <a:pt x="324" y="515"/>
                  <a:pt x="353" y="486"/>
                  <a:pt x="353" y="456"/>
                </a:cubicBezTo>
                <a:cubicBezTo>
                  <a:pt x="353" y="412"/>
                  <a:pt x="324" y="398"/>
                  <a:pt x="294" y="398"/>
                </a:cubicBezTo>
                <a:cubicBezTo>
                  <a:pt x="265" y="398"/>
                  <a:pt x="235" y="412"/>
                  <a:pt x="235" y="456"/>
                </a:cubicBezTo>
                <a:cubicBezTo>
                  <a:pt x="235" y="486"/>
                  <a:pt x="265" y="515"/>
                  <a:pt x="294" y="515"/>
                </a:cubicBezTo>
                <a:close/>
                <a:moveTo>
                  <a:pt x="279" y="427"/>
                </a:moveTo>
                <a:lnTo>
                  <a:pt x="279" y="427"/>
                </a:lnTo>
                <a:cubicBezTo>
                  <a:pt x="309" y="427"/>
                  <a:pt x="309" y="427"/>
                  <a:pt x="309" y="427"/>
                </a:cubicBezTo>
                <a:cubicBezTo>
                  <a:pt x="309" y="471"/>
                  <a:pt x="309" y="471"/>
                  <a:pt x="309" y="471"/>
                </a:cubicBezTo>
                <a:cubicBezTo>
                  <a:pt x="279" y="471"/>
                  <a:pt x="279" y="471"/>
                  <a:pt x="279" y="471"/>
                </a:cubicBezTo>
                <a:lnTo>
                  <a:pt x="279" y="427"/>
                </a:lnTo>
                <a:close/>
                <a:moveTo>
                  <a:pt x="515" y="0"/>
                </a:moveTo>
                <a:lnTo>
                  <a:pt x="51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3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33"/>
                  <a:pt x="73" y="633"/>
                </a:cubicBezTo>
                <a:cubicBezTo>
                  <a:pt x="515" y="633"/>
                  <a:pt x="515" y="633"/>
                  <a:pt x="515" y="633"/>
                </a:cubicBezTo>
                <a:cubicBezTo>
                  <a:pt x="559" y="633"/>
                  <a:pt x="588" y="589"/>
                  <a:pt x="588" y="545"/>
                </a:cubicBezTo>
                <a:cubicBezTo>
                  <a:pt x="588" y="73"/>
                  <a:pt x="588" y="73"/>
                  <a:pt x="588" y="73"/>
                </a:cubicBezTo>
                <a:cubicBezTo>
                  <a:pt x="588" y="30"/>
                  <a:pt x="559" y="0"/>
                  <a:pt x="515" y="0"/>
                </a:cubicBezTo>
                <a:close/>
                <a:moveTo>
                  <a:pt x="544" y="545"/>
                </a:moveTo>
                <a:lnTo>
                  <a:pt x="544" y="545"/>
                </a:lnTo>
                <a:cubicBezTo>
                  <a:pt x="544" y="574"/>
                  <a:pt x="530" y="589"/>
                  <a:pt x="51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44" y="574"/>
                  <a:pt x="44" y="545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544" y="162"/>
                  <a:pt x="544" y="162"/>
                  <a:pt x="544" y="162"/>
                </a:cubicBezTo>
                <a:lnTo>
                  <a:pt x="544" y="545"/>
                </a:lnTo>
                <a:close/>
                <a:moveTo>
                  <a:pt x="544" y="118"/>
                </a:moveTo>
                <a:lnTo>
                  <a:pt x="544" y="118"/>
                </a:lnTo>
                <a:cubicBezTo>
                  <a:pt x="44" y="118"/>
                  <a:pt x="44" y="118"/>
                  <a:pt x="44" y="118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59"/>
                  <a:pt x="59" y="44"/>
                  <a:pt x="73" y="44"/>
                </a:cubicBezTo>
                <a:cubicBezTo>
                  <a:pt x="515" y="44"/>
                  <a:pt x="515" y="44"/>
                  <a:pt x="515" y="44"/>
                </a:cubicBezTo>
                <a:cubicBezTo>
                  <a:pt x="530" y="44"/>
                  <a:pt x="544" y="59"/>
                  <a:pt x="544" y="73"/>
                </a:cubicBezTo>
                <a:lnTo>
                  <a:pt x="544" y="118"/>
                </a:lnTo>
                <a:close/>
                <a:moveTo>
                  <a:pt x="294" y="353"/>
                </a:moveTo>
                <a:lnTo>
                  <a:pt x="294" y="353"/>
                </a:lnTo>
                <a:cubicBezTo>
                  <a:pt x="324" y="353"/>
                  <a:pt x="353" y="324"/>
                  <a:pt x="353" y="294"/>
                </a:cubicBezTo>
                <a:cubicBezTo>
                  <a:pt x="353" y="265"/>
                  <a:pt x="324" y="236"/>
                  <a:pt x="294" y="236"/>
                </a:cubicBezTo>
                <a:cubicBezTo>
                  <a:pt x="265" y="236"/>
                  <a:pt x="235" y="265"/>
                  <a:pt x="235" y="294"/>
                </a:cubicBezTo>
                <a:cubicBezTo>
                  <a:pt x="235" y="324"/>
                  <a:pt x="265" y="353"/>
                  <a:pt x="294" y="353"/>
                </a:cubicBezTo>
                <a:close/>
                <a:moveTo>
                  <a:pt x="279" y="280"/>
                </a:moveTo>
                <a:lnTo>
                  <a:pt x="279" y="280"/>
                </a:lnTo>
                <a:cubicBezTo>
                  <a:pt x="309" y="280"/>
                  <a:pt x="309" y="280"/>
                  <a:pt x="309" y="280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279" y="309"/>
                  <a:pt x="279" y="309"/>
                  <a:pt x="279" y="309"/>
                </a:cubicBezTo>
                <a:lnTo>
                  <a:pt x="279" y="280"/>
                </a:lnTo>
                <a:close/>
                <a:moveTo>
                  <a:pt x="132" y="515"/>
                </a:moveTo>
                <a:lnTo>
                  <a:pt x="132" y="515"/>
                </a:lnTo>
                <a:cubicBezTo>
                  <a:pt x="176" y="515"/>
                  <a:pt x="191" y="486"/>
                  <a:pt x="191" y="456"/>
                </a:cubicBezTo>
                <a:cubicBezTo>
                  <a:pt x="191" y="412"/>
                  <a:pt x="176" y="398"/>
                  <a:pt x="132" y="398"/>
                </a:cubicBezTo>
                <a:cubicBezTo>
                  <a:pt x="103" y="398"/>
                  <a:pt x="73" y="412"/>
                  <a:pt x="73" y="456"/>
                </a:cubicBezTo>
                <a:cubicBezTo>
                  <a:pt x="73" y="486"/>
                  <a:pt x="103" y="515"/>
                  <a:pt x="132" y="515"/>
                </a:cubicBezTo>
                <a:close/>
                <a:moveTo>
                  <a:pt x="117" y="427"/>
                </a:moveTo>
                <a:lnTo>
                  <a:pt x="117" y="427"/>
                </a:lnTo>
                <a:cubicBezTo>
                  <a:pt x="162" y="427"/>
                  <a:pt x="162" y="427"/>
                  <a:pt x="162" y="427"/>
                </a:cubicBezTo>
                <a:cubicBezTo>
                  <a:pt x="162" y="471"/>
                  <a:pt x="162" y="471"/>
                  <a:pt x="162" y="471"/>
                </a:cubicBezTo>
                <a:cubicBezTo>
                  <a:pt x="117" y="471"/>
                  <a:pt x="117" y="471"/>
                  <a:pt x="117" y="471"/>
                </a:cubicBezTo>
                <a:lnTo>
                  <a:pt x="117" y="427"/>
                </a:lnTo>
                <a:close/>
                <a:moveTo>
                  <a:pt x="132" y="353"/>
                </a:moveTo>
                <a:lnTo>
                  <a:pt x="132" y="353"/>
                </a:lnTo>
                <a:cubicBezTo>
                  <a:pt x="176" y="353"/>
                  <a:pt x="191" y="324"/>
                  <a:pt x="191" y="294"/>
                </a:cubicBezTo>
                <a:cubicBezTo>
                  <a:pt x="191" y="265"/>
                  <a:pt x="176" y="236"/>
                  <a:pt x="132" y="236"/>
                </a:cubicBezTo>
                <a:cubicBezTo>
                  <a:pt x="103" y="236"/>
                  <a:pt x="73" y="265"/>
                  <a:pt x="73" y="294"/>
                </a:cubicBezTo>
                <a:cubicBezTo>
                  <a:pt x="73" y="324"/>
                  <a:pt x="103" y="353"/>
                  <a:pt x="132" y="353"/>
                </a:cubicBezTo>
                <a:close/>
                <a:moveTo>
                  <a:pt x="117" y="280"/>
                </a:moveTo>
                <a:lnTo>
                  <a:pt x="117" y="280"/>
                </a:lnTo>
                <a:cubicBezTo>
                  <a:pt x="162" y="280"/>
                  <a:pt x="162" y="280"/>
                  <a:pt x="162" y="280"/>
                </a:cubicBezTo>
                <a:cubicBezTo>
                  <a:pt x="162" y="309"/>
                  <a:pt x="162" y="309"/>
                  <a:pt x="162" y="309"/>
                </a:cubicBezTo>
                <a:cubicBezTo>
                  <a:pt x="117" y="309"/>
                  <a:pt x="117" y="309"/>
                  <a:pt x="117" y="309"/>
                </a:cubicBezTo>
                <a:lnTo>
                  <a:pt x="117" y="280"/>
                </a:ln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203" id="328"/>
          <p:cNvSpPr/>
          <p:nvPr/>
        </p:nvSpPr>
        <p:spPr>
          <a:xfrm>
            <a:off x="17105240" y="2020160"/>
            <a:ext cx="543600" cy="543600"/>
          </a:xfrm>
          <a:custGeom>
            <a:avLst/>
            <a:gdLst>
              <a:gd name="textAreaLeft" fmla="*/ 0 w 543600"/>
              <a:gd name="textAreaRight" fmla="*/ 543960 w 543600"/>
              <a:gd name="textAreaTop" fmla="*/ 0 h 543600"/>
              <a:gd name="textAreaBottom" fmla="*/ 543960 h 543600"/>
            </a:gdLst>
            <a:ahLst/>
            <a:rect r="textAreaRight" b="textAreaBottom" t="textAreaTop" l="textAreaLeft"/>
            <a:pathLst>
              <a:path w="634" h="634">
                <a:moveTo>
                  <a:pt x="295" y="0"/>
                </a:moveTo>
                <a:lnTo>
                  <a:pt x="295" y="0"/>
                </a:lnTo>
                <a:cubicBezTo>
                  <a:pt x="266" y="0"/>
                  <a:pt x="266" y="0"/>
                  <a:pt x="266" y="0"/>
                </a:cubicBezTo>
                <a:cubicBezTo>
                  <a:pt x="266" y="59"/>
                  <a:pt x="266" y="59"/>
                  <a:pt x="266" y="59"/>
                </a:cubicBezTo>
                <a:cubicBezTo>
                  <a:pt x="118" y="73"/>
                  <a:pt x="0" y="191"/>
                  <a:pt x="0" y="339"/>
                </a:cubicBezTo>
                <a:cubicBezTo>
                  <a:pt x="0" y="501"/>
                  <a:pt x="133" y="633"/>
                  <a:pt x="295" y="633"/>
                </a:cubicBezTo>
                <a:cubicBezTo>
                  <a:pt x="412" y="633"/>
                  <a:pt x="501" y="560"/>
                  <a:pt x="545" y="456"/>
                </a:cubicBezTo>
                <a:cubicBezTo>
                  <a:pt x="589" y="471"/>
                  <a:pt x="589" y="471"/>
                  <a:pt x="589" y="471"/>
                </a:cubicBezTo>
                <a:cubicBezTo>
                  <a:pt x="619" y="442"/>
                  <a:pt x="633" y="383"/>
                  <a:pt x="633" y="324"/>
                </a:cubicBezTo>
                <a:cubicBezTo>
                  <a:pt x="633" y="147"/>
                  <a:pt x="471" y="0"/>
                  <a:pt x="295" y="0"/>
                </a:cubicBezTo>
                <a:close/>
                <a:moveTo>
                  <a:pt x="295" y="589"/>
                </a:moveTo>
                <a:lnTo>
                  <a:pt x="295" y="589"/>
                </a:lnTo>
                <a:cubicBezTo>
                  <a:pt x="148" y="589"/>
                  <a:pt x="45" y="486"/>
                  <a:pt x="45" y="339"/>
                </a:cubicBezTo>
                <a:cubicBezTo>
                  <a:pt x="45" y="221"/>
                  <a:pt x="148" y="118"/>
                  <a:pt x="266" y="103"/>
                </a:cubicBezTo>
                <a:cubicBezTo>
                  <a:pt x="266" y="368"/>
                  <a:pt x="266" y="368"/>
                  <a:pt x="266" y="368"/>
                </a:cubicBezTo>
                <a:cubicBezTo>
                  <a:pt x="516" y="442"/>
                  <a:pt x="516" y="442"/>
                  <a:pt x="516" y="442"/>
                </a:cubicBezTo>
                <a:cubicBezTo>
                  <a:pt x="471" y="530"/>
                  <a:pt x="383" y="589"/>
                  <a:pt x="295" y="589"/>
                </a:cubicBezTo>
                <a:close/>
                <a:moveTo>
                  <a:pt x="560" y="427"/>
                </a:moveTo>
                <a:lnTo>
                  <a:pt x="560" y="427"/>
                </a:lnTo>
                <a:cubicBezTo>
                  <a:pt x="295" y="339"/>
                  <a:pt x="295" y="339"/>
                  <a:pt x="295" y="339"/>
                </a:cubicBezTo>
                <a:cubicBezTo>
                  <a:pt x="295" y="44"/>
                  <a:pt x="295" y="44"/>
                  <a:pt x="295" y="44"/>
                </a:cubicBezTo>
                <a:cubicBezTo>
                  <a:pt x="457" y="44"/>
                  <a:pt x="589" y="177"/>
                  <a:pt x="589" y="324"/>
                </a:cubicBezTo>
                <a:cubicBezTo>
                  <a:pt x="589" y="368"/>
                  <a:pt x="575" y="398"/>
                  <a:pt x="560" y="427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204" id="329"/>
          <p:cNvSpPr/>
          <p:nvPr/>
        </p:nvSpPr>
        <p:spPr>
          <a:xfrm>
            <a:off x="15278320" y="2010160"/>
            <a:ext cx="543600" cy="543600"/>
          </a:xfrm>
          <a:custGeom>
            <a:avLst/>
            <a:gdLst>
              <a:gd name="textAreaLeft" fmla="*/ 0 w 543600"/>
              <a:gd name="textAreaRight" fmla="*/ 543960 w 543600"/>
              <a:gd name="textAreaTop" fmla="*/ 0 h 543600"/>
              <a:gd name="textAreaBottom" fmla="*/ 543960 h 543600"/>
            </a:gdLst>
            <a:ahLst/>
            <a:rect r="textAreaRight" b="textAreaBottom" t="textAreaTop" l="textAreaLeft"/>
            <a:pathLst>
              <a:path w="634" h="634">
                <a:moveTo>
                  <a:pt x="309" y="398"/>
                </a:moveTo>
                <a:lnTo>
                  <a:pt x="309" y="398"/>
                </a:lnTo>
                <a:cubicBezTo>
                  <a:pt x="324" y="398"/>
                  <a:pt x="338" y="383"/>
                  <a:pt x="338" y="368"/>
                </a:cubicBezTo>
                <a:cubicBezTo>
                  <a:pt x="338" y="132"/>
                  <a:pt x="338" y="132"/>
                  <a:pt x="338" y="132"/>
                </a:cubicBezTo>
                <a:cubicBezTo>
                  <a:pt x="338" y="132"/>
                  <a:pt x="324" y="118"/>
                  <a:pt x="309" y="118"/>
                </a:cubicBezTo>
                <a:lnTo>
                  <a:pt x="294" y="132"/>
                </a:lnTo>
                <a:cubicBezTo>
                  <a:pt x="294" y="368"/>
                  <a:pt x="294" y="368"/>
                  <a:pt x="294" y="368"/>
                </a:cubicBezTo>
                <a:cubicBezTo>
                  <a:pt x="294" y="383"/>
                  <a:pt x="309" y="398"/>
                  <a:pt x="309" y="398"/>
                </a:cubicBezTo>
                <a:close/>
                <a:moveTo>
                  <a:pt x="426" y="398"/>
                </a:moveTo>
                <a:lnTo>
                  <a:pt x="426" y="398"/>
                </a:lnTo>
                <a:cubicBezTo>
                  <a:pt x="442" y="398"/>
                  <a:pt x="456" y="383"/>
                  <a:pt x="456" y="368"/>
                </a:cubicBezTo>
                <a:cubicBezTo>
                  <a:pt x="456" y="191"/>
                  <a:pt x="456" y="191"/>
                  <a:pt x="456" y="191"/>
                </a:cubicBezTo>
                <a:cubicBezTo>
                  <a:pt x="456" y="191"/>
                  <a:pt x="442" y="177"/>
                  <a:pt x="426" y="177"/>
                </a:cubicBezTo>
                <a:lnTo>
                  <a:pt x="412" y="191"/>
                </a:lnTo>
                <a:cubicBezTo>
                  <a:pt x="412" y="368"/>
                  <a:pt x="412" y="368"/>
                  <a:pt x="412" y="368"/>
                </a:cubicBezTo>
                <a:cubicBezTo>
                  <a:pt x="412" y="383"/>
                  <a:pt x="426" y="398"/>
                  <a:pt x="426" y="398"/>
                </a:cubicBezTo>
                <a:close/>
                <a:moveTo>
                  <a:pt x="191" y="398"/>
                </a:moveTo>
                <a:lnTo>
                  <a:pt x="191" y="398"/>
                </a:lnTo>
                <a:cubicBezTo>
                  <a:pt x="206" y="398"/>
                  <a:pt x="221" y="383"/>
                  <a:pt x="221" y="368"/>
                </a:cubicBezTo>
                <a:cubicBezTo>
                  <a:pt x="221" y="294"/>
                  <a:pt x="221" y="294"/>
                  <a:pt x="221" y="294"/>
                </a:cubicBezTo>
                <a:cubicBezTo>
                  <a:pt x="221" y="280"/>
                  <a:pt x="206" y="280"/>
                  <a:pt x="191" y="280"/>
                </a:cubicBezTo>
                <a:cubicBezTo>
                  <a:pt x="191" y="280"/>
                  <a:pt x="176" y="280"/>
                  <a:pt x="176" y="294"/>
                </a:cubicBezTo>
                <a:cubicBezTo>
                  <a:pt x="176" y="368"/>
                  <a:pt x="176" y="368"/>
                  <a:pt x="176" y="368"/>
                </a:cubicBezTo>
                <a:cubicBezTo>
                  <a:pt x="176" y="383"/>
                  <a:pt x="191" y="398"/>
                  <a:pt x="191" y="398"/>
                </a:cubicBezTo>
                <a:close/>
                <a:moveTo>
                  <a:pt x="0" y="0"/>
                </a:moveTo>
                <a:lnTo>
                  <a:pt x="0" y="0"/>
                </a:lnTo>
                <a:cubicBezTo>
                  <a:pt x="0" y="44"/>
                  <a:pt x="0" y="44"/>
                  <a:pt x="0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73"/>
                  <a:pt x="44" y="412"/>
                  <a:pt x="44" y="412"/>
                </a:cubicBezTo>
                <a:cubicBezTo>
                  <a:pt x="44" y="456"/>
                  <a:pt x="73" y="486"/>
                  <a:pt x="117" y="486"/>
                </a:cubicBezTo>
                <a:cubicBezTo>
                  <a:pt x="235" y="486"/>
                  <a:pt x="235" y="486"/>
                  <a:pt x="235" y="486"/>
                </a:cubicBezTo>
                <a:cubicBezTo>
                  <a:pt x="162" y="633"/>
                  <a:pt x="162" y="633"/>
                  <a:pt x="162" y="633"/>
                </a:cubicBezTo>
                <a:cubicBezTo>
                  <a:pt x="221" y="633"/>
                  <a:pt x="221" y="633"/>
                  <a:pt x="221" y="633"/>
                </a:cubicBezTo>
                <a:cubicBezTo>
                  <a:pt x="294" y="486"/>
                  <a:pt x="294" y="486"/>
                  <a:pt x="294" y="486"/>
                </a:cubicBezTo>
                <a:cubicBezTo>
                  <a:pt x="338" y="486"/>
                  <a:pt x="338" y="486"/>
                  <a:pt x="338" y="486"/>
                </a:cubicBezTo>
                <a:cubicBezTo>
                  <a:pt x="412" y="633"/>
                  <a:pt x="412" y="633"/>
                  <a:pt x="412" y="633"/>
                </a:cubicBezTo>
                <a:cubicBezTo>
                  <a:pt x="471" y="633"/>
                  <a:pt x="471" y="633"/>
                  <a:pt x="471" y="633"/>
                </a:cubicBezTo>
                <a:cubicBezTo>
                  <a:pt x="397" y="486"/>
                  <a:pt x="397" y="486"/>
                  <a:pt x="397" y="486"/>
                </a:cubicBezTo>
                <a:cubicBezTo>
                  <a:pt x="515" y="486"/>
                  <a:pt x="515" y="486"/>
                  <a:pt x="515" y="486"/>
                </a:cubicBezTo>
                <a:cubicBezTo>
                  <a:pt x="559" y="486"/>
                  <a:pt x="588" y="456"/>
                  <a:pt x="588" y="412"/>
                </a:cubicBezTo>
                <a:cubicBezTo>
                  <a:pt x="588" y="412"/>
                  <a:pt x="588" y="73"/>
                  <a:pt x="588" y="44"/>
                </a:cubicBezTo>
                <a:cubicBezTo>
                  <a:pt x="633" y="44"/>
                  <a:pt x="633" y="44"/>
                  <a:pt x="633" y="44"/>
                </a:cubicBezTo>
                <a:cubicBezTo>
                  <a:pt x="633" y="0"/>
                  <a:pt x="633" y="0"/>
                  <a:pt x="633" y="0"/>
                </a:cubicBezTo>
                <a:lnTo>
                  <a:pt x="0" y="0"/>
                </a:lnTo>
                <a:close/>
                <a:moveTo>
                  <a:pt x="544" y="412"/>
                </a:moveTo>
                <a:lnTo>
                  <a:pt x="544" y="412"/>
                </a:lnTo>
                <a:cubicBezTo>
                  <a:pt x="544" y="442"/>
                  <a:pt x="530" y="456"/>
                  <a:pt x="515" y="456"/>
                </a:cubicBezTo>
                <a:cubicBezTo>
                  <a:pt x="117" y="456"/>
                  <a:pt x="117" y="456"/>
                  <a:pt x="117" y="456"/>
                </a:cubicBezTo>
                <a:cubicBezTo>
                  <a:pt x="88" y="456"/>
                  <a:pt x="73" y="442"/>
                  <a:pt x="73" y="412"/>
                </a:cubicBezTo>
                <a:cubicBezTo>
                  <a:pt x="73" y="412"/>
                  <a:pt x="73" y="59"/>
                  <a:pt x="73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44" y="73"/>
                  <a:pt x="544" y="412"/>
                  <a:pt x="544" y="412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205" id="330"/>
          <p:cNvSpPr/>
          <p:nvPr/>
        </p:nvSpPr>
        <p:spPr>
          <a:xfrm>
            <a:off x="13637720" y="2020160"/>
            <a:ext cx="377640" cy="505800"/>
          </a:xfrm>
          <a:custGeom>
            <a:avLst/>
            <a:gdLst>
              <a:gd name="textAreaLeft" fmla="*/ 0 w 377640"/>
              <a:gd name="textAreaRight" fmla="*/ 378000 w 377640"/>
              <a:gd name="textAreaTop" fmla="*/ 0 h 505800"/>
              <a:gd name="textAreaBottom" fmla="*/ 506160 h 505800"/>
            </a:gdLst>
            <a:ahLst/>
            <a:rect r="textAreaRight" b="textAreaBottom" t="textAreaTop" l="textAreaLeft"/>
            <a:pathLst>
              <a:path w="443" h="590">
                <a:moveTo>
                  <a:pt x="353" y="0"/>
                </a:moveTo>
                <a:lnTo>
                  <a:pt x="353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30"/>
                  <a:pt x="0" y="73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60"/>
                  <a:pt x="44" y="589"/>
                  <a:pt x="89" y="589"/>
                </a:cubicBezTo>
                <a:cubicBezTo>
                  <a:pt x="221" y="456"/>
                  <a:pt x="221" y="456"/>
                  <a:pt x="221" y="456"/>
                </a:cubicBezTo>
                <a:cubicBezTo>
                  <a:pt x="353" y="589"/>
                  <a:pt x="353" y="589"/>
                  <a:pt x="353" y="589"/>
                </a:cubicBezTo>
                <a:cubicBezTo>
                  <a:pt x="398" y="589"/>
                  <a:pt x="442" y="560"/>
                  <a:pt x="442" y="515"/>
                </a:cubicBezTo>
                <a:cubicBezTo>
                  <a:pt x="442" y="73"/>
                  <a:pt x="442" y="73"/>
                  <a:pt x="442" y="73"/>
                </a:cubicBezTo>
                <a:cubicBezTo>
                  <a:pt x="442" y="30"/>
                  <a:pt x="398" y="0"/>
                  <a:pt x="353" y="0"/>
                </a:cubicBezTo>
                <a:close/>
                <a:moveTo>
                  <a:pt x="398" y="515"/>
                </a:moveTo>
                <a:lnTo>
                  <a:pt x="398" y="515"/>
                </a:lnTo>
                <a:cubicBezTo>
                  <a:pt x="398" y="530"/>
                  <a:pt x="383" y="545"/>
                  <a:pt x="353" y="545"/>
                </a:cubicBezTo>
                <a:cubicBezTo>
                  <a:pt x="221" y="412"/>
                  <a:pt x="221" y="412"/>
                  <a:pt x="221" y="412"/>
                </a:cubicBezTo>
                <a:cubicBezTo>
                  <a:pt x="89" y="545"/>
                  <a:pt x="89" y="545"/>
                  <a:pt x="89" y="545"/>
                </a:cubicBezTo>
                <a:cubicBezTo>
                  <a:pt x="59" y="545"/>
                  <a:pt x="44" y="530"/>
                  <a:pt x="44" y="515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59"/>
                  <a:pt x="59" y="44"/>
                  <a:pt x="89" y="44"/>
                </a:cubicBezTo>
                <a:cubicBezTo>
                  <a:pt x="353" y="44"/>
                  <a:pt x="353" y="44"/>
                  <a:pt x="353" y="44"/>
                </a:cubicBezTo>
                <a:cubicBezTo>
                  <a:pt x="383" y="44"/>
                  <a:pt x="398" y="59"/>
                  <a:pt x="398" y="73"/>
                </a:cubicBezTo>
                <a:lnTo>
                  <a:pt x="398" y="515"/>
                </a:ln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206" id="331"/>
          <p:cNvSpPr/>
          <p:nvPr/>
        </p:nvSpPr>
        <p:spPr>
          <a:xfrm>
            <a:off x="11810800" y="2010160"/>
            <a:ext cx="543600" cy="543600"/>
          </a:xfrm>
          <a:custGeom>
            <a:avLst/>
            <a:gdLst>
              <a:gd name="textAreaLeft" fmla="*/ 0 w 543600"/>
              <a:gd name="textAreaRight" fmla="*/ 543960 w 543600"/>
              <a:gd name="textAreaTop" fmla="*/ 0 h 543600"/>
              <a:gd name="textAreaBottom" fmla="*/ 543960 h 543600"/>
            </a:gdLst>
            <a:ahLst/>
            <a:rect r="textAreaRight" b="textAreaBottom" t="textAreaTop" l="textAreaLeft"/>
            <a:pathLst>
              <a:path w="634" h="634">
                <a:moveTo>
                  <a:pt x="560" y="73"/>
                </a:moveTo>
                <a:lnTo>
                  <a:pt x="560" y="73"/>
                </a:lnTo>
                <a:cubicBezTo>
                  <a:pt x="280" y="73"/>
                  <a:pt x="280" y="73"/>
                  <a:pt x="280" y="73"/>
                </a:cubicBezTo>
                <a:cubicBezTo>
                  <a:pt x="280" y="30"/>
                  <a:pt x="251" y="0"/>
                  <a:pt x="207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30"/>
                  <a:pt x="0" y="73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33"/>
                  <a:pt x="89" y="633"/>
                </a:cubicBezTo>
                <a:cubicBezTo>
                  <a:pt x="560" y="633"/>
                  <a:pt x="560" y="633"/>
                  <a:pt x="560" y="633"/>
                </a:cubicBezTo>
                <a:cubicBezTo>
                  <a:pt x="604" y="633"/>
                  <a:pt x="633" y="589"/>
                  <a:pt x="633" y="545"/>
                </a:cubicBezTo>
                <a:cubicBezTo>
                  <a:pt x="633" y="162"/>
                  <a:pt x="633" y="162"/>
                  <a:pt x="633" y="162"/>
                </a:cubicBezTo>
                <a:cubicBezTo>
                  <a:pt x="633" y="118"/>
                  <a:pt x="604" y="73"/>
                  <a:pt x="560" y="73"/>
                </a:cubicBez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74"/>
                  <a:pt x="575" y="589"/>
                  <a:pt x="56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74"/>
                  <a:pt x="45" y="545"/>
                </a:cubicBezTo>
                <a:cubicBezTo>
                  <a:pt x="45" y="236"/>
                  <a:pt x="45" y="236"/>
                  <a:pt x="45" y="236"/>
                </a:cubicBezTo>
                <a:cubicBezTo>
                  <a:pt x="589" y="236"/>
                  <a:pt x="589" y="236"/>
                  <a:pt x="589" y="236"/>
                </a:cubicBezTo>
                <a:lnTo>
                  <a:pt x="589" y="545"/>
                </a:lnTo>
                <a:close/>
                <a:moveTo>
                  <a:pt x="589" y="191"/>
                </a:moveTo>
                <a:lnTo>
                  <a:pt x="589" y="191"/>
                </a:lnTo>
                <a:cubicBezTo>
                  <a:pt x="45" y="191"/>
                  <a:pt x="45" y="191"/>
                  <a:pt x="45" y="191"/>
                </a:cubicBezTo>
                <a:cubicBezTo>
                  <a:pt x="45" y="73"/>
                  <a:pt x="45" y="73"/>
                  <a:pt x="45" y="73"/>
                </a:cubicBezTo>
                <a:cubicBezTo>
                  <a:pt x="45" y="59"/>
                  <a:pt x="59" y="44"/>
                  <a:pt x="89" y="44"/>
                </a:cubicBezTo>
                <a:cubicBezTo>
                  <a:pt x="207" y="44"/>
                  <a:pt x="207" y="44"/>
                  <a:pt x="207" y="44"/>
                </a:cubicBezTo>
                <a:cubicBezTo>
                  <a:pt x="221" y="44"/>
                  <a:pt x="236" y="59"/>
                  <a:pt x="236" y="73"/>
                </a:cubicBezTo>
                <a:cubicBezTo>
                  <a:pt x="236" y="118"/>
                  <a:pt x="236" y="118"/>
                  <a:pt x="236" y="118"/>
                </a:cubicBezTo>
                <a:cubicBezTo>
                  <a:pt x="560" y="118"/>
                  <a:pt x="560" y="118"/>
                  <a:pt x="560" y="118"/>
                </a:cubicBezTo>
                <a:cubicBezTo>
                  <a:pt x="575" y="118"/>
                  <a:pt x="589" y="132"/>
                  <a:pt x="589" y="162"/>
                </a:cubicBezTo>
                <a:lnTo>
                  <a:pt x="589" y="191"/>
                </a:ln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207" id="332"/>
          <p:cNvSpPr/>
          <p:nvPr/>
        </p:nvSpPr>
        <p:spPr>
          <a:xfrm>
            <a:off x="10051680" y="2030160"/>
            <a:ext cx="505800" cy="543600"/>
          </a:xfrm>
          <a:custGeom>
            <a:avLst/>
            <a:gdLst>
              <a:gd name="textAreaLeft" fmla="*/ 0 w 505800"/>
              <a:gd name="textAreaRight" fmla="*/ 506160 w 505800"/>
              <a:gd name="textAreaTop" fmla="*/ 0 h 543600"/>
              <a:gd name="textAreaBottom" fmla="*/ 543960 h 543600"/>
            </a:gdLst>
            <a:ahLst/>
            <a:rect r="textAreaRight" b="textAreaBottom" t="textAreaTop" l="textAreaLeft"/>
            <a:pathLst>
              <a:path w="590" h="634">
                <a:moveTo>
                  <a:pt x="516" y="0"/>
                </a:moveTo>
                <a:lnTo>
                  <a:pt x="516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30"/>
                  <a:pt x="0" y="73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4" y="633"/>
                  <a:pt x="89" y="633"/>
                </a:cubicBezTo>
                <a:cubicBezTo>
                  <a:pt x="516" y="633"/>
                  <a:pt x="516" y="633"/>
                  <a:pt x="516" y="633"/>
                </a:cubicBezTo>
                <a:cubicBezTo>
                  <a:pt x="560" y="633"/>
                  <a:pt x="589" y="589"/>
                  <a:pt x="589" y="545"/>
                </a:cubicBezTo>
                <a:cubicBezTo>
                  <a:pt x="589" y="73"/>
                  <a:pt x="589" y="73"/>
                  <a:pt x="589" y="73"/>
                </a:cubicBezTo>
                <a:cubicBezTo>
                  <a:pt x="589" y="30"/>
                  <a:pt x="560" y="0"/>
                  <a:pt x="516" y="0"/>
                </a:cubicBezTo>
                <a:close/>
                <a:moveTo>
                  <a:pt x="89" y="44"/>
                </a:moveTo>
                <a:lnTo>
                  <a:pt x="89" y="44"/>
                </a:lnTo>
                <a:cubicBezTo>
                  <a:pt x="516" y="44"/>
                  <a:pt x="516" y="44"/>
                  <a:pt x="516" y="44"/>
                </a:cubicBezTo>
                <a:cubicBezTo>
                  <a:pt x="530" y="44"/>
                  <a:pt x="530" y="44"/>
                  <a:pt x="530" y="44"/>
                </a:cubicBezTo>
                <a:cubicBezTo>
                  <a:pt x="457" y="118"/>
                  <a:pt x="457" y="118"/>
                  <a:pt x="457" y="118"/>
                </a:cubicBezTo>
                <a:cubicBezTo>
                  <a:pt x="148" y="118"/>
                  <a:pt x="148" y="118"/>
                  <a:pt x="148" y="118"/>
                </a:cubicBezTo>
                <a:cubicBezTo>
                  <a:pt x="59" y="44"/>
                  <a:pt x="59" y="44"/>
                  <a:pt x="59" y="44"/>
                </a:cubicBezTo>
                <a:cubicBezTo>
                  <a:pt x="74" y="44"/>
                  <a:pt x="74" y="44"/>
                  <a:pt x="89" y="44"/>
                </a:cubicBezTo>
                <a:close/>
                <a:moveTo>
                  <a:pt x="560" y="545"/>
                </a:moveTo>
                <a:lnTo>
                  <a:pt x="560" y="545"/>
                </a:lnTo>
                <a:cubicBezTo>
                  <a:pt x="560" y="574"/>
                  <a:pt x="530" y="589"/>
                  <a:pt x="516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4" y="574"/>
                  <a:pt x="44" y="545"/>
                </a:cubicBezTo>
                <a:cubicBezTo>
                  <a:pt x="44" y="89"/>
                  <a:pt x="44" y="89"/>
                  <a:pt x="44" y="89"/>
                </a:cubicBezTo>
                <a:cubicBezTo>
                  <a:pt x="118" y="162"/>
                  <a:pt x="118" y="162"/>
                  <a:pt x="118" y="162"/>
                </a:cubicBezTo>
                <a:cubicBezTo>
                  <a:pt x="471" y="162"/>
                  <a:pt x="471" y="162"/>
                  <a:pt x="471" y="162"/>
                </a:cubicBezTo>
                <a:cubicBezTo>
                  <a:pt x="560" y="89"/>
                  <a:pt x="560" y="89"/>
                  <a:pt x="560" y="89"/>
                </a:cubicBezTo>
                <a:lnTo>
                  <a:pt x="560" y="545"/>
                </a:ln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208" id="333"/>
          <p:cNvSpPr/>
          <p:nvPr/>
        </p:nvSpPr>
        <p:spPr>
          <a:xfrm>
            <a:off x="8277680" y="2057960"/>
            <a:ext cx="490680" cy="494640"/>
          </a:xfrm>
          <a:custGeom>
            <a:avLst/>
            <a:gdLst>
              <a:gd name="textAreaLeft" fmla="*/ 0 w 490680"/>
              <a:gd name="textAreaRight" fmla="*/ 491040 w 490680"/>
              <a:gd name="textAreaTop" fmla="*/ 0 h 494640"/>
              <a:gd name="textAreaBottom" fmla="*/ 495000 h 494640"/>
            </a:gdLst>
            <a:ahLst/>
            <a:rect r="textAreaRight" b="textAreaBottom" t="textAreaTop" l="textAreaLeft"/>
            <a:pathLst>
              <a:path w="575" h="576">
                <a:moveTo>
                  <a:pt x="544" y="221"/>
                </a:moveTo>
                <a:lnTo>
                  <a:pt x="544" y="221"/>
                </a:lnTo>
                <a:cubicBezTo>
                  <a:pt x="265" y="486"/>
                  <a:pt x="265" y="486"/>
                  <a:pt x="265" y="486"/>
                </a:cubicBezTo>
                <a:cubicBezTo>
                  <a:pt x="220" y="530"/>
                  <a:pt x="147" y="530"/>
                  <a:pt x="88" y="486"/>
                </a:cubicBezTo>
                <a:cubicBezTo>
                  <a:pt x="44" y="442"/>
                  <a:pt x="44" y="368"/>
                  <a:pt x="88" y="324"/>
                </a:cubicBezTo>
                <a:cubicBezTo>
                  <a:pt x="338" y="74"/>
                  <a:pt x="338" y="74"/>
                  <a:pt x="338" y="74"/>
                </a:cubicBezTo>
                <a:cubicBezTo>
                  <a:pt x="383" y="45"/>
                  <a:pt x="426" y="45"/>
                  <a:pt x="456" y="74"/>
                </a:cubicBezTo>
                <a:cubicBezTo>
                  <a:pt x="485" y="103"/>
                  <a:pt x="485" y="162"/>
                  <a:pt x="456" y="192"/>
                </a:cubicBezTo>
                <a:cubicBezTo>
                  <a:pt x="206" y="442"/>
                  <a:pt x="206" y="442"/>
                  <a:pt x="206" y="442"/>
                </a:cubicBezTo>
                <a:cubicBezTo>
                  <a:pt x="191" y="457"/>
                  <a:pt x="162" y="457"/>
                  <a:pt x="147" y="442"/>
                </a:cubicBezTo>
                <a:cubicBezTo>
                  <a:pt x="132" y="427"/>
                  <a:pt x="132" y="398"/>
                  <a:pt x="147" y="383"/>
                </a:cubicBezTo>
                <a:cubicBezTo>
                  <a:pt x="367" y="162"/>
                  <a:pt x="367" y="162"/>
                  <a:pt x="367" y="162"/>
                </a:cubicBezTo>
                <a:cubicBezTo>
                  <a:pt x="338" y="133"/>
                  <a:pt x="338" y="133"/>
                  <a:pt x="338" y="133"/>
                </a:cubicBezTo>
                <a:cubicBezTo>
                  <a:pt x="117" y="354"/>
                  <a:pt x="117" y="354"/>
                  <a:pt x="117" y="354"/>
                </a:cubicBezTo>
                <a:cubicBezTo>
                  <a:pt x="88" y="383"/>
                  <a:pt x="88" y="427"/>
                  <a:pt x="117" y="457"/>
                </a:cubicBezTo>
                <a:cubicBezTo>
                  <a:pt x="147" y="501"/>
                  <a:pt x="206" y="501"/>
                  <a:pt x="235" y="457"/>
                </a:cubicBezTo>
                <a:cubicBezTo>
                  <a:pt x="485" y="221"/>
                  <a:pt x="485" y="221"/>
                  <a:pt x="485" y="221"/>
                </a:cubicBezTo>
                <a:cubicBezTo>
                  <a:pt x="530" y="162"/>
                  <a:pt x="530" y="88"/>
                  <a:pt x="485" y="45"/>
                </a:cubicBezTo>
                <a:cubicBezTo>
                  <a:pt x="441" y="0"/>
                  <a:pt x="367" y="0"/>
                  <a:pt x="324" y="45"/>
                </a:cubicBezTo>
                <a:cubicBezTo>
                  <a:pt x="58" y="309"/>
                  <a:pt x="58" y="309"/>
                  <a:pt x="58" y="309"/>
                </a:cubicBezTo>
                <a:cubicBezTo>
                  <a:pt x="0" y="368"/>
                  <a:pt x="14" y="457"/>
                  <a:pt x="58" y="516"/>
                </a:cubicBezTo>
                <a:cubicBezTo>
                  <a:pt x="117" y="575"/>
                  <a:pt x="206" y="575"/>
                  <a:pt x="279" y="530"/>
                </a:cubicBezTo>
                <a:cubicBezTo>
                  <a:pt x="574" y="236"/>
                  <a:pt x="574" y="236"/>
                  <a:pt x="574" y="236"/>
                </a:cubicBezTo>
                <a:lnTo>
                  <a:pt x="544" y="221"/>
                </a:lnTo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209" id="334"/>
          <p:cNvSpPr/>
          <p:nvPr/>
        </p:nvSpPr>
        <p:spPr>
          <a:xfrm>
            <a:off x="6730120" y="2010160"/>
            <a:ext cx="264240" cy="543600"/>
          </a:xfrm>
          <a:custGeom>
            <a:avLst/>
            <a:gdLst>
              <a:gd name="textAreaLeft" fmla="*/ 0 w 264240"/>
              <a:gd name="textAreaRight" fmla="*/ 264600 w 264240"/>
              <a:gd name="textAreaTop" fmla="*/ 0 h 543600"/>
              <a:gd name="textAreaBottom" fmla="*/ 543960 h 543600"/>
            </a:gdLst>
            <a:ahLst/>
            <a:rect r="textAreaRight" b="textAreaBottom" t="textAreaTop" l="textAreaLeft"/>
            <a:pathLst>
              <a:path w="310" h="634">
                <a:moveTo>
                  <a:pt x="280" y="73"/>
                </a:moveTo>
                <a:lnTo>
                  <a:pt x="280" y="73"/>
                </a:lnTo>
                <a:cubicBezTo>
                  <a:pt x="280" y="471"/>
                  <a:pt x="280" y="471"/>
                  <a:pt x="280" y="471"/>
                </a:cubicBezTo>
                <a:cubicBezTo>
                  <a:pt x="280" y="530"/>
                  <a:pt x="221" y="589"/>
                  <a:pt x="162" y="589"/>
                </a:cubicBezTo>
                <a:cubicBezTo>
                  <a:pt x="89" y="589"/>
                  <a:pt x="45" y="530"/>
                  <a:pt x="45" y="471"/>
                </a:cubicBezTo>
                <a:cubicBezTo>
                  <a:pt x="45" y="118"/>
                  <a:pt x="45" y="118"/>
                  <a:pt x="45" y="118"/>
                </a:cubicBezTo>
                <a:cubicBezTo>
                  <a:pt x="45" y="73"/>
                  <a:pt x="74" y="44"/>
                  <a:pt x="118" y="44"/>
                </a:cubicBezTo>
                <a:cubicBezTo>
                  <a:pt x="162" y="44"/>
                  <a:pt x="192" y="73"/>
                  <a:pt x="192" y="118"/>
                </a:cubicBezTo>
                <a:cubicBezTo>
                  <a:pt x="192" y="471"/>
                  <a:pt x="192" y="471"/>
                  <a:pt x="192" y="471"/>
                </a:cubicBezTo>
                <a:cubicBezTo>
                  <a:pt x="192" y="486"/>
                  <a:pt x="177" y="515"/>
                  <a:pt x="162" y="515"/>
                </a:cubicBezTo>
                <a:cubicBezTo>
                  <a:pt x="133" y="515"/>
                  <a:pt x="118" y="486"/>
                  <a:pt x="118" y="471"/>
                </a:cubicBezTo>
                <a:cubicBezTo>
                  <a:pt x="118" y="162"/>
                  <a:pt x="118" y="162"/>
                  <a:pt x="118" y="162"/>
                </a:cubicBezTo>
                <a:cubicBezTo>
                  <a:pt x="74" y="162"/>
                  <a:pt x="74" y="162"/>
                  <a:pt x="74" y="162"/>
                </a:cubicBezTo>
                <a:cubicBezTo>
                  <a:pt x="74" y="471"/>
                  <a:pt x="74" y="471"/>
                  <a:pt x="74" y="471"/>
                </a:cubicBezTo>
                <a:cubicBezTo>
                  <a:pt x="74" y="515"/>
                  <a:pt x="118" y="545"/>
                  <a:pt x="162" y="545"/>
                </a:cubicBezTo>
                <a:cubicBezTo>
                  <a:pt x="207" y="545"/>
                  <a:pt x="236" y="515"/>
                  <a:pt x="236" y="471"/>
                </a:cubicBezTo>
                <a:cubicBezTo>
                  <a:pt x="236" y="118"/>
                  <a:pt x="236" y="118"/>
                  <a:pt x="236" y="118"/>
                </a:cubicBezTo>
                <a:cubicBezTo>
                  <a:pt x="236" y="59"/>
                  <a:pt x="177" y="0"/>
                  <a:pt x="118" y="0"/>
                </a:cubicBezTo>
                <a:cubicBezTo>
                  <a:pt x="59" y="0"/>
                  <a:pt x="0" y="59"/>
                  <a:pt x="0" y="118"/>
                </a:cubicBezTo>
                <a:cubicBezTo>
                  <a:pt x="0" y="486"/>
                  <a:pt x="0" y="486"/>
                  <a:pt x="0" y="486"/>
                </a:cubicBezTo>
                <a:cubicBezTo>
                  <a:pt x="15" y="574"/>
                  <a:pt x="74" y="633"/>
                  <a:pt x="162" y="633"/>
                </a:cubicBezTo>
                <a:cubicBezTo>
                  <a:pt x="236" y="633"/>
                  <a:pt x="309" y="574"/>
                  <a:pt x="309" y="486"/>
                </a:cubicBezTo>
                <a:cubicBezTo>
                  <a:pt x="309" y="73"/>
                  <a:pt x="309" y="73"/>
                  <a:pt x="309" y="73"/>
                </a:cubicBezTo>
                <a:lnTo>
                  <a:pt x="280" y="73"/>
                </a:lnTo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210" id="335"/>
          <p:cNvSpPr/>
          <p:nvPr/>
        </p:nvSpPr>
        <p:spPr>
          <a:xfrm>
            <a:off x="4961000" y="2035280"/>
            <a:ext cx="505800" cy="505800"/>
          </a:xfrm>
          <a:custGeom>
            <a:avLst/>
            <a:gdLst>
              <a:gd name="textAreaLeft" fmla="*/ 0 w 505800"/>
              <a:gd name="textAreaRight" fmla="*/ 506160 w 505800"/>
              <a:gd name="textAreaTop" fmla="*/ 0 h 505800"/>
              <a:gd name="textAreaBottom" fmla="*/ 506160 h 505800"/>
            </a:gdLst>
            <a:ahLst/>
            <a:rect r="textAreaRight" b="textAreaBottom" t="textAreaTop" l="textAreaLeft"/>
            <a:pathLst>
              <a:path w="590" h="589">
                <a:moveTo>
                  <a:pt x="457" y="412"/>
                </a:moveTo>
                <a:lnTo>
                  <a:pt x="560" y="324"/>
                </a:lnTo>
                <a:lnTo>
                  <a:pt x="501" y="324"/>
                </a:lnTo>
                <a:lnTo>
                  <a:pt x="280" y="103"/>
                </a:lnTo>
                <a:lnTo>
                  <a:pt x="280" y="0"/>
                </a:lnTo>
                <a:lnTo>
                  <a:pt x="0" y="279"/>
                </a:lnTo>
                <a:lnTo>
                  <a:pt x="103" y="279"/>
                </a:lnTo>
                <a:lnTo>
                  <a:pt x="324" y="500"/>
                </a:lnTo>
                <a:lnTo>
                  <a:pt x="324" y="559"/>
                </a:lnTo>
                <a:lnTo>
                  <a:pt x="412" y="456"/>
                </a:lnTo>
                <a:lnTo>
                  <a:pt x="574" y="588"/>
                </a:lnTo>
                <a:lnTo>
                  <a:pt x="589" y="574"/>
                </a:lnTo>
                <a:lnTo>
                  <a:pt x="457" y="412"/>
                </a:lnTo>
                <a:close/>
                <a:moveTo>
                  <a:pt x="353" y="471"/>
                </a:moveTo>
                <a:lnTo>
                  <a:pt x="133" y="250"/>
                </a:lnTo>
                <a:lnTo>
                  <a:pt x="251" y="132"/>
                </a:lnTo>
                <a:lnTo>
                  <a:pt x="471" y="353"/>
                </a:lnTo>
                <a:lnTo>
                  <a:pt x="353" y="471"/>
                </a:ln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212" id="336"/>
          <p:cNvSpPr/>
          <p:nvPr/>
        </p:nvSpPr>
        <p:spPr>
          <a:xfrm>
            <a:off x="19074520" y="1141120"/>
            <a:ext cx="177120" cy="543600"/>
          </a:xfrm>
          <a:custGeom>
            <a:avLst/>
            <a:gdLst>
              <a:gd name="textAreaLeft" fmla="*/ 0 w 177120"/>
              <a:gd name="textAreaRight" fmla="*/ 177480 w 177120"/>
              <a:gd name="textAreaTop" fmla="*/ 0 h 543600"/>
              <a:gd name="textAreaBottom" fmla="*/ 543960 h 543600"/>
            </a:gdLst>
            <a:ahLst/>
            <a:rect r="textAreaRight" b="textAreaBottom" t="textAreaTop" l="textAreaLeft"/>
            <a:pathLst>
              <a:path w="207" h="634">
                <a:moveTo>
                  <a:pt x="162" y="0"/>
                </a:moveTo>
                <a:lnTo>
                  <a:pt x="162" y="0"/>
                </a:lnTo>
                <a:cubicBezTo>
                  <a:pt x="44" y="0"/>
                  <a:pt x="44" y="0"/>
                  <a:pt x="44" y="0"/>
                </a:cubicBezTo>
                <a:cubicBezTo>
                  <a:pt x="15" y="0"/>
                  <a:pt x="0" y="15"/>
                  <a:pt x="0" y="29"/>
                </a:cubicBezTo>
                <a:cubicBezTo>
                  <a:pt x="0" y="471"/>
                  <a:pt x="0" y="471"/>
                  <a:pt x="0" y="471"/>
                </a:cubicBezTo>
                <a:cubicBezTo>
                  <a:pt x="88" y="604"/>
                  <a:pt x="88" y="604"/>
                  <a:pt x="88" y="604"/>
                </a:cubicBezTo>
                <a:cubicBezTo>
                  <a:pt x="88" y="633"/>
                  <a:pt x="118" y="633"/>
                  <a:pt x="118" y="604"/>
                </a:cubicBezTo>
                <a:cubicBezTo>
                  <a:pt x="206" y="471"/>
                  <a:pt x="206" y="471"/>
                  <a:pt x="206" y="471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6" y="15"/>
                  <a:pt x="192" y="0"/>
                  <a:pt x="162" y="0"/>
                </a:cubicBezTo>
                <a:close/>
                <a:moveTo>
                  <a:pt x="103" y="575"/>
                </a:moveTo>
                <a:lnTo>
                  <a:pt x="103" y="575"/>
                </a:lnTo>
                <a:cubicBezTo>
                  <a:pt x="44" y="471"/>
                  <a:pt x="44" y="471"/>
                  <a:pt x="44" y="471"/>
                </a:cubicBezTo>
                <a:cubicBezTo>
                  <a:pt x="162" y="471"/>
                  <a:pt x="162" y="471"/>
                  <a:pt x="162" y="471"/>
                </a:cubicBezTo>
                <a:lnTo>
                  <a:pt x="103" y="575"/>
                </a:lnTo>
                <a:close/>
                <a:moveTo>
                  <a:pt x="162" y="427"/>
                </a:moveTo>
                <a:lnTo>
                  <a:pt x="162" y="427"/>
                </a:lnTo>
                <a:cubicBezTo>
                  <a:pt x="118" y="427"/>
                  <a:pt x="59" y="427"/>
                  <a:pt x="44" y="427"/>
                </a:cubicBezTo>
                <a:cubicBezTo>
                  <a:pt x="44" y="177"/>
                  <a:pt x="44" y="177"/>
                  <a:pt x="44" y="177"/>
                </a:cubicBezTo>
                <a:cubicBezTo>
                  <a:pt x="162" y="177"/>
                  <a:pt x="162" y="177"/>
                  <a:pt x="162" y="177"/>
                </a:cubicBezTo>
                <a:lnTo>
                  <a:pt x="162" y="427"/>
                </a:lnTo>
                <a:close/>
                <a:moveTo>
                  <a:pt x="162" y="133"/>
                </a:moveTo>
                <a:lnTo>
                  <a:pt x="162" y="133"/>
                </a:lnTo>
                <a:cubicBezTo>
                  <a:pt x="44" y="133"/>
                  <a:pt x="44" y="133"/>
                  <a:pt x="44" y="133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29"/>
                  <a:pt x="44" y="29"/>
                  <a:pt x="59" y="29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62" y="29"/>
                  <a:pt x="162" y="29"/>
                  <a:pt x="162" y="59"/>
                </a:cubicBezTo>
                <a:lnTo>
                  <a:pt x="162" y="133"/>
                </a:ln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213" id="337"/>
          <p:cNvSpPr/>
          <p:nvPr/>
        </p:nvSpPr>
        <p:spPr>
          <a:xfrm>
            <a:off x="17259680" y="1151120"/>
            <a:ext cx="543600" cy="528480"/>
          </a:xfrm>
          <a:custGeom>
            <a:avLst/>
            <a:gdLst>
              <a:gd name="textAreaLeft" fmla="*/ 0 w 543600"/>
              <a:gd name="textAreaRight" fmla="*/ 543960 w 543600"/>
              <a:gd name="textAreaTop" fmla="*/ 0 h 528480"/>
              <a:gd name="textAreaBottom" fmla="*/ 528840 h 528480"/>
            </a:gdLst>
            <a:ahLst/>
            <a:rect r="textAreaRight" b="textAreaBottom" t="textAreaTop" l="textAreaLeft"/>
            <a:pathLst>
              <a:path w="634" h="619">
                <a:moveTo>
                  <a:pt x="589" y="236"/>
                </a:moveTo>
                <a:lnTo>
                  <a:pt x="589" y="236"/>
                </a:lnTo>
                <a:cubicBezTo>
                  <a:pt x="589" y="545"/>
                  <a:pt x="589" y="545"/>
                  <a:pt x="589" y="545"/>
                </a:cubicBezTo>
                <a:cubicBezTo>
                  <a:pt x="589" y="559"/>
                  <a:pt x="575" y="589"/>
                  <a:pt x="545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59"/>
                  <a:pt x="45" y="545"/>
                </a:cubicBezTo>
                <a:cubicBezTo>
                  <a:pt x="45" y="74"/>
                  <a:pt x="45" y="74"/>
                  <a:pt x="45" y="74"/>
                </a:cubicBezTo>
                <a:cubicBezTo>
                  <a:pt x="45" y="59"/>
                  <a:pt x="59" y="29"/>
                  <a:pt x="89" y="29"/>
                </a:cubicBezTo>
                <a:cubicBezTo>
                  <a:pt x="398" y="29"/>
                  <a:pt x="398" y="29"/>
                  <a:pt x="398" y="29"/>
                </a:cubicBezTo>
                <a:cubicBezTo>
                  <a:pt x="398" y="0"/>
                  <a:pt x="398" y="0"/>
                  <a:pt x="39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89" y="618"/>
                </a:cubicBezTo>
                <a:cubicBezTo>
                  <a:pt x="545" y="618"/>
                  <a:pt x="545" y="618"/>
                  <a:pt x="545" y="618"/>
                </a:cubicBezTo>
                <a:cubicBezTo>
                  <a:pt x="589" y="618"/>
                  <a:pt x="633" y="589"/>
                  <a:pt x="633" y="545"/>
                </a:cubicBezTo>
                <a:cubicBezTo>
                  <a:pt x="633" y="236"/>
                  <a:pt x="633" y="236"/>
                  <a:pt x="633" y="236"/>
                </a:cubicBezTo>
                <a:lnTo>
                  <a:pt x="589" y="236"/>
                </a:lnTo>
                <a:close/>
                <a:moveTo>
                  <a:pt x="162" y="354"/>
                </a:moveTo>
                <a:lnTo>
                  <a:pt x="162" y="354"/>
                </a:lnTo>
                <a:cubicBezTo>
                  <a:pt x="74" y="516"/>
                  <a:pt x="74" y="516"/>
                  <a:pt x="74" y="516"/>
                </a:cubicBezTo>
                <a:cubicBezTo>
                  <a:pt x="74" y="545"/>
                  <a:pt x="89" y="559"/>
                  <a:pt x="103" y="545"/>
                </a:cubicBezTo>
                <a:cubicBezTo>
                  <a:pt x="280" y="457"/>
                  <a:pt x="280" y="457"/>
                  <a:pt x="280" y="457"/>
                </a:cubicBezTo>
                <a:lnTo>
                  <a:pt x="295" y="457"/>
                </a:lnTo>
                <a:cubicBezTo>
                  <a:pt x="604" y="147"/>
                  <a:pt x="604" y="147"/>
                  <a:pt x="604" y="147"/>
                </a:cubicBezTo>
                <a:cubicBezTo>
                  <a:pt x="619" y="133"/>
                  <a:pt x="619" y="103"/>
                  <a:pt x="604" y="88"/>
                </a:cubicBezTo>
                <a:cubicBezTo>
                  <a:pt x="530" y="29"/>
                  <a:pt x="530" y="29"/>
                  <a:pt x="530" y="29"/>
                </a:cubicBezTo>
                <a:cubicBezTo>
                  <a:pt x="516" y="15"/>
                  <a:pt x="486" y="15"/>
                  <a:pt x="471" y="29"/>
                </a:cubicBezTo>
                <a:cubicBezTo>
                  <a:pt x="177" y="324"/>
                  <a:pt x="177" y="324"/>
                  <a:pt x="177" y="324"/>
                </a:cubicBezTo>
                <a:cubicBezTo>
                  <a:pt x="162" y="339"/>
                  <a:pt x="162" y="339"/>
                  <a:pt x="162" y="354"/>
                </a:cubicBezTo>
                <a:close/>
                <a:moveTo>
                  <a:pt x="486" y="74"/>
                </a:moveTo>
                <a:lnTo>
                  <a:pt x="486" y="74"/>
                </a:lnTo>
                <a:cubicBezTo>
                  <a:pt x="501" y="59"/>
                  <a:pt x="516" y="59"/>
                  <a:pt x="516" y="74"/>
                </a:cubicBezTo>
                <a:cubicBezTo>
                  <a:pt x="560" y="103"/>
                  <a:pt x="560" y="103"/>
                  <a:pt x="560" y="103"/>
                </a:cubicBezTo>
                <a:cubicBezTo>
                  <a:pt x="575" y="118"/>
                  <a:pt x="575" y="133"/>
                  <a:pt x="560" y="133"/>
                </a:cubicBezTo>
                <a:cubicBezTo>
                  <a:pt x="516" y="177"/>
                  <a:pt x="516" y="177"/>
                  <a:pt x="516" y="177"/>
                </a:cubicBezTo>
                <a:cubicBezTo>
                  <a:pt x="457" y="103"/>
                  <a:pt x="457" y="103"/>
                  <a:pt x="457" y="103"/>
                </a:cubicBezTo>
                <a:lnTo>
                  <a:pt x="486" y="74"/>
                </a:lnTo>
                <a:close/>
                <a:moveTo>
                  <a:pt x="428" y="133"/>
                </a:moveTo>
                <a:lnTo>
                  <a:pt x="428" y="133"/>
                </a:lnTo>
                <a:cubicBezTo>
                  <a:pt x="486" y="206"/>
                  <a:pt x="486" y="206"/>
                  <a:pt x="486" y="206"/>
                </a:cubicBezTo>
                <a:cubicBezTo>
                  <a:pt x="266" y="427"/>
                  <a:pt x="266" y="427"/>
                  <a:pt x="266" y="427"/>
                </a:cubicBezTo>
                <a:cubicBezTo>
                  <a:pt x="251" y="398"/>
                  <a:pt x="207" y="368"/>
                  <a:pt x="207" y="354"/>
                </a:cubicBezTo>
                <a:lnTo>
                  <a:pt x="428" y="133"/>
                </a:lnTo>
                <a:close/>
                <a:moveTo>
                  <a:pt x="236" y="442"/>
                </a:moveTo>
                <a:lnTo>
                  <a:pt x="236" y="442"/>
                </a:lnTo>
                <a:cubicBezTo>
                  <a:pt x="133" y="516"/>
                  <a:pt x="133" y="516"/>
                  <a:pt x="133" y="516"/>
                </a:cubicBezTo>
                <a:cubicBezTo>
                  <a:pt x="118" y="516"/>
                  <a:pt x="118" y="501"/>
                  <a:pt x="118" y="501"/>
                </a:cubicBezTo>
                <a:cubicBezTo>
                  <a:pt x="177" y="398"/>
                  <a:pt x="177" y="398"/>
                  <a:pt x="177" y="398"/>
                </a:cubicBezTo>
                <a:lnTo>
                  <a:pt x="236" y="442"/>
                </a:ln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214" id="338"/>
          <p:cNvSpPr/>
          <p:nvPr/>
        </p:nvSpPr>
        <p:spPr>
          <a:xfrm>
            <a:off x="15510440" y="1151120"/>
            <a:ext cx="468000" cy="528480"/>
          </a:xfrm>
          <a:custGeom>
            <a:avLst/>
            <a:gdLst>
              <a:gd name="textAreaLeft" fmla="*/ 0 w 468000"/>
              <a:gd name="textAreaRight" fmla="*/ 468360 w 468000"/>
              <a:gd name="textAreaTop" fmla="*/ 0 h 528480"/>
              <a:gd name="textAreaBottom" fmla="*/ 528840 h 528480"/>
            </a:gdLst>
            <a:ahLst/>
            <a:rect r="textAreaRight" b="textAreaBottom" t="textAreaTop" l="textAreaLeft"/>
            <a:pathLst>
              <a:path w="545" h="619">
                <a:moveTo>
                  <a:pt x="412" y="368"/>
                </a:moveTo>
                <a:lnTo>
                  <a:pt x="412" y="368"/>
                </a:lnTo>
                <a:cubicBezTo>
                  <a:pt x="132" y="368"/>
                  <a:pt x="132" y="368"/>
                  <a:pt x="132" y="368"/>
                </a:cubicBezTo>
                <a:cubicBezTo>
                  <a:pt x="118" y="368"/>
                  <a:pt x="118" y="383"/>
                  <a:pt x="118" y="383"/>
                </a:cubicBezTo>
                <a:cubicBezTo>
                  <a:pt x="118" y="398"/>
                  <a:pt x="118" y="412"/>
                  <a:pt x="132" y="412"/>
                </a:cubicBezTo>
                <a:cubicBezTo>
                  <a:pt x="412" y="412"/>
                  <a:pt x="412" y="412"/>
                  <a:pt x="412" y="412"/>
                </a:cubicBezTo>
                <a:cubicBezTo>
                  <a:pt x="412" y="412"/>
                  <a:pt x="427" y="398"/>
                  <a:pt x="427" y="383"/>
                </a:cubicBezTo>
                <a:lnTo>
                  <a:pt x="412" y="368"/>
                </a:lnTo>
                <a:close/>
                <a:moveTo>
                  <a:pt x="412" y="471"/>
                </a:moveTo>
                <a:lnTo>
                  <a:pt x="412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18" y="471"/>
                  <a:pt x="118" y="471"/>
                  <a:pt x="118" y="486"/>
                </a:cubicBezTo>
                <a:cubicBezTo>
                  <a:pt x="118" y="501"/>
                  <a:pt x="118" y="501"/>
                  <a:pt x="132" y="501"/>
                </a:cubicBezTo>
                <a:cubicBezTo>
                  <a:pt x="412" y="501"/>
                  <a:pt x="412" y="501"/>
                  <a:pt x="412" y="501"/>
                </a:cubicBezTo>
                <a:cubicBezTo>
                  <a:pt x="412" y="501"/>
                  <a:pt x="427" y="501"/>
                  <a:pt x="427" y="486"/>
                </a:cubicBezTo>
                <a:cubicBezTo>
                  <a:pt x="427" y="471"/>
                  <a:pt x="412" y="471"/>
                  <a:pt x="412" y="471"/>
                </a:cubicBezTo>
                <a:close/>
                <a:moveTo>
                  <a:pt x="471" y="74"/>
                </a:moveTo>
                <a:lnTo>
                  <a:pt x="471" y="74"/>
                </a:lnTo>
                <a:cubicBezTo>
                  <a:pt x="412" y="74"/>
                  <a:pt x="412" y="74"/>
                  <a:pt x="412" y="74"/>
                </a:cubicBezTo>
                <a:cubicBezTo>
                  <a:pt x="412" y="29"/>
                  <a:pt x="412" y="29"/>
                  <a:pt x="412" y="29"/>
                </a:cubicBezTo>
                <a:cubicBezTo>
                  <a:pt x="353" y="29"/>
                  <a:pt x="353" y="29"/>
                  <a:pt x="353" y="29"/>
                </a:cubicBezTo>
                <a:cubicBezTo>
                  <a:pt x="339" y="15"/>
                  <a:pt x="309" y="0"/>
                  <a:pt x="265" y="0"/>
                </a:cubicBezTo>
                <a:cubicBezTo>
                  <a:pt x="235" y="0"/>
                  <a:pt x="206" y="15"/>
                  <a:pt x="191" y="29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29" y="74"/>
                  <a:pt x="0" y="103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71" y="618"/>
                  <a:pt x="471" y="618"/>
                  <a:pt x="471" y="618"/>
                </a:cubicBezTo>
                <a:cubicBezTo>
                  <a:pt x="515" y="618"/>
                  <a:pt x="544" y="589"/>
                  <a:pt x="544" y="545"/>
                </a:cubicBezTo>
                <a:cubicBezTo>
                  <a:pt x="544" y="147"/>
                  <a:pt x="544" y="147"/>
                  <a:pt x="544" y="147"/>
                </a:cubicBezTo>
                <a:cubicBezTo>
                  <a:pt x="544" y="103"/>
                  <a:pt x="515" y="74"/>
                  <a:pt x="471" y="74"/>
                </a:cubicBezTo>
                <a:close/>
                <a:moveTo>
                  <a:pt x="177" y="74"/>
                </a:moveTo>
                <a:lnTo>
                  <a:pt x="177" y="74"/>
                </a:lnTo>
                <a:cubicBezTo>
                  <a:pt x="221" y="74"/>
                  <a:pt x="221" y="74"/>
                  <a:pt x="221" y="74"/>
                </a:cubicBezTo>
                <a:cubicBezTo>
                  <a:pt x="221" y="59"/>
                  <a:pt x="235" y="29"/>
                  <a:pt x="265" y="29"/>
                </a:cubicBezTo>
                <a:cubicBezTo>
                  <a:pt x="294" y="29"/>
                  <a:pt x="324" y="59"/>
                  <a:pt x="324" y="74"/>
                </a:cubicBezTo>
                <a:cubicBezTo>
                  <a:pt x="368" y="74"/>
                  <a:pt x="368" y="74"/>
                  <a:pt x="368" y="74"/>
                </a:cubicBezTo>
                <a:cubicBezTo>
                  <a:pt x="368" y="147"/>
                  <a:pt x="368" y="147"/>
                  <a:pt x="368" y="147"/>
                </a:cubicBezTo>
                <a:cubicBezTo>
                  <a:pt x="177" y="147"/>
                  <a:pt x="177" y="147"/>
                  <a:pt x="177" y="147"/>
                </a:cubicBezTo>
                <a:lnTo>
                  <a:pt x="177" y="74"/>
                </a:lnTo>
                <a:close/>
                <a:moveTo>
                  <a:pt x="500" y="545"/>
                </a:moveTo>
                <a:lnTo>
                  <a:pt x="500" y="545"/>
                </a:lnTo>
                <a:cubicBezTo>
                  <a:pt x="500" y="559"/>
                  <a:pt x="486" y="589"/>
                  <a:pt x="471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9" y="133"/>
                  <a:pt x="59" y="118"/>
                  <a:pt x="73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2" y="192"/>
                  <a:pt x="132" y="192"/>
                  <a:pt x="132" y="192"/>
                </a:cubicBezTo>
                <a:cubicBezTo>
                  <a:pt x="412" y="192"/>
                  <a:pt x="412" y="192"/>
                  <a:pt x="412" y="192"/>
                </a:cubicBezTo>
                <a:cubicBezTo>
                  <a:pt x="412" y="118"/>
                  <a:pt x="412" y="118"/>
                  <a:pt x="412" y="118"/>
                </a:cubicBezTo>
                <a:cubicBezTo>
                  <a:pt x="471" y="118"/>
                  <a:pt x="471" y="118"/>
                  <a:pt x="471" y="118"/>
                </a:cubicBezTo>
                <a:cubicBezTo>
                  <a:pt x="486" y="118"/>
                  <a:pt x="500" y="133"/>
                  <a:pt x="500" y="147"/>
                </a:cubicBezTo>
                <a:lnTo>
                  <a:pt x="500" y="545"/>
                </a:lnTo>
                <a:close/>
                <a:moveTo>
                  <a:pt x="412" y="265"/>
                </a:moveTo>
                <a:lnTo>
                  <a:pt x="412" y="265"/>
                </a:lnTo>
                <a:cubicBezTo>
                  <a:pt x="132" y="265"/>
                  <a:pt x="132" y="265"/>
                  <a:pt x="132" y="265"/>
                </a:cubicBezTo>
                <a:cubicBezTo>
                  <a:pt x="118" y="265"/>
                  <a:pt x="118" y="280"/>
                  <a:pt x="118" y="295"/>
                </a:cubicBezTo>
                <a:cubicBezTo>
                  <a:pt x="118" y="295"/>
                  <a:pt x="118" y="309"/>
                  <a:pt x="132" y="309"/>
                </a:cubicBezTo>
                <a:cubicBezTo>
                  <a:pt x="412" y="309"/>
                  <a:pt x="412" y="309"/>
                  <a:pt x="412" y="309"/>
                </a:cubicBezTo>
                <a:lnTo>
                  <a:pt x="427" y="295"/>
                </a:lnTo>
                <a:cubicBezTo>
                  <a:pt x="427" y="280"/>
                  <a:pt x="412" y="265"/>
                  <a:pt x="412" y="265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215" id="339"/>
          <p:cNvSpPr/>
          <p:nvPr/>
        </p:nvSpPr>
        <p:spPr>
          <a:xfrm>
            <a:off x="13690360" y="1141120"/>
            <a:ext cx="528480" cy="528480"/>
          </a:xfrm>
          <a:custGeom>
            <a:avLst/>
            <a:gdLst>
              <a:gd name="textAreaLeft" fmla="*/ 0 w 528480"/>
              <a:gd name="textAreaRight" fmla="*/ 528840 w 528480"/>
              <a:gd name="textAreaTop" fmla="*/ 0 h 528480"/>
              <a:gd name="textAreaBottom" fmla="*/ 528840 h 528480"/>
            </a:gdLst>
            <a:ahLst/>
            <a:rect r="textAreaRight" b="textAreaBottom" t="textAreaTop" l="textAreaLeft"/>
            <a:pathLst>
              <a:path w="619" h="619">
                <a:moveTo>
                  <a:pt x="545" y="0"/>
                </a:moveTo>
                <a:lnTo>
                  <a:pt x="545" y="0"/>
                </a:lnTo>
                <a:cubicBezTo>
                  <a:pt x="545" y="0"/>
                  <a:pt x="427" y="29"/>
                  <a:pt x="324" y="59"/>
                </a:cubicBezTo>
                <a:cubicBezTo>
                  <a:pt x="309" y="59"/>
                  <a:pt x="309" y="59"/>
                  <a:pt x="294" y="59"/>
                </a:cubicBezTo>
                <a:cubicBezTo>
                  <a:pt x="191" y="29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486"/>
                  <a:pt x="0" y="486"/>
                  <a:pt x="0" y="486"/>
                </a:cubicBezTo>
                <a:cubicBezTo>
                  <a:pt x="0" y="530"/>
                  <a:pt x="29" y="545"/>
                  <a:pt x="73" y="559"/>
                </a:cubicBezTo>
                <a:cubicBezTo>
                  <a:pt x="73" y="559"/>
                  <a:pt x="177" y="589"/>
                  <a:pt x="294" y="618"/>
                </a:cubicBezTo>
                <a:cubicBezTo>
                  <a:pt x="309" y="618"/>
                  <a:pt x="309" y="618"/>
                  <a:pt x="324" y="618"/>
                </a:cubicBezTo>
                <a:cubicBezTo>
                  <a:pt x="441" y="589"/>
                  <a:pt x="545" y="559"/>
                  <a:pt x="545" y="559"/>
                </a:cubicBezTo>
                <a:cubicBezTo>
                  <a:pt x="589" y="559"/>
                  <a:pt x="618" y="530"/>
                  <a:pt x="618" y="486"/>
                </a:cubicBezTo>
                <a:cubicBezTo>
                  <a:pt x="618" y="74"/>
                  <a:pt x="618" y="74"/>
                  <a:pt x="618" y="74"/>
                </a:cubicBezTo>
                <a:cubicBezTo>
                  <a:pt x="618" y="29"/>
                  <a:pt x="589" y="0"/>
                  <a:pt x="545" y="0"/>
                </a:cubicBezTo>
                <a:close/>
                <a:moveTo>
                  <a:pt x="294" y="589"/>
                </a:moveTo>
                <a:lnTo>
                  <a:pt x="294" y="589"/>
                </a:lnTo>
                <a:cubicBezTo>
                  <a:pt x="177" y="559"/>
                  <a:pt x="73" y="530"/>
                  <a:pt x="73" y="530"/>
                </a:cubicBezTo>
                <a:cubicBezTo>
                  <a:pt x="44" y="516"/>
                  <a:pt x="29" y="501"/>
                  <a:pt x="29" y="486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29"/>
                  <a:pt x="73" y="29"/>
                </a:cubicBezTo>
                <a:cubicBezTo>
                  <a:pt x="294" y="88"/>
                  <a:pt x="294" y="88"/>
                  <a:pt x="294" y="88"/>
                </a:cubicBezTo>
                <a:lnTo>
                  <a:pt x="294" y="589"/>
                </a:lnTo>
                <a:close/>
                <a:moveTo>
                  <a:pt x="589" y="486"/>
                </a:moveTo>
                <a:lnTo>
                  <a:pt x="589" y="486"/>
                </a:lnTo>
                <a:cubicBezTo>
                  <a:pt x="589" y="501"/>
                  <a:pt x="559" y="516"/>
                  <a:pt x="545" y="530"/>
                </a:cubicBezTo>
                <a:cubicBezTo>
                  <a:pt x="545" y="530"/>
                  <a:pt x="441" y="559"/>
                  <a:pt x="324" y="589"/>
                </a:cubicBezTo>
                <a:cubicBezTo>
                  <a:pt x="324" y="88"/>
                  <a:pt x="324" y="88"/>
                  <a:pt x="324" y="88"/>
                </a:cubicBezTo>
                <a:cubicBezTo>
                  <a:pt x="545" y="29"/>
                  <a:pt x="545" y="29"/>
                  <a:pt x="545" y="29"/>
                </a:cubicBezTo>
                <a:cubicBezTo>
                  <a:pt x="559" y="29"/>
                  <a:pt x="589" y="59"/>
                  <a:pt x="589" y="74"/>
                </a:cubicBezTo>
                <a:lnTo>
                  <a:pt x="589" y="486"/>
                </a:ln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216" id="340"/>
          <p:cNvSpPr/>
          <p:nvPr/>
        </p:nvSpPr>
        <p:spPr>
          <a:xfrm>
            <a:off x="11875520" y="1151120"/>
            <a:ext cx="543600" cy="528480"/>
          </a:xfrm>
          <a:custGeom>
            <a:avLst/>
            <a:gdLst>
              <a:gd name="textAreaLeft" fmla="*/ 0 w 543600"/>
              <a:gd name="textAreaRight" fmla="*/ 543960 w 543600"/>
              <a:gd name="textAreaTop" fmla="*/ 0 h 528480"/>
              <a:gd name="textAreaBottom" fmla="*/ 528840 h 528480"/>
            </a:gdLst>
            <a:ahLst/>
            <a:rect r="textAreaRight" b="textAreaBottom" t="textAreaTop" l="textAreaLeft"/>
            <a:pathLst>
              <a:path w="634" h="619">
                <a:moveTo>
                  <a:pt x="560" y="0"/>
                </a:moveTo>
                <a:lnTo>
                  <a:pt x="560" y="0"/>
                </a:ln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89" y="618"/>
                </a:cubicBezTo>
                <a:cubicBezTo>
                  <a:pt x="560" y="618"/>
                  <a:pt x="560" y="618"/>
                  <a:pt x="560" y="618"/>
                </a:cubicBezTo>
                <a:cubicBezTo>
                  <a:pt x="604" y="618"/>
                  <a:pt x="633" y="589"/>
                  <a:pt x="633" y="545"/>
                </a:cubicBezTo>
                <a:cubicBezTo>
                  <a:pt x="633" y="74"/>
                  <a:pt x="633" y="74"/>
                  <a:pt x="633" y="74"/>
                </a:cubicBezTo>
                <a:cubicBezTo>
                  <a:pt x="633" y="29"/>
                  <a:pt x="604" y="0"/>
                  <a:pt x="560" y="0"/>
                </a:cubicBezTo>
                <a:close/>
                <a:moveTo>
                  <a:pt x="89" y="589"/>
                </a:moveTo>
                <a:lnTo>
                  <a:pt x="89" y="589"/>
                </a:lnTo>
                <a:cubicBezTo>
                  <a:pt x="59" y="589"/>
                  <a:pt x="45" y="559"/>
                  <a:pt x="45" y="545"/>
                </a:cubicBezTo>
                <a:cubicBezTo>
                  <a:pt x="45" y="530"/>
                  <a:pt x="45" y="530"/>
                  <a:pt x="45" y="530"/>
                </a:cubicBezTo>
                <a:cubicBezTo>
                  <a:pt x="207" y="383"/>
                  <a:pt x="207" y="383"/>
                  <a:pt x="207" y="383"/>
                </a:cubicBezTo>
                <a:cubicBezTo>
                  <a:pt x="398" y="589"/>
                  <a:pt x="398" y="589"/>
                  <a:pt x="398" y="589"/>
                </a:cubicBezTo>
                <a:lnTo>
                  <a:pt x="89" y="589"/>
                </a:ln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59"/>
                  <a:pt x="575" y="589"/>
                  <a:pt x="560" y="589"/>
                </a:cubicBezTo>
                <a:cubicBezTo>
                  <a:pt x="457" y="589"/>
                  <a:pt x="457" y="589"/>
                  <a:pt x="457" y="589"/>
                </a:cubicBezTo>
                <a:cubicBezTo>
                  <a:pt x="310" y="442"/>
                  <a:pt x="310" y="442"/>
                  <a:pt x="310" y="442"/>
                </a:cubicBezTo>
                <a:cubicBezTo>
                  <a:pt x="471" y="265"/>
                  <a:pt x="471" y="265"/>
                  <a:pt x="471" y="265"/>
                </a:cubicBezTo>
                <a:cubicBezTo>
                  <a:pt x="589" y="383"/>
                  <a:pt x="589" y="383"/>
                  <a:pt x="589" y="383"/>
                </a:cubicBezTo>
                <a:lnTo>
                  <a:pt x="589" y="545"/>
                </a:lnTo>
                <a:close/>
                <a:moveTo>
                  <a:pt x="589" y="339"/>
                </a:moveTo>
                <a:lnTo>
                  <a:pt x="589" y="339"/>
                </a:lnTo>
                <a:cubicBezTo>
                  <a:pt x="471" y="206"/>
                  <a:pt x="471" y="206"/>
                  <a:pt x="471" y="206"/>
                </a:cubicBezTo>
                <a:cubicBezTo>
                  <a:pt x="280" y="412"/>
                  <a:pt x="280" y="412"/>
                  <a:pt x="280" y="412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45" y="471"/>
                  <a:pt x="45" y="471"/>
                  <a:pt x="45" y="471"/>
                </a:cubicBezTo>
                <a:cubicBezTo>
                  <a:pt x="45" y="74"/>
                  <a:pt x="45" y="74"/>
                  <a:pt x="45" y="74"/>
                </a:cubicBezTo>
                <a:cubicBezTo>
                  <a:pt x="45" y="59"/>
                  <a:pt x="59" y="29"/>
                  <a:pt x="89" y="29"/>
                </a:cubicBezTo>
                <a:cubicBezTo>
                  <a:pt x="560" y="29"/>
                  <a:pt x="560" y="29"/>
                  <a:pt x="560" y="29"/>
                </a:cubicBezTo>
                <a:cubicBezTo>
                  <a:pt x="575" y="29"/>
                  <a:pt x="589" y="59"/>
                  <a:pt x="589" y="74"/>
                </a:cubicBezTo>
                <a:lnTo>
                  <a:pt x="589" y="339"/>
                </a:lnTo>
                <a:close/>
                <a:moveTo>
                  <a:pt x="162" y="74"/>
                </a:moveTo>
                <a:lnTo>
                  <a:pt x="162" y="74"/>
                </a:lnTo>
                <a:cubicBezTo>
                  <a:pt x="118" y="74"/>
                  <a:pt x="89" y="103"/>
                  <a:pt x="89" y="147"/>
                </a:cubicBezTo>
                <a:cubicBezTo>
                  <a:pt x="89" y="192"/>
                  <a:pt x="118" y="236"/>
                  <a:pt x="162" y="236"/>
                </a:cubicBezTo>
                <a:cubicBezTo>
                  <a:pt x="207" y="236"/>
                  <a:pt x="236" y="192"/>
                  <a:pt x="236" y="147"/>
                </a:cubicBezTo>
                <a:cubicBezTo>
                  <a:pt x="236" y="103"/>
                  <a:pt x="207" y="74"/>
                  <a:pt x="162" y="74"/>
                </a:cubicBezTo>
                <a:close/>
                <a:moveTo>
                  <a:pt x="162" y="192"/>
                </a:moveTo>
                <a:lnTo>
                  <a:pt x="162" y="192"/>
                </a:lnTo>
                <a:cubicBezTo>
                  <a:pt x="148" y="192"/>
                  <a:pt x="118" y="177"/>
                  <a:pt x="118" y="147"/>
                </a:cubicBezTo>
                <a:cubicBezTo>
                  <a:pt x="118" y="133"/>
                  <a:pt x="148" y="118"/>
                  <a:pt x="162" y="118"/>
                </a:cubicBezTo>
                <a:cubicBezTo>
                  <a:pt x="177" y="118"/>
                  <a:pt x="207" y="133"/>
                  <a:pt x="207" y="147"/>
                </a:cubicBezTo>
                <a:cubicBezTo>
                  <a:pt x="207" y="177"/>
                  <a:pt x="177" y="192"/>
                  <a:pt x="162" y="192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217" id="341"/>
          <p:cNvSpPr/>
          <p:nvPr/>
        </p:nvSpPr>
        <p:spPr>
          <a:xfrm>
            <a:off x="10060680" y="1161120"/>
            <a:ext cx="543600" cy="528480"/>
          </a:xfrm>
          <a:custGeom>
            <a:avLst/>
            <a:gdLst>
              <a:gd name="textAreaLeft" fmla="*/ 0 w 543600"/>
              <a:gd name="textAreaRight" fmla="*/ 543960 w 543600"/>
              <a:gd name="textAreaTop" fmla="*/ 0 h 528480"/>
              <a:gd name="textAreaBottom" fmla="*/ 528840 h 528480"/>
            </a:gdLst>
            <a:ahLst/>
            <a:rect r="textAreaRight" b="textAreaBottom" t="textAreaTop" l="textAreaLeft"/>
            <a:pathLst>
              <a:path w="634" h="619">
                <a:moveTo>
                  <a:pt x="471" y="265"/>
                </a:moveTo>
                <a:lnTo>
                  <a:pt x="471" y="265"/>
                </a:lnTo>
                <a:cubicBezTo>
                  <a:pt x="162" y="265"/>
                  <a:pt x="162" y="265"/>
                  <a:pt x="162" y="265"/>
                </a:cubicBezTo>
                <a:cubicBezTo>
                  <a:pt x="147" y="265"/>
                  <a:pt x="132" y="280"/>
                  <a:pt x="132" y="295"/>
                </a:cubicBezTo>
                <a:cubicBezTo>
                  <a:pt x="132" y="295"/>
                  <a:pt x="147" y="309"/>
                  <a:pt x="162" y="309"/>
                </a:cubicBezTo>
                <a:cubicBezTo>
                  <a:pt x="471" y="309"/>
                  <a:pt x="471" y="309"/>
                  <a:pt x="471" y="309"/>
                </a:cubicBezTo>
                <a:cubicBezTo>
                  <a:pt x="485" y="309"/>
                  <a:pt x="485" y="295"/>
                  <a:pt x="485" y="295"/>
                </a:cubicBezTo>
                <a:cubicBezTo>
                  <a:pt x="485" y="280"/>
                  <a:pt x="485" y="265"/>
                  <a:pt x="471" y="265"/>
                </a:cubicBezTo>
                <a:close/>
                <a:moveTo>
                  <a:pt x="471" y="383"/>
                </a:moveTo>
                <a:lnTo>
                  <a:pt x="471" y="383"/>
                </a:lnTo>
                <a:cubicBezTo>
                  <a:pt x="162" y="383"/>
                  <a:pt x="162" y="383"/>
                  <a:pt x="162" y="383"/>
                </a:cubicBezTo>
                <a:cubicBezTo>
                  <a:pt x="147" y="383"/>
                  <a:pt x="132" y="398"/>
                  <a:pt x="132" y="412"/>
                </a:cubicBezTo>
                <a:cubicBezTo>
                  <a:pt x="132" y="412"/>
                  <a:pt x="147" y="427"/>
                  <a:pt x="162" y="427"/>
                </a:cubicBezTo>
                <a:cubicBezTo>
                  <a:pt x="471" y="427"/>
                  <a:pt x="471" y="427"/>
                  <a:pt x="471" y="427"/>
                </a:cubicBezTo>
                <a:cubicBezTo>
                  <a:pt x="485" y="427"/>
                  <a:pt x="485" y="412"/>
                  <a:pt x="485" y="412"/>
                </a:cubicBezTo>
                <a:cubicBezTo>
                  <a:pt x="485" y="398"/>
                  <a:pt x="485" y="383"/>
                  <a:pt x="471" y="383"/>
                </a:cubicBez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544" y="618"/>
                  <a:pt x="544" y="618"/>
                  <a:pt x="544" y="618"/>
                </a:cubicBezTo>
                <a:cubicBezTo>
                  <a:pt x="588" y="618"/>
                  <a:pt x="633" y="589"/>
                  <a:pt x="633" y="545"/>
                </a:cubicBezTo>
                <a:cubicBezTo>
                  <a:pt x="633" y="74"/>
                  <a:pt x="633" y="74"/>
                  <a:pt x="633" y="74"/>
                </a:cubicBezTo>
                <a:cubicBezTo>
                  <a:pt x="633" y="29"/>
                  <a:pt x="588" y="0"/>
                  <a:pt x="544" y="0"/>
                </a:cubicBezTo>
                <a:close/>
                <a:moveTo>
                  <a:pt x="588" y="545"/>
                </a:moveTo>
                <a:lnTo>
                  <a:pt x="588" y="545"/>
                </a:lnTo>
                <a:cubicBezTo>
                  <a:pt x="588" y="559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59"/>
                  <a:pt x="44" y="545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8" y="29"/>
                  <a:pt x="73" y="29"/>
                </a:cubicBezTo>
                <a:cubicBezTo>
                  <a:pt x="544" y="29"/>
                  <a:pt x="544" y="29"/>
                  <a:pt x="544" y="29"/>
                </a:cubicBezTo>
                <a:cubicBezTo>
                  <a:pt x="574" y="29"/>
                  <a:pt x="588" y="59"/>
                  <a:pt x="588" y="74"/>
                </a:cubicBezTo>
                <a:lnTo>
                  <a:pt x="588" y="545"/>
                </a:lnTo>
                <a:close/>
                <a:moveTo>
                  <a:pt x="471" y="147"/>
                </a:moveTo>
                <a:lnTo>
                  <a:pt x="471" y="147"/>
                </a:lnTo>
                <a:cubicBezTo>
                  <a:pt x="162" y="147"/>
                  <a:pt x="162" y="147"/>
                  <a:pt x="162" y="147"/>
                </a:cubicBezTo>
                <a:cubicBezTo>
                  <a:pt x="147" y="147"/>
                  <a:pt x="132" y="162"/>
                  <a:pt x="132" y="177"/>
                </a:cubicBezTo>
                <a:cubicBezTo>
                  <a:pt x="132" y="177"/>
                  <a:pt x="147" y="192"/>
                  <a:pt x="162" y="192"/>
                </a:cubicBezTo>
                <a:cubicBezTo>
                  <a:pt x="471" y="192"/>
                  <a:pt x="471" y="192"/>
                  <a:pt x="471" y="192"/>
                </a:cubicBezTo>
                <a:cubicBezTo>
                  <a:pt x="485" y="192"/>
                  <a:pt x="485" y="177"/>
                  <a:pt x="485" y="177"/>
                </a:cubicBezTo>
                <a:cubicBezTo>
                  <a:pt x="485" y="162"/>
                  <a:pt x="485" y="147"/>
                  <a:pt x="471" y="147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218" id="342"/>
          <p:cNvSpPr/>
          <p:nvPr/>
        </p:nvSpPr>
        <p:spPr>
          <a:xfrm>
            <a:off x="8382160" y="1141120"/>
            <a:ext cx="377640" cy="528480"/>
          </a:xfrm>
          <a:custGeom>
            <a:avLst/>
            <a:gdLst>
              <a:gd name="textAreaLeft" fmla="*/ 0 w 377640"/>
              <a:gd name="textAreaRight" fmla="*/ 378000 w 377640"/>
              <a:gd name="textAreaTop" fmla="*/ 0 h 528480"/>
              <a:gd name="textAreaBottom" fmla="*/ 528840 h 528480"/>
            </a:gdLst>
            <a:ahLst/>
            <a:rect r="textAreaRight" b="textAreaBottom" t="textAreaTop" l="textAreaLeft"/>
            <a:pathLst>
              <a:path w="443" h="619">
                <a:moveTo>
                  <a:pt x="339" y="309"/>
                </a:moveTo>
                <a:lnTo>
                  <a:pt x="339" y="309"/>
                </a:lnTo>
                <a:cubicBezTo>
                  <a:pt x="103" y="309"/>
                  <a:pt x="103" y="309"/>
                  <a:pt x="103" y="309"/>
                </a:cubicBezTo>
                <a:cubicBezTo>
                  <a:pt x="89" y="309"/>
                  <a:pt x="89" y="324"/>
                  <a:pt x="89" y="324"/>
                </a:cubicBezTo>
                <a:cubicBezTo>
                  <a:pt x="89" y="339"/>
                  <a:pt x="89" y="354"/>
                  <a:pt x="103" y="354"/>
                </a:cubicBezTo>
                <a:cubicBezTo>
                  <a:pt x="339" y="354"/>
                  <a:pt x="339" y="354"/>
                  <a:pt x="339" y="354"/>
                </a:cubicBezTo>
                <a:cubicBezTo>
                  <a:pt x="353" y="354"/>
                  <a:pt x="353" y="339"/>
                  <a:pt x="353" y="324"/>
                </a:cubicBezTo>
                <a:cubicBezTo>
                  <a:pt x="353" y="324"/>
                  <a:pt x="353" y="309"/>
                  <a:pt x="339" y="309"/>
                </a:cubicBezTo>
                <a:close/>
                <a:moveTo>
                  <a:pt x="339" y="427"/>
                </a:moveTo>
                <a:lnTo>
                  <a:pt x="339" y="427"/>
                </a:lnTo>
                <a:cubicBezTo>
                  <a:pt x="103" y="427"/>
                  <a:pt x="103" y="427"/>
                  <a:pt x="103" y="427"/>
                </a:cubicBezTo>
                <a:cubicBezTo>
                  <a:pt x="89" y="427"/>
                  <a:pt x="89" y="442"/>
                  <a:pt x="89" y="442"/>
                </a:cubicBezTo>
                <a:cubicBezTo>
                  <a:pt x="89" y="457"/>
                  <a:pt x="89" y="471"/>
                  <a:pt x="103" y="471"/>
                </a:cubicBezTo>
                <a:cubicBezTo>
                  <a:pt x="339" y="471"/>
                  <a:pt x="339" y="471"/>
                  <a:pt x="339" y="471"/>
                </a:cubicBezTo>
                <a:cubicBezTo>
                  <a:pt x="353" y="471"/>
                  <a:pt x="353" y="457"/>
                  <a:pt x="353" y="442"/>
                </a:cubicBezTo>
                <a:cubicBezTo>
                  <a:pt x="353" y="442"/>
                  <a:pt x="353" y="427"/>
                  <a:pt x="339" y="427"/>
                </a:cubicBezTo>
                <a:close/>
                <a:moveTo>
                  <a:pt x="339" y="192"/>
                </a:moveTo>
                <a:lnTo>
                  <a:pt x="339" y="192"/>
                </a:lnTo>
                <a:cubicBezTo>
                  <a:pt x="103" y="192"/>
                  <a:pt x="103" y="192"/>
                  <a:pt x="103" y="192"/>
                </a:cubicBezTo>
                <a:cubicBezTo>
                  <a:pt x="89" y="192"/>
                  <a:pt x="89" y="206"/>
                  <a:pt x="89" y="206"/>
                </a:cubicBezTo>
                <a:cubicBezTo>
                  <a:pt x="89" y="221"/>
                  <a:pt x="89" y="236"/>
                  <a:pt x="103" y="236"/>
                </a:cubicBezTo>
                <a:cubicBezTo>
                  <a:pt x="339" y="236"/>
                  <a:pt x="339" y="236"/>
                  <a:pt x="339" y="236"/>
                </a:cubicBezTo>
                <a:cubicBezTo>
                  <a:pt x="353" y="236"/>
                  <a:pt x="353" y="221"/>
                  <a:pt x="353" y="206"/>
                </a:cubicBezTo>
                <a:cubicBezTo>
                  <a:pt x="353" y="206"/>
                  <a:pt x="353" y="192"/>
                  <a:pt x="339" y="192"/>
                </a:cubicBezTo>
                <a:close/>
                <a:moveTo>
                  <a:pt x="353" y="29"/>
                </a:moveTo>
                <a:lnTo>
                  <a:pt x="353" y="29"/>
                </a:lnTo>
                <a:cubicBezTo>
                  <a:pt x="353" y="0"/>
                  <a:pt x="353" y="0"/>
                  <a:pt x="353" y="0"/>
                </a:cubicBezTo>
                <a:cubicBezTo>
                  <a:pt x="324" y="0"/>
                  <a:pt x="324" y="0"/>
                  <a:pt x="324" y="0"/>
                </a:cubicBezTo>
                <a:cubicBezTo>
                  <a:pt x="324" y="29"/>
                  <a:pt x="324" y="29"/>
                  <a:pt x="324" y="29"/>
                </a:cubicBezTo>
                <a:cubicBezTo>
                  <a:pt x="236" y="29"/>
                  <a:pt x="236" y="29"/>
                  <a:pt x="236" y="29"/>
                </a:cubicBezTo>
                <a:cubicBezTo>
                  <a:pt x="236" y="0"/>
                  <a:pt x="236" y="0"/>
                  <a:pt x="236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118" y="29"/>
                  <a:pt x="118" y="29"/>
                  <a:pt x="118" y="29"/>
                </a:cubicBezTo>
                <a:cubicBezTo>
                  <a:pt x="118" y="0"/>
                  <a:pt x="118" y="0"/>
                  <a:pt x="11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29"/>
                  <a:pt x="89" y="29"/>
                  <a:pt x="89" y="29"/>
                </a:cubicBezTo>
                <a:cubicBezTo>
                  <a:pt x="44" y="29"/>
                  <a:pt x="0" y="74"/>
                  <a:pt x="0" y="118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4" y="618"/>
                  <a:pt x="89" y="618"/>
                </a:cubicBezTo>
                <a:cubicBezTo>
                  <a:pt x="353" y="618"/>
                  <a:pt x="353" y="618"/>
                  <a:pt x="353" y="618"/>
                </a:cubicBezTo>
                <a:cubicBezTo>
                  <a:pt x="398" y="618"/>
                  <a:pt x="442" y="589"/>
                  <a:pt x="442" y="545"/>
                </a:cubicBezTo>
                <a:cubicBezTo>
                  <a:pt x="442" y="118"/>
                  <a:pt x="442" y="118"/>
                  <a:pt x="442" y="118"/>
                </a:cubicBezTo>
                <a:cubicBezTo>
                  <a:pt x="442" y="74"/>
                  <a:pt x="398" y="29"/>
                  <a:pt x="353" y="29"/>
                </a:cubicBezTo>
                <a:close/>
                <a:moveTo>
                  <a:pt x="398" y="545"/>
                </a:moveTo>
                <a:lnTo>
                  <a:pt x="398" y="545"/>
                </a:lnTo>
                <a:cubicBezTo>
                  <a:pt x="398" y="559"/>
                  <a:pt x="383" y="589"/>
                  <a:pt x="353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4" y="559"/>
                  <a:pt x="44" y="545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44" y="88"/>
                  <a:pt x="59" y="74"/>
                  <a:pt x="89" y="74"/>
                </a:cubicBezTo>
                <a:cubicBezTo>
                  <a:pt x="353" y="74"/>
                  <a:pt x="353" y="74"/>
                  <a:pt x="353" y="74"/>
                </a:cubicBezTo>
                <a:cubicBezTo>
                  <a:pt x="383" y="74"/>
                  <a:pt x="398" y="88"/>
                  <a:pt x="398" y="118"/>
                </a:cubicBezTo>
                <a:lnTo>
                  <a:pt x="398" y="545"/>
                </a:ln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219" id="343"/>
          <p:cNvSpPr/>
          <p:nvPr/>
        </p:nvSpPr>
        <p:spPr>
          <a:xfrm>
            <a:off x="6632920" y="1141120"/>
            <a:ext cx="468000" cy="528480"/>
          </a:xfrm>
          <a:custGeom>
            <a:avLst/>
            <a:gdLst>
              <a:gd name="textAreaLeft" fmla="*/ 0 w 468000"/>
              <a:gd name="textAreaRight" fmla="*/ 468360 w 468000"/>
              <a:gd name="textAreaTop" fmla="*/ 0 h 528480"/>
              <a:gd name="textAreaBottom" fmla="*/ 528840 h 528480"/>
            </a:gdLst>
            <a:ahLst/>
            <a:rect r="textAreaRight" b="textAreaBottom" t="textAreaTop" l="textAreaLeft"/>
            <a:pathLst>
              <a:path w="546" h="619">
                <a:moveTo>
                  <a:pt x="413" y="368"/>
                </a:moveTo>
                <a:lnTo>
                  <a:pt x="413" y="368"/>
                </a:lnTo>
                <a:cubicBezTo>
                  <a:pt x="236" y="368"/>
                  <a:pt x="236" y="368"/>
                  <a:pt x="236" y="368"/>
                </a:cubicBezTo>
                <a:cubicBezTo>
                  <a:pt x="221" y="368"/>
                  <a:pt x="221" y="383"/>
                  <a:pt x="221" y="383"/>
                </a:cubicBezTo>
                <a:cubicBezTo>
                  <a:pt x="221" y="398"/>
                  <a:pt x="221" y="412"/>
                  <a:pt x="236" y="412"/>
                </a:cubicBezTo>
                <a:cubicBezTo>
                  <a:pt x="413" y="412"/>
                  <a:pt x="413" y="412"/>
                  <a:pt x="413" y="412"/>
                </a:cubicBezTo>
                <a:cubicBezTo>
                  <a:pt x="427" y="412"/>
                  <a:pt x="427" y="398"/>
                  <a:pt x="427" y="383"/>
                </a:cubicBezTo>
                <a:cubicBezTo>
                  <a:pt x="427" y="383"/>
                  <a:pt x="427" y="368"/>
                  <a:pt x="413" y="368"/>
                </a:cubicBezTo>
                <a:close/>
                <a:moveTo>
                  <a:pt x="413" y="265"/>
                </a:moveTo>
                <a:lnTo>
                  <a:pt x="413" y="265"/>
                </a:lnTo>
                <a:cubicBezTo>
                  <a:pt x="236" y="265"/>
                  <a:pt x="236" y="265"/>
                  <a:pt x="236" y="265"/>
                </a:cubicBezTo>
                <a:cubicBezTo>
                  <a:pt x="221" y="265"/>
                  <a:pt x="221" y="280"/>
                  <a:pt x="221" y="295"/>
                </a:cubicBezTo>
                <a:cubicBezTo>
                  <a:pt x="221" y="295"/>
                  <a:pt x="221" y="309"/>
                  <a:pt x="236" y="309"/>
                </a:cubicBezTo>
                <a:cubicBezTo>
                  <a:pt x="413" y="309"/>
                  <a:pt x="413" y="309"/>
                  <a:pt x="413" y="309"/>
                </a:cubicBezTo>
                <a:cubicBezTo>
                  <a:pt x="427" y="309"/>
                  <a:pt x="427" y="295"/>
                  <a:pt x="427" y="295"/>
                </a:cubicBezTo>
                <a:cubicBezTo>
                  <a:pt x="427" y="280"/>
                  <a:pt x="427" y="265"/>
                  <a:pt x="413" y="265"/>
                </a:cubicBezTo>
                <a:close/>
                <a:moveTo>
                  <a:pt x="413" y="0"/>
                </a:moveTo>
                <a:lnTo>
                  <a:pt x="413" y="0"/>
                </a:lnTo>
                <a:lnTo>
                  <a:pt x="177" y="0"/>
                </a:lnTo>
                <a:cubicBezTo>
                  <a:pt x="133" y="0"/>
                  <a:pt x="104" y="29"/>
                  <a:pt x="104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30" y="74"/>
                  <a:pt x="0" y="118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74" y="618"/>
                </a:cubicBezTo>
                <a:cubicBezTo>
                  <a:pt x="368" y="618"/>
                  <a:pt x="368" y="618"/>
                  <a:pt x="368" y="618"/>
                </a:cubicBezTo>
                <a:cubicBezTo>
                  <a:pt x="413" y="618"/>
                  <a:pt x="457" y="589"/>
                  <a:pt x="457" y="545"/>
                </a:cubicBezTo>
                <a:cubicBezTo>
                  <a:pt x="472" y="545"/>
                  <a:pt x="472" y="545"/>
                  <a:pt x="472" y="545"/>
                </a:cubicBezTo>
                <a:cubicBezTo>
                  <a:pt x="516" y="545"/>
                  <a:pt x="545" y="501"/>
                  <a:pt x="545" y="471"/>
                </a:cubicBezTo>
                <a:cubicBezTo>
                  <a:pt x="545" y="192"/>
                  <a:pt x="545" y="192"/>
                  <a:pt x="545" y="192"/>
                </a:cubicBezTo>
                <a:cubicBezTo>
                  <a:pt x="545" y="147"/>
                  <a:pt x="545" y="147"/>
                  <a:pt x="545" y="147"/>
                </a:cubicBezTo>
                <a:lnTo>
                  <a:pt x="413" y="0"/>
                </a:lnTo>
                <a:close/>
                <a:moveTo>
                  <a:pt x="368" y="589"/>
                </a:moveTo>
                <a:lnTo>
                  <a:pt x="368" y="589"/>
                </a:lnTo>
                <a:cubicBezTo>
                  <a:pt x="74" y="589"/>
                  <a:pt x="74" y="589"/>
                  <a:pt x="74" y="589"/>
                </a:cubicBezTo>
                <a:cubicBezTo>
                  <a:pt x="59" y="589"/>
                  <a:pt x="45" y="559"/>
                  <a:pt x="45" y="545"/>
                </a:cubicBezTo>
                <a:cubicBezTo>
                  <a:pt x="45" y="147"/>
                  <a:pt x="45" y="147"/>
                  <a:pt x="45" y="147"/>
                </a:cubicBezTo>
                <a:cubicBezTo>
                  <a:pt x="45" y="133"/>
                  <a:pt x="59" y="118"/>
                  <a:pt x="74" y="118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04" y="471"/>
                  <a:pt x="104" y="471"/>
                  <a:pt x="104" y="471"/>
                </a:cubicBezTo>
                <a:cubicBezTo>
                  <a:pt x="104" y="501"/>
                  <a:pt x="133" y="545"/>
                  <a:pt x="177" y="545"/>
                </a:cubicBezTo>
                <a:cubicBezTo>
                  <a:pt x="413" y="545"/>
                  <a:pt x="413" y="545"/>
                  <a:pt x="413" y="545"/>
                </a:cubicBezTo>
                <a:cubicBezTo>
                  <a:pt x="413" y="559"/>
                  <a:pt x="398" y="589"/>
                  <a:pt x="368" y="589"/>
                </a:cubicBezTo>
                <a:close/>
                <a:moveTo>
                  <a:pt x="516" y="471"/>
                </a:moveTo>
                <a:lnTo>
                  <a:pt x="516" y="471"/>
                </a:lnTo>
                <a:cubicBezTo>
                  <a:pt x="516" y="486"/>
                  <a:pt x="486" y="501"/>
                  <a:pt x="472" y="501"/>
                </a:cubicBezTo>
                <a:cubicBezTo>
                  <a:pt x="177" y="501"/>
                  <a:pt x="177" y="501"/>
                  <a:pt x="177" y="501"/>
                </a:cubicBezTo>
                <a:cubicBezTo>
                  <a:pt x="163" y="501"/>
                  <a:pt x="133" y="486"/>
                  <a:pt x="133" y="471"/>
                </a:cubicBezTo>
                <a:cubicBezTo>
                  <a:pt x="133" y="74"/>
                  <a:pt x="133" y="74"/>
                  <a:pt x="133" y="74"/>
                </a:cubicBezTo>
                <a:cubicBezTo>
                  <a:pt x="133" y="59"/>
                  <a:pt x="163" y="29"/>
                  <a:pt x="177" y="29"/>
                </a:cubicBezTo>
                <a:cubicBezTo>
                  <a:pt x="368" y="29"/>
                  <a:pt x="368" y="29"/>
                  <a:pt x="368" y="29"/>
                </a:cubicBezTo>
                <a:cubicBezTo>
                  <a:pt x="368" y="74"/>
                  <a:pt x="368" y="118"/>
                  <a:pt x="368" y="118"/>
                </a:cubicBezTo>
                <a:cubicBezTo>
                  <a:pt x="368" y="147"/>
                  <a:pt x="413" y="192"/>
                  <a:pt x="457" y="192"/>
                </a:cubicBezTo>
                <a:cubicBezTo>
                  <a:pt x="457" y="192"/>
                  <a:pt x="472" y="192"/>
                  <a:pt x="516" y="192"/>
                </a:cubicBezTo>
                <a:lnTo>
                  <a:pt x="516" y="471"/>
                </a:lnTo>
                <a:close/>
                <a:moveTo>
                  <a:pt x="457" y="147"/>
                </a:moveTo>
                <a:lnTo>
                  <a:pt x="457" y="147"/>
                </a:lnTo>
                <a:cubicBezTo>
                  <a:pt x="427" y="147"/>
                  <a:pt x="413" y="118"/>
                  <a:pt x="413" y="88"/>
                </a:cubicBezTo>
                <a:cubicBezTo>
                  <a:pt x="413" y="88"/>
                  <a:pt x="413" y="74"/>
                  <a:pt x="413" y="29"/>
                </a:cubicBezTo>
                <a:cubicBezTo>
                  <a:pt x="516" y="147"/>
                  <a:pt x="516" y="147"/>
                  <a:pt x="516" y="147"/>
                </a:cubicBezTo>
                <a:lnTo>
                  <a:pt x="457" y="147"/>
                </a:ln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220" id="344"/>
          <p:cNvSpPr/>
          <p:nvPr/>
        </p:nvSpPr>
        <p:spPr>
          <a:xfrm>
            <a:off x="4931120" y="1151120"/>
            <a:ext cx="430560" cy="528480"/>
          </a:xfrm>
          <a:custGeom>
            <a:avLst/>
            <a:gdLst>
              <a:gd name="textAreaLeft" fmla="*/ 0 w 430560"/>
              <a:gd name="textAreaRight" fmla="*/ 430920 w 430560"/>
              <a:gd name="textAreaTop" fmla="*/ 0 h 528480"/>
              <a:gd name="textAreaBottom" fmla="*/ 528840 h 528480"/>
            </a:gdLst>
            <a:ahLst/>
            <a:rect r="textAreaRight" b="textAreaBottom" t="textAreaTop" l="textAreaLeft"/>
            <a:pathLst>
              <a:path w="501" h="619">
                <a:moveTo>
                  <a:pt x="353" y="0"/>
                </a:moveTo>
                <a:lnTo>
                  <a:pt x="353" y="0"/>
                </a:lnTo>
                <a:cubicBezTo>
                  <a:pt x="339" y="0"/>
                  <a:pt x="339" y="0"/>
                  <a:pt x="309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27" y="618"/>
                  <a:pt x="427" y="618"/>
                  <a:pt x="427" y="618"/>
                </a:cubicBezTo>
                <a:cubicBezTo>
                  <a:pt x="471" y="618"/>
                  <a:pt x="500" y="589"/>
                  <a:pt x="500" y="545"/>
                </a:cubicBezTo>
                <a:cubicBezTo>
                  <a:pt x="500" y="192"/>
                  <a:pt x="500" y="192"/>
                  <a:pt x="500" y="192"/>
                </a:cubicBezTo>
                <a:cubicBezTo>
                  <a:pt x="500" y="192"/>
                  <a:pt x="500" y="177"/>
                  <a:pt x="500" y="147"/>
                </a:cubicBezTo>
                <a:lnTo>
                  <a:pt x="353" y="0"/>
                </a:lnTo>
                <a:close/>
                <a:moveTo>
                  <a:pt x="471" y="545"/>
                </a:moveTo>
                <a:lnTo>
                  <a:pt x="471" y="545"/>
                </a:lnTo>
                <a:cubicBezTo>
                  <a:pt x="471" y="559"/>
                  <a:pt x="441" y="589"/>
                  <a:pt x="427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29"/>
                  <a:pt x="73" y="29"/>
                </a:cubicBezTo>
                <a:cubicBezTo>
                  <a:pt x="309" y="29"/>
                  <a:pt x="309" y="29"/>
                  <a:pt x="309" y="29"/>
                </a:cubicBezTo>
                <a:cubicBezTo>
                  <a:pt x="309" y="88"/>
                  <a:pt x="309" y="118"/>
                  <a:pt x="309" y="118"/>
                </a:cubicBezTo>
                <a:cubicBezTo>
                  <a:pt x="309" y="162"/>
                  <a:pt x="339" y="192"/>
                  <a:pt x="382" y="192"/>
                </a:cubicBezTo>
                <a:cubicBezTo>
                  <a:pt x="382" y="192"/>
                  <a:pt x="427" y="192"/>
                  <a:pt x="471" y="192"/>
                </a:cubicBezTo>
                <a:lnTo>
                  <a:pt x="471" y="545"/>
                </a:lnTo>
                <a:close/>
                <a:moveTo>
                  <a:pt x="382" y="147"/>
                </a:moveTo>
                <a:lnTo>
                  <a:pt x="382" y="147"/>
                </a:lnTo>
                <a:cubicBezTo>
                  <a:pt x="368" y="147"/>
                  <a:pt x="353" y="133"/>
                  <a:pt x="353" y="118"/>
                </a:cubicBezTo>
                <a:cubicBezTo>
                  <a:pt x="353" y="118"/>
                  <a:pt x="353" y="88"/>
                  <a:pt x="353" y="29"/>
                </a:cubicBezTo>
                <a:cubicBezTo>
                  <a:pt x="471" y="147"/>
                  <a:pt x="471" y="147"/>
                  <a:pt x="471" y="147"/>
                </a:cubicBezTo>
                <a:lnTo>
                  <a:pt x="382" y="147"/>
                </a:ln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221" id="345"/>
          <p:cNvSpPr/>
          <p:nvPr/>
        </p:nvSpPr>
        <p:spPr>
          <a:xfrm>
            <a:off x="3219680" y="1151120"/>
            <a:ext cx="430560" cy="528480"/>
          </a:xfrm>
          <a:custGeom>
            <a:avLst/>
            <a:gdLst>
              <a:gd name="textAreaLeft" fmla="*/ 0 w 430560"/>
              <a:gd name="textAreaRight" fmla="*/ 430920 w 430560"/>
              <a:gd name="textAreaTop" fmla="*/ 0 h 528480"/>
              <a:gd name="textAreaBottom" fmla="*/ 528840 h 528480"/>
            </a:gdLst>
            <a:ahLst/>
            <a:rect r="textAreaRight" b="textAreaBottom" t="textAreaTop" l="textAreaLeft"/>
            <a:pathLst>
              <a:path w="501" h="619">
                <a:moveTo>
                  <a:pt x="353" y="0"/>
                </a:moveTo>
                <a:lnTo>
                  <a:pt x="353" y="0"/>
                </a:lnTo>
                <a:cubicBezTo>
                  <a:pt x="338" y="0"/>
                  <a:pt x="338" y="0"/>
                  <a:pt x="309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27" y="618"/>
                  <a:pt x="427" y="618"/>
                  <a:pt x="427" y="618"/>
                </a:cubicBezTo>
                <a:cubicBezTo>
                  <a:pt x="471" y="618"/>
                  <a:pt x="500" y="589"/>
                  <a:pt x="500" y="545"/>
                </a:cubicBezTo>
                <a:cubicBezTo>
                  <a:pt x="500" y="147"/>
                  <a:pt x="500" y="147"/>
                  <a:pt x="500" y="147"/>
                </a:cubicBezTo>
                <a:lnTo>
                  <a:pt x="353" y="0"/>
                </a:lnTo>
                <a:close/>
                <a:moveTo>
                  <a:pt x="471" y="545"/>
                </a:moveTo>
                <a:lnTo>
                  <a:pt x="471" y="545"/>
                </a:lnTo>
                <a:cubicBezTo>
                  <a:pt x="471" y="559"/>
                  <a:pt x="441" y="589"/>
                  <a:pt x="427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29"/>
                  <a:pt x="73" y="29"/>
                </a:cubicBezTo>
                <a:cubicBezTo>
                  <a:pt x="309" y="29"/>
                  <a:pt x="309" y="29"/>
                  <a:pt x="309" y="29"/>
                </a:cubicBezTo>
                <a:cubicBezTo>
                  <a:pt x="309" y="88"/>
                  <a:pt x="309" y="118"/>
                  <a:pt x="309" y="118"/>
                </a:cubicBezTo>
                <a:cubicBezTo>
                  <a:pt x="309" y="162"/>
                  <a:pt x="338" y="192"/>
                  <a:pt x="382" y="192"/>
                </a:cubicBezTo>
                <a:cubicBezTo>
                  <a:pt x="382" y="192"/>
                  <a:pt x="427" y="192"/>
                  <a:pt x="471" y="192"/>
                </a:cubicBezTo>
                <a:lnTo>
                  <a:pt x="471" y="545"/>
                </a:lnTo>
                <a:close/>
                <a:moveTo>
                  <a:pt x="382" y="147"/>
                </a:moveTo>
                <a:lnTo>
                  <a:pt x="382" y="147"/>
                </a:lnTo>
                <a:cubicBezTo>
                  <a:pt x="368" y="147"/>
                  <a:pt x="353" y="133"/>
                  <a:pt x="353" y="118"/>
                </a:cubicBezTo>
                <a:cubicBezTo>
                  <a:pt x="353" y="118"/>
                  <a:pt x="353" y="88"/>
                  <a:pt x="353" y="29"/>
                </a:cubicBezTo>
                <a:cubicBezTo>
                  <a:pt x="471" y="147"/>
                  <a:pt x="471" y="147"/>
                  <a:pt x="471" y="147"/>
                </a:cubicBezTo>
                <a:lnTo>
                  <a:pt x="382" y="147"/>
                </a:lnTo>
                <a:close/>
                <a:moveTo>
                  <a:pt x="368" y="427"/>
                </a:moveTo>
                <a:lnTo>
                  <a:pt x="368" y="427"/>
                </a:lnTo>
                <a:cubicBezTo>
                  <a:pt x="132" y="427"/>
                  <a:pt x="132" y="427"/>
                  <a:pt x="132" y="427"/>
                </a:cubicBezTo>
                <a:cubicBezTo>
                  <a:pt x="118" y="427"/>
                  <a:pt x="118" y="442"/>
                  <a:pt x="118" y="442"/>
                </a:cubicBezTo>
                <a:cubicBezTo>
                  <a:pt x="118" y="457"/>
                  <a:pt x="118" y="471"/>
                  <a:pt x="132" y="471"/>
                </a:cubicBezTo>
                <a:cubicBezTo>
                  <a:pt x="368" y="471"/>
                  <a:pt x="368" y="471"/>
                  <a:pt x="368" y="471"/>
                </a:cubicBezTo>
                <a:cubicBezTo>
                  <a:pt x="382" y="471"/>
                  <a:pt x="382" y="457"/>
                  <a:pt x="382" y="442"/>
                </a:cubicBezTo>
                <a:cubicBezTo>
                  <a:pt x="382" y="442"/>
                  <a:pt x="382" y="427"/>
                  <a:pt x="368" y="427"/>
                </a:cubicBezTo>
                <a:close/>
                <a:moveTo>
                  <a:pt x="368" y="309"/>
                </a:moveTo>
                <a:lnTo>
                  <a:pt x="368" y="309"/>
                </a:lnTo>
                <a:cubicBezTo>
                  <a:pt x="132" y="309"/>
                  <a:pt x="132" y="309"/>
                  <a:pt x="132" y="309"/>
                </a:cubicBezTo>
                <a:cubicBezTo>
                  <a:pt x="118" y="309"/>
                  <a:pt x="118" y="324"/>
                  <a:pt x="118" y="324"/>
                </a:cubicBezTo>
                <a:cubicBezTo>
                  <a:pt x="118" y="339"/>
                  <a:pt x="118" y="354"/>
                  <a:pt x="132" y="354"/>
                </a:cubicBezTo>
                <a:cubicBezTo>
                  <a:pt x="368" y="354"/>
                  <a:pt x="368" y="354"/>
                  <a:pt x="368" y="354"/>
                </a:cubicBezTo>
                <a:cubicBezTo>
                  <a:pt x="382" y="354"/>
                  <a:pt x="382" y="339"/>
                  <a:pt x="382" y="324"/>
                </a:cubicBezTo>
                <a:cubicBezTo>
                  <a:pt x="382" y="324"/>
                  <a:pt x="382" y="309"/>
                  <a:pt x="368" y="309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name="" id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6" id="346"/>
          <p:cNvSpPr/>
          <p:nvPr/>
        </p:nvSpPr>
        <p:spPr>
          <a:xfrm>
            <a:off x="2132200" y="611200"/>
            <a:ext cx="2159640" cy="1799640"/>
          </a:xfrm>
          <a:custGeom>
            <a:avLst/>
            <a:gdLst>
              <a:gd name="textAreaLeft" fmla="*/ 0 w 2159640"/>
              <a:gd name="textAreaRight" fmla="*/ 2160000 w 2159640"/>
              <a:gd name="textAreaTop" fmla="*/ 0 h 1799640"/>
              <a:gd name="textAreaBottom" fmla="*/ 1800000 h 1799640"/>
            </a:gdLst>
            <a:ahLst/>
            <a:rect r="textAreaRight" b="textAreaBottom" t="textAreaTop" l="textAreaLeft"/>
            <a:pathLst>
              <a:path w="8157169" h="6607307">
                <a:moveTo>
                  <a:pt x="0" y="0"/>
                </a:moveTo>
                <a:lnTo>
                  <a:pt x="8157170" y="0"/>
                </a:lnTo>
                <a:lnTo>
                  <a:pt x="8157170" y="6607308"/>
                </a:lnTo>
                <a:lnTo>
                  <a:pt x="0" y="660730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noAutofit/>
          </a:bodyPr>
          <a:p>
            <a:endParaRPr b="0" u="none" sz="18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name="Freeform 3" id="347"/>
          <p:cNvSpPr/>
          <p:nvPr/>
        </p:nvSpPr>
        <p:spPr>
          <a:xfrm>
            <a:off x="5093400" y="631200"/>
            <a:ext cx="2159640" cy="1799640"/>
          </a:xfrm>
          <a:custGeom>
            <a:avLst/>
            <a:gdLst>
              <a:gd name="textAreaLeft" fmla="*/ 0 w 2159640"/>
              <a:gd name="textAreaRight" fmla="*/ 2160000 w 2159640"/>
              <a:gd name="textAreaTop" fmla="*/ 0 h 1799640"/>
              <a:gd name="textAreaBottom" fmla="*/ 1800000 h 1799640"/>
            </a:gdLst>
            <a:ahLst/>
            <a:rect r="textAreaRight" b="textAreaBottom" t="textAreaTop" l="textAreaLeft"/>
            <a:pathLst>
              <a:path w="7393405" h="6321361">
                <a:moveTo>
                  <a:pt x="0" y="0"/>
                </a:moveTo>
                <a:lnTo>
                  <a:pt x="7393405" y="0"/>
                </a:lnTo>
                <a:lnTo>
                  <a:pt x="7393405" y="6321361"/>
                </a:lnTo>
                <a:lnTo>
                  <a:pt x="0" y="632136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noAutofit/>
          </a:bodyPr>
          <a:p>
            <a:endParaRPr b="0" u="none" sz="18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name="Freeform 3" id="348"/>
          <p:cNvSpPr/>
          <p:nvPr/>
        </p:nvSpPr>
        <p:spPr>
          <a:xfrm>
            <a:off x="8194160" y="547040"/>
            <a:ext cx="2159640" cy="1799640"/>
          </a:xfrm>
          <a:custGeom>
            <a:avLst/>
            <a:gdLst>
              <a:gd name="textAreaLeft" fmla="*/ 0 w 2159640"/>
              <a:gd name="textAreaRight" fmla="*/ 2160000 w 2159640"/>
              <a:gd name="textAreaTop" fmla="*/ 0 h 1799640"/>
              <a:gd name="textAreaBottom" fmla="*/ 1800000 h 1799640"/>
            </a:gdLst>
            <a:ahLst/>
            <a:rect r="textAreaRight" b="textAreaBottom" t="textAreaTop" l="textAreaLeft"/>
            <a:pathLst>
              <a:path w="8999267" h="7608472">
                <a:moveTo>
                  <a:pt x="0" y="0"/>
                </a:moveTo>
                <a:lnTo>
                  <a:pt x="8999267" y="0"/>
                </a:lnTo>
                <a:lnTo>
                  <a:pt x="8999267" y="7608472"/>
                </a:lnTo>
                <a:lnTo>
                  <a:pt x="0" y="760847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noAutofit/>
          </a:bodyPr>
          <a:p>
            <a:endParaRPr b="0" u="none" sz="18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name="Freeform 6" id="349"/>
          <p:cNvSpPr/>
          <p:nvPr/>
        </p:nvSpPr>
        <p:spPr>
          <a:xfrm>
            <a:off x="14246120" y="603200"/>
            <a:ext cx="2159640" cy="1799640"/>
          </a:xfrm>
          <a:custGeom>
            <a:avLst/>
            <a:gdLst>
              <a:gd name="textAreaLeft" fmla="*/ 0 w 2159640"/>
              <a:gd name="textAreaRight" fmla="*/ 2160000 w 2159640"/>
              <a:gd name="textAreaTop" fmla="*/ 0 h 1799640"/>
              <a:gd name="textAreaBottom" fmla="*/ 1800000 h 1799640"/>
            </a:gdLst>
            <a:ahLst/>
            <a:rect r="textAreaRight" b="textAreaBottom" t="textAreaTop" l="textAreaLeft"/>
            <a:pathLst>
              <a:path w="9543361" h="7200900">
                <a:moveTo>
                  <a:pt x="0" y="0"/>
                </a:moveTo>
                <a:lnTo>
                  <a:pt x="9543361" y="0"/>
                </a:lnTo>
                <a:lnTo>
                  <a:pt x="9543361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noAutofit/>
          </a:bodyPr>
          <a:p>
            <a:endParaRPr b="0" u="none" sz="18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name="Freeform 5" id="350"/>
          <p:cNvSpPr/>
          <p:nvPr/>
        </p:nvSpPr>
        <p:spPr>
          <a:xfrm>
            <a:off x="10965800" y="621200"/>
            <a:ext cx="2159640" cy="1799640"/>
          </a:xfrm>
          <a:custGeom>
            <a:avLst/>
            <a:gdLst>
              <a:gd name="textAreaLeft" fmla="*/ 0 w 2159640"/>
              <a:gd name="textAreaRight" fmla="*/ 2160000 w 2159640"/>
              <a:gd name="textAreaTop" fmla="*/ 0 h 1799640"/>
              <a:gd name="textAreaBottom" fmla="*/ 1800000 h 1799640"/>
            </a:gdLst>
            <a:ahLst/>
            <a:rect r="textAreaRight" b="textAreaBottom" t="textAreaTop" l="textAreaLeft"/>
            <a:pathLst>
              <a:path w="7670567" h="5752925">
                <a:moveTo>
                  <a:pt x="0" y="0"/>
                </a:moveTo>
                <a:lnTo>
                  <a:pt x="7670566" y="0"/>
                </a:lnTo>
                <a:lnTo>
                  <a:pt x="7670566" y="5752925"/>
                </a:lnTo>
                <a:lnTo>
                  <a:pt x="0" y="575292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noAutofit/>
          </a:bodyPr>
          <a:p>
            <a:endParaRPr b="0" u="none" sz="18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name="Freeform 3" id="351"/>
          <p:cNvSpPr/>
          <p:nvPr/>
        </p:nvSpPr>
        <p:spPr>
          <a:xfrm>
            <a:off x="2132200" y="2851120"/>
            <a:ext cx="2159640" cy="1799640"/>
          </a:xfrm>
          <a:custGeom>
            <a:avLst/>
            <a:gdLst>
              <a:gd name="textAreaLeft" fmla="*/ 0 w 2159640"/>
              <a:gd name="textAreaRight" fmla="*/ 2160000 w 2159640"/>
              <a:gd name="textAreaTop" fmla="*/ 0 h 1799640"/>
              <a:gd name="textAreaBottom" fmla="*/ 1800000 h 1799640"/>
            </a:gdLst>
            <a:ahLst/>
            <a:rect r="textAreaRight" b="textAreaBottom" t="textAreaTop" l="textAreaLeft"/>
            <a:pathLst>
              <a:path w="5775263" h="4756717">
                <a:moveTo>
                  <a:pt x="0" y="0"/>
                </a:moveTo>
                <a:lnTo>
                  <a:pt x="5775264" y="0"/>
                </a:lnTo>
                <a:lnTo>
                  <a:pt x="5775264" y="4756717"/>
                </a:lnTo>
                <a:lnTo>
                  <a:pt x="0" y="475671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noAutofit/>
          </a:bodyPr>
          <a:p>
            <a:endParaRPr b="0" u="none" sz="18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name="Freeform 3" id="352"/>
          <p:cNvSpPr/>
          <p:nvPr/>
        </p:nvSpPr>
        <p:spPr>
          <a:xfrm>
            <a:off x="5073400" y="2971720"/>
            <a:ext cx="2159640" cy="1799640"/>
          </a:xfrm>
          <a:custGeom>
            <a:avLst/>
            <a:gdLst>
              <a:gd name="textAreaLeft" fmla="*/ 0 w 2159640"/>
              <a:gd name="textAreaRight" fmla="*/ 2160000 w 2159640"/>
              <a:gd name="textAreaTop" fmla="*/ 0 h 1799640"/>
              <a:gd name="textAreaBottom" fmla="*/ 1800000 h 1799640"/>
            </a:gdLst>
            <a:ahLst/>
            <a:rect r="textAreaRight" b="textAreaBottom" t="textAreaTop" l="textAreaLeft"/>
            <a:pathLst>
              <a:path w="7003305" h="4736781">
                <a:moveTo>
                  <a:pt x="0" y="0"/>
                </a:moveTo>
                <a:lnTo>
                  <a:pt x="7003305" y="0"/>
                </a:lnTo>
                <a:lnTo>
                  <a:pt x="7003305" y="4736781"/>
                </a:lnTo>
                <a:lnTo>
                  <a:pt x="0" y="473678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noAutofit/>
          </a:bodyPr>
          <a:p>
            <a:endParaRPr b="0" u="none" sz="18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name="Freeform 3" id="353"/>
          <p:cNvSpPr/>
          <p:nvPr/>
        </p:nvSpPr>
        <p:spPr>
          <a:xfrm>
            <a:off x="8184160" y="2941480"/>
            <a:ext cx="2159640" cy="1799640"/>
          </a:xfrm>
          <a:custGeom>
            <a:avLst/>
            <a:gdLst>
              <a:gd name="textAreaLeft" fmla="*/ 0 w 2159640"/>
              <a:gd name="textAreaRight" fmla="*/ 2160000 w 2159640"/>
              <a:gd name="textAreaTop" fmla="*/ 0 h 1799640"/>
              <a:gd name="textAreaBottom" fmla="*/ 1800000 h 1799640"/>
            </a:gdLst>
            <a:ahLst/>
            <a:rect r="textAreaRight" b="textAreaBottom" t="textAreaTop" l="textAreaLeft"/>
            <a:pathLst>
              <a:path w="6114441" h="4958256">
                <a:moveTo>
                  <a:pt x="0" y="0"/>
                </a:moveTo>
                <a:lnTo>
                  <a:pt x="6114441" y="0"/>
                </a:lnTo>
                <a:lnTo>
                  <a:pt x="6114441" y="4958256"/>
                </a:lnTo>
                <a:lnTo>
                  <a:pt x="0" y="495825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noAutofit/>
          </a:bodyPr>
          <a:p>
            <a:endParaRPr b="0" u="none" sz="18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name="Freeform 3" id="354"/>
          <p:cNvSpPr/>
          <p:nvPr/>
        </p:nvSpPr>
        <p:spPr>
          <a:xfrm>
            <a:off x="10975800" y="2901360"/>
            <a:ext cx="2159640" cy="1799640"/>
          </a:xfrm>
          <a:custGeom>
            <a:avLst/>
            <a:gdLst>
              <a:gd name="textAreaLeft" fmla="*/ 0 w 2159640"/>
              <a:gd name="textAreaRight" fmla="*/ 2160000 w 2159640"/>
              <a:gd name="textAreaTop" fmla="*/ 0 h 1799640"/>
              <a:gd name="textAreaBottom" fmla="*/ 1800000 h 1799640"/>
            </a:gdLst>
            <a:ahLst/>
            <a:rect r="textAreaRight" b="textAreaBottom" t="textAreaTop" l="textAreaLeft"/>
            <a:pathLst>
              <a:path w="6234356" h="4522742">
                <a:moveTo>
                  <a:pt x="0" y="0"/>
                </a:moveTo>
                <a:lnTo>
                  <a:pt x="6234357" y="0"/>
                </a:lnTo>
                <a:lnTo>
                  <a:pt x="6234357" y="4522742"/>
                </a:lnTo>
                <a:lnTo>
                  <a:pt x="0" y="452274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noAutofit/>
          </a:bodyPr>
          <a:p>
            <a:endParaRPr b="0" u="none" sz="18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name="Freeform 3" id="355"/>
          <p:cNvSpPr/>
          <p:nvPr/>
        </p:nvSpPr>
        <p:spPr>
          <a:xfrm>
            <a:off x="13979000" y="2921240"/>
            <a:ext cx="2159640" cy="1799640"/>
          </a:xfrm>
          <a:custGeom>
            <a:avLst/>
            <a:gdLst>
              <a:gd name="textAreaLeft" fmla="*/ 0 w 2159640"/>
              <a:gd name="textAreaRight" fmla="*/ 2160000 w 2159640"/>
              <a:gd name="textAreaTop" fmla="*/ 0 h 1799640"/>
              <a:gd name="textAreaBottom" fmla="*/ 1800000 h 1799640"/>
            </a:gdLst>
            <a:ahLst/>
            <a:rect r="textAreaRight" b="textAreaBottom" t="textAreaTop" l="textAreaLeft"/>
            <a:pathLst>
              <a:path w="5965807" h="4317075">
                <a:moveTo>
                  <a:pt x="0" y="0"/>
                </a:moveTo>
                <a:lnTo>
                  <a:pt x="5965807" y="0"/>
                </a:lnTo>
                <a:lnTo>
                  <a:pt x="5965807" y="4317075"/>
                </a:lnTo>
                <a:lnTo>
                  <a:pt x="0" y="431707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noAutofit/>
          </a:bodyPr>
          <a:p>
            <a:endParaRPr b="0" u="none" sz="18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name="Freeform 3" id="356"/>
          <p:cNvSpPr/>
          <p:nvPr/>
        </p:nvSpPr>
        <p:spPr>
          <a:xfrm>
            <a:off x="17403600" y="631200"/>
            <a:ext cx="1799640" cy="1799640"/>
          </a:xfrm>
          <a:custGeom>
            <a:avLst/>
            <a:gdLst>
              <a:gd name="textAreaLeft" fmla="*/ 0 w 1799640"/>
              <a:gd name="textAreaRight" fmla="*/ 1800000 w 1799640"/>
              <a:gd name="textAreaTop" fmla="*/ 0 h 1799640"/>
              <a:gd name="textAreaBottom" fmla="*/ 1800000 h 1799640"/>
            </a:gdLst>
            <a:ahLst/>
            <a:rect r="textAreaRight" b="textAreaBottom" t="textAreaTop" l="textAreaLeft"/>
            <a:pathLst>
              <a:path w="4798872" h="5544916">
                <a:moveTo>
                  <a:pt x="0" y="0"/>
                </a:moveTo>
                <a:lnTo>
                  <a:pt x="4798872" y="0"/>
                </a:lnTo>
                <a:lnTo>
                  <a:pt x="4798872" y="5544916"/>
                </a:lnTo>
                <a:lnTo>
                  <a:pt x="0" y="554491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noAutofit/>
          </a:bodyPr>
          <a:p>
            <a:endParaRPr b="0" u="none" sz="18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name="Freeform 3" id="357"/>
          <p:cNvSpPr/>
          <p:nvPr/>
        </p:nvSpPr>
        <p:spPr>
          <a:xfrm>
            <a:off x="17291000" y="2861120"/>
            <a:ext cx="2159640" cy="1799640"/>
          </a:xfrm>
          <a:custGeom>
            <a:avLst/>
            <a:gdLst>
              <a:gd name="textAreaLeft" fmla="*/ 0 w 2159640"/>
              <a:gd name="textAreaRight" fmla="*/ 2160000 w 2159640"/>
              <a:gd name="textAreaTop" fmla="*/ 0 h 1799640"/>
              <a:gd name="textAreaBottom" fmla="*/ 1800000 h 1799640"/>
            </a:gdLst>
            <a:ahLst/>
            <a:rect r="textAreaRight" b="textAreaBottom" t="textAreaTop" l="textAreaLeft"/>
            <a:pathLst>
              <a:path w="5920762" h="5640872">
                <a:moveTo>
                  <a:pt x="0" y="0"/>
                </a:moveTo>
                <a:lnTo>
                  <a:pt x="5920762" y="0"/>
                </a:lnTo>
                <a:lnTo>
                  <a:pt x="5920762" y="5640872"/>
                </a:lnTo>
                <a:lnTo>
                  <a:pt x="0" y="564087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noAutofit/>
          </a:bodyPr>
          <a:p>
            <a:endParaRPr b="0" u="none" sz="18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name="Freeform 3" id="358"/>
          <p:cNvSpPr/>
          <p:nvPr/>
        </p:nvSpPr>
        <p:spPr>
          <a:xfrm>
            <a:off x="4906920" y="4944000"/>
            <a:ext cx="2519640" cy="1799640"/>
          </a:xfrm>
          <a:custGeom>
            <a:avLst/>
            <a:gdLst>
              <a:gd name="textAreaLeft" fmla="*/ 0 w 2519640"/>
              <a:gd name="textAreaRight" fmla="*/ 2520000 w 2519640"/>
              <a:gd name="textAreaTop" fmla="*/ 0 h 1799640"/>
              <a:gd name="textAreaBottom" fmla="*/ 1800000 h 1799640"/>
            </a:gdLst>
            <a:ahLst/>
            <a:rect r="textAreaRight" b="textAreaBottom" t="textAreaTop" l="textAreaLeft"/>
            <a:pathLst>
              <a:path w="6748106" h="4245172">
                <a:moveTo>
                  <a:pt x="0" y="0"/>
                </a:moveTo>
                <a:lnTo>
                  <a:pt x="6748106" y="0"/>
                </a:lnTo>
                <a:lnTo>
                  <a:pt x="6748106" y="4245172"/>
                </a:lnTo>
                <a:lnTo>
                  <a:pt x="0" y="424517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noAutofit/>
          </a:bodyPr>
          <a:p>
            <a:endParaRPr b="0" u="none" sz="18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name="Freeform 3" id="359"/>
          <p:cNvSpPr/>
          <p:nvPr/>
        </p:nvSpPr>
        <p:spPr>
          <a:xfrm>
            <a:off x="2137520" y="4934000"/>
            <a:ext cx="2159640" cy="1799640"/>
          </a:xfrm>
          <a:custGeom>
            <a:avLst/>
            <a:gdLst>
              <a:gd name="textAreaLeft" fmla="*/ 0 w 2159640"/>
              <a:gd name="textAreaRight" fmla="*/ 2160000 w 2159640"/>
              <a:gd name="textAreaTop" fmla="*/ 0 h 1799640"/>
              <a:gd name="textAreaBottom" fmla="*/ 1800000 h 1799640"/>
            </a:gdLst>
            <a:ahLst/>
            <a:rect r="textAreaRight" b="textAreaBottom" t="textAreaTop" l="textAreaLeft"/>
            <a:pathLst>
              <a:path w="7358734" h="5258150">
                <a:moveTo>
                  <a:pt x="0" y="0"/>
                </a:moveTo>
                <a:lnTo>
                  <a:pt x="7358734" y="0"/>
                </a:lnTo>
                <a:lnTo>
                  <a:pt x="7358734" y="5258150"/>
                </a:lnTo>
                <a:lnTo>
                  <a:pt x="0" y="525815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noAutofit/>
          </a:bodyPr>
          <a:p>
            <a:endParaRPr b="0" u="none" sz="18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name="" id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7" id="98"/>
          <p:cNvGrpSpPr/>
          <p:nvPr/>
        </p:nvGrpSpPr>
        <p:grpSpPr>
          <a:xfrm>
            <a:off x="-716760" y="4212360"/>
            <a:ext cx="2879640" cy="2879640"/>
            <a:chOff x="-716760" y="4212360"/>
            <a:chExt cx="2879640" cy="2879640"/>
          </a:xfrm>
        </p:grpSpPr>
        <p:sp>
          <p:nvSpPr>
            <p:cNvPr name="Freeform 8" id="99"/>
            <p:cNvSpPr/>
            <p:nvPr/>
          </p:nvSpPr>
          <p:spPr>
            <a:xfrm>
              <a:off x="-716760" y="4212360"/>
              <a:ext cx="2879640" cy="2879640"/>
            </a:xfrm>
            <a:custGeom>
              <a:avLst/>
              <a:gdLst>
                <a:gd name="textAreaLeft" fmla="*/ 0 w 2879640"/>
                <a:gd name="textAreaRight" fmla="*/ 2880000 w 2879640"/>
                <a:gd name="textAreaTop" fmla="*/ 0 h 2879640"/>
                <a:gd name="textAreaBottom" fmla="*/ 2880000 h 2879640"/>
              </a:gdLst>
              <a:ahLst/>
              <a:rect r="textAreaRight" b="textAreaBottom" t="textAreaTop" l="textAreaLeft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 w="0">
              <a:noFill/>
            </a:ln>
            <a:effectLst>
              <a:outerShdw rotWithShape="0" dist="37674" dir="18900000" blurRad="50760" algn="bl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bIns="45000" anchor="t" rIns="90000" tIns="45000">
              <a:noAutofit/>
            </a:bodyPr>
            <a:p>
              <a:endParaRPr b="0" u="none" sz="1800" strike="noStrike" lang="ru-RU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name="TextBox 9" id="100"/>
            <p:cNvSpPr/>
            <p:nvPr/>
          </p:nvSpPr>
          <p:spPr>
            <a:xfrm>
              <a:off x="-446760" y="4347360"/>
              <a:ext cx="2339640" cy="247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bIns="4680" anchor="ctr" rIns="4680" tIns="4680">
              <a:noAutofit/>
            </a:bodyPr>
            <a:p>
              <a:pPr defTabSz="936000" algn="ctr">
                <a:lnSpc>
                  <a:spcPts val="298"/>
                </a:lnSpc>
              </a:pPr>
              <a:endParaRPr b="0" u="none" sz="100" strike="noStrike" lang="en-US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grpSp>
        <p:nvGrpSpPr>
          <p:cNvPr name="Group 10" id="101"/>
          <p:cNvGrpSpPr/>
          <p:nvPr/>
        </p:nvGrpSpPr>
        <p:grpSpPr>
          <a:xfrm>
            <a:off x="-1346760" y="3312360"/>
            <a:ext cx="1799640" cy="1799640"/>
            <a:chOff x="-1346760" y="3312360"/>
            <a:chExt cx="1799640" cy="1799640"/>
          </a:xfrm>
        </p:grpSpPr>
        <p:sp>
          <p:nvSpPr>
            <p:cNvPr name="Freeform 11" id="102"/>
            <p:cNvSpPr/>
            <p:nvPr/>
          </p:nvSpPr>
          <p:spPr>
            <a:xfrm>
              <a:off x="-1346760" y="3312360"/>
              <a:ext cx="1799640" cy="1799640"/>
            </a:xfrm>
            <a:custGeom>
              <a:avLst/>
              <a:gdLst>
                <a:gd name="textAreaLeft" fmla="*/ 0 w 1799640"/>
                <a:gd name="textAreaRight" fmla="*/ 1800000 w 1799640"/>
                <a:gd name="textAreaTop" fmla="*/ 0 h 1799640"/>
                <a:gd name="textAreaBottom" fmla="*/ 1800000 h 1799640"/>
              </a:gdLst>
              <a:ahLst/>
              <a:rect r="textAreaRight" b="textAreaBottom" t="textAreaTop" l="textAreaLeft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f28"/>
            </a:solidFill>
            <a:ln w="0">
              <a:noFill/>
            </a:ln>
            <a:effectLst>
              <a:outerShdw rotWithShape="0" dist="37674" dir="18900000" blurRad="50760" algn="bl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bIns="45000" anchor="t" rIns="90000" tIns="45000">
              <a:noAutofit/>
            </a:bodyPr>
            <a:p>
              <a:endParaRPr b="0" u="none" sz="1800" strike="noStrike" lang="ru-RU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name="TextBox 12" id="103"/>
            <p:cNvSpPr/>
            <p:nvPr/>
          </p:nvSpPr>
          <p:spPr>
            <a:xfrm>
              <a:off x="-1177920" y="3396600"/>
              <a:ext cx="1462320" cy="1546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bIns="4680" anchor="ctr" rIns="4680" tIns="4680">
              <a:noAutofit/>
            </a:bodyPr>
            <a:p>
              <a:pPr defTabSz="936000" algn="ctr">
                <a:lnSpc>
                  <a:spcPts val="298"/>
                </a:lnSpc>
              </a:pPr>
              <a:endParaRPr b="0" u="none" sz="100" strike="noStrike" lang="en-US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grpSp>
        <p:nvGrpSpPr>
          <p:cNvPr name="Group 16" id="104"/>
          <p:cNvGrpSpPr/>
          <p:nvPr/>
        </p:nvGrpSpPr>
        <p:grpSpPr>
          <a:xfrm>
            <a:off x="1404000" y="6009480"/>
            <a:ext cx="1079640" cy="1079640"/>
            <a:chOff x="1404000" y="6009480"/>
            <a:chExt cx="1079640" cy="1079640"/>
          </a:xfrm>
        </p:grpSpPr>
        <p:sp>
          <p:nvSpPr>
            <p:cNvPr name="Freeform 17" id="105"/>
            <p:cNvSpPr/>
            <p:nvPr/>
          </p:nvSpPr>
          <p:spPr>
            <a:xfrm>
              <a:off x="1404000" y="6009480"/>
              <a:ext cx="1079640" cy="1079640"/>
            </a:xfrm>
            <a:custGeom>
              <a:avLst/>
              <a:gdLst>
                <a:gd name="textAreaLeft" fmla="*/ 0 w 1079640"/>
                <a:gd name="textAreaRight" fmla="*/ 1080000 w 1079640"/>
                <a:gd name="textAreaTop" fmla="*/ 0 h 1079640"/>
                <a:gd name="textAreaBottom" fmla="*/ 1080000 h 1079640"/>
              </a:gdLst>
              <a:ahLst/>
              <a:rect r="textAreaRight" b="textAreaBottom" t="textAreaTop" l="textAreaLeft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  <a:effectLst>
              <a:outerShdw rotWithShape="0" dist="37674" dir="2700000" blurRad="50760" algn="tl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bIns="45000" anchor="t" rIns="90000" tIns="45000">
              <a:noAutofit/>
            </a:bodyPr>
            <a:p>
              <a:endParaRPr b="0" u="none" sz="1800" strike="noStrike" lang="ru-RU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name="TextBox 18" id="106"/>
            <p:cNvSpPr/>
            <p:nvPr/>
          </p:nvSpPr>
          <p:spPr>
            <a:xfrm>
              <a:off x="1505520" y="6060240"/>
              <a:ext cx="877320" cy="927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bIns="4680" anchor="ctr" rIns="4680" tIns="4680">
              <a:noAutofit/>
            </a:bodyPr>
            <a:p>
              <a:pPr defTabSz="936000" algn="ctr">
                <a:lnSpc>
                  <a:spcPts val="298"/>
                </a:lnSpc>
              </a:pPr>
              <a:endParaRPr b="0" u="none" sz="100" strike="noStrike" lang="en-US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pic>
        <p:nvPicPr>
          <p:cNvPr descr="" name="Рисунок 19" id="107"/>
          <p:cNvPicPr/>
          <p:nvPr/>
        </p:nvPicPr>
        <p:blipFill>
          <a:blip r:embed="rId1"/>
          <a:stretch/>
        </p:blipFill>
        <p:spPr>
          <a:xfrm>
            <a:off x="2971800" y="921240"/>
            <a:ext cx="4469040" cy="900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name="Блок-схема: узел 20" id="108"/>
          <p:cNvSpPr/>
          <p:nvPr/>
        </p:nvSpPr>
        <p:spPr>
          <a:xfrm>
            <a:off x="7461200" y="949520"/>
            <a:ext cx="899640" cy="899640"/>
          </a:xfrm>
          <a:prstGeom prst="flowChartConnector">
            <a:avLst/>
          </a:prstGeom>
          <a:noFill/>
          <a:ln>
            <a:solidFill>
              <a:srgbClr val="24508c"/>
            </a:solidFill>
            <a:prstDash val="sysDot"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bIns="45000" anchor="ctr" rIns="90000" tIns="45000">
            <a:noAutofit/>
          </a:bodyPr>
          <a:p>
            <a:pPr defTabSz="936000" algn="ctr">
              <a:lnSpc>
                <a:spcPct val="100000"/>
              </a:lnSpc>
            </a:pPr>
            <a:endParaRPr b="0" u="none" sz="1840" strike="noStrike" lang="ru-RU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name="TextBox 21" id="109"/>
          <p:cNvSpPr/>
          <p:nvPr/>
        </p:nvSpPr>
        <p:spPr>
          <a:xfrm>
            <a:off x="7416200" y="1030160"/>
            <a:ext cx="990360" cy="73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spAutoFit/>
          </a:bodyPr>
          <a:p>
            <a:pPr defTabSz="936000" algn="ctr">
              <a:lnSpc>
                <a:spcPct val="100000"/>
              </a:lnSpc>
            </a:pPr>
            <a:r>
              <a:rPr b="1" u="none" sz="1400" strike="noStrike" lang="ru-RU">
                <a:solidFill>
                  <a:schemeClr val="dk1"/>
                </a:solidFill>
                <a:uFillTx/>
                <a:latin typeface="Raleway ExtraLight"/>
              </a:rPr>
              <a:t>Место</a:t>
            </a:r>
            <a:r>
              <a:rPr b="1" u="none" sz="1400" strike="noStrike" spc="200" lang="ru-RU">
                <a:solidFill>
                  <a:schemeClr val="dk1"/>
                </a:solidFill>
                <a:uFillTx/>
                <a:latin typeface="Raleway ExtraLight"/>
              </a:rPr>
              <a:t xml:space="preserve"> </a:t>
            </a:r>
            <a:r>
              <a:rPr b="1" u="none" sz="1400" strike="noStrike" lang="ru-RU">
                <a:solidFill>
                  <a:schemeClr val="dk1"/>
                </a:solidFill>
                <a:uFillTx/>
                <a:latin typeface="Raleway ExtraLight"/>
              </a:rPr>
              <a:t>логотипа</a:t>
            </a:r>
            <a:r>
              <a:rPr b="1" u="none" sz="1400" strike="noStrike" spc="300" lang="ru-RU">
                <a:solidFill>
                  <a:schemeClr val="dk1"/>
                </a:solidFill>
                <a:uFillTx/>
                <a:latin typeface="Raleway ExtraLight"/>
              </a:rPr>
              <a:t xml:space="preserve"> </a:t>
            </a:r>
            <a:r>
              <a:rPr b="1" u="none" sz="1400" strike="noStrike" lang="ru-RU">
                <a:solidFill>
                  <a:schemeClr val="dk1"/>
                </a:solidFill>
                <a:uFillTx/>
                <a:latin typeface="Raleway ExtraLight"/>
              </a:rPr>
              <a:t>ОО</a:t>
            </a:r>
            <a:endParaRPr b="0" u="none" sz="14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name="TextBox 22" id="110"/>
          <p:cNvSpPr/>
          <p:nvPr/>
        </p:nvSpPr>
        <p:spPr>
          <a:xfrm>
            <a:off x="4113560" y="2981720"/>
            <a:ext cx="9591840" cy="22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spAutoFit/>
          </a:bodyPr>
          <a:p>
            <a:pPr defTabSz="936000">
              <a:lnSpc>
                <a:spcPct val="100000"/>
              </a:lnSpc>
            </a:pPr>
            <a:r>
              <a:rPr b="1" u="none" sz="5400" strike="noStrike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Рубрика</a:t>
            </a:r>
            <a:r>
              <a:rPr b="1" u="none" sz="5400" strike="noStrike" spc="200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1" u="none" sz="5400" strike="noStrike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№1</a:t>
            </a:r>
            <a:r>
              <a:rPr b="1" u="none" sz="5400" strike="noStrike" spc="200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endParaRPr b="0" u="none" sz="5400" strike="noStrike" lang="ru-RU">
              <a:solidFill>
                <a:srgbClr val="000000"/>
              </a:solidFill>
              <a:uFillTx/>
              <a:latin typeface="Arial"/>
            </a:endParaRPr>
          </a:p>
          <a:p>
            <a:pPr defTabSz="936000">
              <a:lnSpc>
                <a:spcPct val="100000"/>
              </a:lnSpc>
            </a:pP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(см.</a:t>
            </a:r>
            <a:r>
              <a:rPr b="0" u="none" sz="4400" strike="noStrike" spc="2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варианты</a:t>
            </a:r>
            <a:r>
              <a:rPr b="0" u="none" sz="4400" strike="noStrike" spc="2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наименования</a:t>
            </a:r>
            <a:r>
              <a:rPr b="0" u="none" sz="4400" strike="noStrike" spc="1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в</a:t>
            </a:r>
            <a:r>
              <a:rPr b="0" u="none" sz="4400" strike="noStrike" spc="3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методических</a:t>
            </a:r>
            <a:r>
              <a:rPr b="0" u="none" sz="4400" strike="noStrike" spc="1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рекомендациях)</a:t>
            </a:r>
            <a:endParaRPr b="0" u="none" sz="44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name="Freeform 5" id="111"/>
          <p:cNvSpPr/>
          <p:nvPr/>
        </p:nvSpPr>
        <p:spPr>
          <a:xfrm>
            <a:off x="15346200" y="1179480"/>
            <a:ext cx="5399640" cy="5399640"/>
          </a:xfrm>
          <a:custGeom>
            <a:avLst/>
            <a:gdLst>
              <a:gd name="textAreaLeft" fmla="*/ 0 w 5399640"/>
              <a:gd name="textAreaRight" fmla="*/ 5400000 w 5399640"/>
              <a:gd name="textAreaTop" fmla="*/ 0 h 5399640"/>
              <a:gd name="textAreaBottom" fmla="*/ 5400000 h 5399640"/>
            </a:gdLst>
            <a:ahLst/>
            <a:rect r="textAreaRight" b="textAreaBottom" t="textAreaTop" l="textAreaLeft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  <a:alphaModFix amt="12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noAutofit/>
          </a:bodyPr>
          <a:p>
            <a:endParaRPr b="0" u="none" sz="18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name="Freeform 200" id="112"/>
          <p:cNvSpPr/>
          <p:nvPr/>
        </p:nvSpPr>
        <p:spPr>
          <a:xfrm>
            <a:off x="3103320" y="3509040"/>
            <a:ext cx="719640" cy="719640"/>
          </a:xfrm>
          <a:custGeom>
            <a:avLst/>
            <a:gdLst>
              <a:gd name="textAreaLeft" fmla="*/ 0 w 719640"/>
              <a:gd name="textAreaRight" fmla="*/ 720000 w 719640"/>
              <a:gd name="textAreaTop" fmla="*/ 0 h 719640"/>
              <a:gd name="textAreaBottom" fmla="*/ 720000 h 719640"/>
            </a:gdLst>
            <a:ahLst/>
            <a:rect r="textAreaRight" b="textAreaBottom" t="textAreaTop" l="textAreaLeft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3" id="113"/>
          <p:cNvSpPr/>
          <p:nvPr/>
        </p:nvSpPr>
        <p:spPr>
          <a:xfrm>
            <a:off x="13045520" y="1069040"/>
            <a:ext cx="7199640" cy="5399640"/>
          </a:xfrm>
          <a:custGeom>
            <a:avLst/>
            <a:gdLst>
              <a:gd name="textAreaLeft" fmla="*/ 0 w 7199640"/>
              <a:gd name="textAreaRight" fmla="*/ 7200000 w 7199640"/>
              <a:gd name="textAreaTop" fmla="*/ 0 h 5399640"/>
              <a:gd name="textAreaBottom" fmla="*/ 5400000 h 5399640"/>
            </a:gdLst>
            <a:ahLst/>
            <a:rect r="textAreaRight" b="textAreaBottom" t="textAreaTop" l="textAreaLeft"/>
            <a:pathLst>
              <a:path w="7393405" h="6321361">
                <a:moveTo>
                  <a:pt x="0" y="0"/>
                </a:moveTo>
                <a:lnTo>
                  <a:pt x="7393405" y="0"/>
                </a:lnTo>
                <a:lnTo>
                  <a:pt x="7393405" y="6321361"/>
                </a:lnTo>
                <a:lnTo>
                  <a:pt x="0" y="632136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noAutofit/>
          </a:bodyPr>
          <a:p>
            <a:endParaRPr b="0" u="none" sz="18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name="" id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7" id="114"/>
          <p:cNvGrpSpPr/>
          <p:nvPr/>
        </p:nvGrpSpPr>
        <p:grpSpPr>
          <a:xfrm>
            <a:off x="-716760" y="4212360"/>
            <a:ext cx="2879640" cy="2879640"/>
            <a:chOff x="-716760" y="4212360"/>
            <a:chExt cx="2879640" cy="2879640"/>
          </a:xfrm>
        </p:grpSpPr>
        <p:sp>
          <p:nvSpPr>
            <p:cNvPr name="Freeform 8" id="115"/>
            <p:cNvSpPr/>
            <p:nvPr/>
          </p:nvSpPr>
          <p:spPr>
            <a:xfrm>
              <a:off x="-716760" y="4212360"/>
              <a:ext cx="2879640" cy="2879640"/>
            </a:xfrm>
            <a:custGeom>
              <a:avLst/>
              <a:gdLst>
                <a:gd name="textAreaLeft" fmla="*/ 0 w 2879640"/>
                <a:gd name="textAreaRight" fmla="*/ 2880000 w 2879640"/>
                <a:gd name="textAreaTop" fmla="*/ 0 h 2879640"/>
                <a:gd name="textAreaBottom" fmla="*/ 2880000 h 2879640"/>
              </a:gdLst>
              <a:ahLst/>
              <a:rect r="textAreaRight" b="textAreaBottom" t="textAreaTop" l="textAreaLeft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 w="0">
              <a:noFill/>
            </a:ln>
            <a:effectLst>
              <a:outerShdw rotWithShape="0" dist="37674" dir="18900000" blurRad="50760" algn="bl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bIns="45000" anchor="t" rIns="90000" tIns="45000">
              <a:noAutofit/>
            </a:bodyPr>
            <a:p>
              <a:endParaRPr b="0" u="none" sz="1800" strike="noStrike" lang="ru-RU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name="TextBox 9" id="116"/>
            <p:cNvSpPr/>
            <p:nvPr/>
          </p:nvSpPr>
          <p:spPr>
            <a:xfrm>
              <a:off x="-446760" y="4347360"/>
              <a:ext cx="2339640" cy="247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bIns="4680" anchor="ctr" rIns="4680" tIns="4680">
              <a:noAutofit/>
            </a:bodyPr>
            <a:p>
              <a:pPr defTabSz="936000" algn="ctr">
                <a:lnSpc>
                  <a:spcPts val="298"/>
                </a:lnSpc>
              </a:pPr>
              <a:endParaRPr b="0" u="none" sz="100" strike="noStrike" lang="en-US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grpSp>
        <p:nvGrpSpPr>
          <p:cNvPr name="Group 10" id="117"/>
          <p:cNvGrpSpPr/>
          <p:nvPr/>
        </p:nvGrpSpPr>
        <p:grpSpPr>
          <a:xfrm>
            <a:off x="-1346760" y="3312360"/>
            <a:ext cx="1799640" cy="1799640"/>
            <a:chOff x="-1346760" y="3312360"/>
            <a:chExt cx="1799640" cy="1799640"/>
          </a:xfrm>
        </p:grpSpPr>
        <p:sp>
          <p:nvSpPr>
            <p:cNvPr name="Freeform 11" id="118"/>
            <p:cNvSpPr/>
            <p:nvPr/>
          </p:nvSpPr>
          <p:spPr>
            <a:xfrm>
              <a:off x="-1346760" y="3312360"/>
              <a:ext cx="1799640" cy="1799640"/>
            </a:xfrm>
            <a:custGeom>
              <a:avLst/>
              <a:gdLst>
                <a:gd name="textAreaLeft" fmla="*/ 0 w 1799640"/>
                <a:gd name="textAreaRight" fmla="*/ 1800000 w 1799640"/>
                <a:gd name="textAreaTop" fmla="*/ 0 h 1799640"/>
                <a:gd name="textAreaBottom" fmla="*/ 1800000 h 1799640"/>
              </a:gdLst>
              <a:ahLst/>
              <a:rect r="textAreaRight" b="textAreaBottom" t="textAreaTop" l="textAreaLeft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f28"/>
            </a:solidFill>
            <a:ln w="0">
              <a:noFill/>
            </a:ln>
            <a:effectLst>
              <a:outerShdw rotWithShape="0" dist="37674" dir="18900000" blurRad="50760" algn="bl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bIns="45000" anchor="t" rIns="90000" tIns="45000">
              <a:noAutofit/>
            </a:bodyPr>
            <a:p>
              <a:endParaRPr b="0" u="none" sz="1800" strike="noStrike" lang="ru-RU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name="TextBox 12" id="119"/>
            <p:cNvSpPr/>
            <p:nvPr/>
          </p:nvSpPr>
          <p:spPr>
            <a:xfrm>
              <a:off x="-1177920" y="3396600"/>
              <a:ext cx="1462320" cy="1546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bIns="4680" anchor="ctr" rIns="4680" tIns="4680">
              <a:noAutofit/>
            </a:bodyPr>
            <a:p>
              <a:pPr defTabSz="936000" algn="ctr">
                <a:lnSpc>
                  <a:spcPts val="298"/>
                </a:lnSpc>
              </a:pPr>
              <a:endParaRPr b="0" u="none" sz="100" strike="noStrike" lang="en-US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grpSp>
        <p:nvGrpSpPr>
          <p:cNvPr name="Group 16" id="120"/>
          <p:cNvGrpSpPr/>
          <p:nvPr/>
        </p:nvGrpSpPr>
        <p:grpSpPr>
          <a:xfrm>
            <a:off x="1404000" y="6009480"/>
            <a:ext cx="1079640" cy="1079640"/>
            <a:chOff x="1404000" y="6009480"/>
            <a:chExt cx="1079640" cy="1079640"/>
          </a:xfrm>
        </p:grpSpPr>
        <p:sp>
          <p:nvSpPr>
            <p:cNvPr name="Freeform 17" id="121"/>
            <p:cNvSpPr/>
            <p:nvPr/>
          </p:nvSpPr>
          <p:spPr>
            <a:xfrm>
              <a:off x="1404000" y="6009480"/>
              <a:ext cx="1079640" cy="1079640"/>
            </a:xfrm>
            <a:custGeom>
              <a:avLst/>
              <a:gdLst>
                <a:gd name="textAreaLeft" fmla="*/ 0 w 1079640"/>
                <a:gd name="textAreaRight" fmla="*/ 1080000 w 1079640"/>
                <a:gd name="textAreaTop" fmla="*/ 0 h 1079640"/>
                <a:gd name="textAreaBottom" fmla="*/ 1080000 h 1079640"/>
              </a:gdLst>
              <a:ahLst/>
              <a:rect r="textAreaRight" b="textAreaBottom" t="textAreaTop" l="textAreaLeft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  <a:effectLst>
              <a:outerShdw rotWithShape="0" dist="37674" dir="2700000" blurRad="50760" algn="tl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bIns="45000" anchor="t" rIns="90000" tIns="45000">
              <a:noAutofit/>
            </a:bodyPr>
            <a:p>
              <a:endParaRPr b="0" u="none" sz="1800" strike="noStrike" lang="ru-RU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name="TextBox 18" id="122"/>
            <p:cNvSpPr/>
            <p:nvPr/>
          </p:nvSpPr>
          <p:spPr>
            <a:xfrm>
              <a:off x="1505520" y="6060240"/>
              <a:ext cx="877320" cy="927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bIns="4680" anchor="ctr" rIns="4680" tIns="4680">
              <a:noAutofit/>
            </a:bodyPr>
            <a:p>
              <a:pPr defTabSz="936000" algn="ctr">
                <a:lnSpc>
                  <a:spcPts val="298"/>
                </a:lnSpc>
              </a:pPr>
              <a:endParaRPr b="0" u="none" sz="100" strike="noStrike" lang="en-US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pic>
        <p:nvPicPr>
          <p:cNvPr descr="" name="Рисунок 19" id="123"/>
          <p:cNvPicPr/>
          <p:nvPr/>
        </p:nvPicPr>
        <p:blipFill>
          <a:blip r:embed="rId1"/>
          <a:stretch/>
        </p:blipFill>
        <p:spPr>
          <a:xfrm>
            <a:off x="2971800" y="921240"/>
            <a:ext cx="4469040" cy="900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name="Блок-схема: узел 20" id="124"/>
          <p:cNvSpPr/>
          <p:nvPr/>
        </p:nvSpPr>
        <p:spPr>
          <a:xfrm>
            <a:off x="7471200" y="959520"/>
            <a:ext cx="899640" cy="899640"/>
          </a:xfrm>
          <a:prstGeom prst="flowChartConnector">
            <a:avLst/>
          </a:prstGeom>
          <a:noFill/>
          <a:ln>
            <a:solidFill>
              <a:srgbClr val="24508c"/>
            </a:solidFill>
            <a:prstDash val="sysDot"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bIns="45000" anchor="ctr" rIns="90000" tIns="45000">
            <a:noAutofit/>
          </a:bodyPr>
          <a:p>
            <a:pPr defTabSz="936000" algn="ctr">
              <a:lnSpc>
                <a:spcPct val="100000"/>
              </a:lnSpc>
            </a:pPr>
            <a:endParaRPr b="0" u="none" sz="1840" strike="noStrike" lang="ru-RU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name="TextBox 21" id="125"/>
          <p:cNvSpPr/>
          <p:nvPr/>
        </p:nvSpPr>
        <p:spPr>
          <a:xfrm>
            <a:off x="7426200" y="1040160"/>
            <a:ext cx="990360" cy="73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spAutoFit/>
          </a:bodyPr>
          <a:p>
            <a:pPr defTabSz="936000" algn="ctr">
              <a:lnSpc>
                <a:spcPct val="100000"/>
              </a:lnSpc>
            </a:pPr>
            <a:r>
              <a:rPr b="1" u="none" sz="1400" strike="noStrike" lang="ru-RU">
                <a:solidFill>
                  <a:schemeClr val="dk1"/>
                </a:solidFill>
                <a:uFillTx/>
                <a:latin typeface="Raleway ExtraLight"/>
              </a:rPr>
              <a:t>Место</a:t>
            </a:r>
            <a:r>
              <a:rPr b="1" u="none" sz="1400" strike="noStrike" spc="200" lang="ru-RU">
                <a:solidFill>
                  <a:schemeClr val="dk1"/>
                </a:solidFill>
                <a:uFillTx/>
                <a:latin typeface="Raleway ExtraLight"/>
              </a:rPr>
              <a:t xml:space="preserve"> </a:t>
            </a:r>
            <a:r>
              <a:rPr b="1" u="none" sz="1400" strike="noStrike" lang="ru-RU">
                <a:solidFill>
                  <a:schemeClr val="dk1"/>
                </a:solidFill>
                <a:uFillTx/>
                <a:latin typeface="Raleway ExtraLight"/>
              </a:rPr>
              <a:t>логотипа</a:t>
            </a:r>
            <a:r>
              <a:rPr b="1" u="none" sz="1400" strike="noStrike" spc="100" lang="ru-RU">
                <a:solidFill>
                  <a:schemeClr val="dk1"/>
                </a:solidFill>
                <a:uFillTx/>
                <a:latin typeface="Raleway ExtraLight"/>
              </a:rPr>
              <a:t xml:space="preserve"> </a:t>
            </a:r>
            <a:r>
              <a:rPr b="1" u="none" sz="1400" strike="noStrike" lang="ru-RU">
                <a:solidFill>
                  <a:schemeClr val="dk1"/>
                </a:solidFill>
                <a:uFillTx/>
                <a:latin typeface="Raleway ExtraLight"/>
              </a:rPr>
              <a:t>ОО</a:t>
            </a:r>
            <a:endParaRPr b="0" u="none" sz="14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name="TextBox 22" id="126"/>
          <p:cNvSpPr/>
          <p:nvPr/>
        </p:nvSpPr>
        <p:spPr>
          <a:xfrm>
            <a:off x="4123560" y="2991720"/>
            <a:ext cx="9591840" cy="22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spAutoFit/>
          </a:bodyPr>
          <a:p>
            <a:pPr defTabSz="936000">
              <a:lnSpc>
                <a:spcPct val="100000"/>
              </a:lnSpc>
            </a:pPr>
            <a:r>
              <a:rPr b="1" u="none" sz="5400" strike="noStrike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Рубрика</a:t>
            </a:r>
            <a:r>
              <a:rPr b="1" u="none" sz="5400" strike="noStrike" spc="100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1" u="none" sz="5400" strike="noStrike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№2</a:t>
            </a:r>
            <a:r>
              <a:rPr b="1" u="none" sz="5400" strike="noStrike" spc="300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endParaRPr b="0" u="none" sz="5400" strike="noStrike" lang="ru-RU">
              <a:solidFill>
                <a:srgbClr val="000000"/>
              </a:solidFill>
              <a:uFillTx/>
              <a:latin typeface="Arial"/>
            </a:endParaRPr>
          </a:p>
          <a:p>
            <a:pPr defTabSz="936000">
              <a:lnSpc>
                <a:spcPct val="100000"/>
              </a:lnSpc>
            </a:pP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(см.</a:t>
            </a:r>
            <a:r>
              <a:rPr b="0" u="none" sz="4400" strike="noStrike" spc="1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варианты</a:t>
            </a:r>
            <a:r>
              <a:rPr b="0" u="none" sz="4400" strike="noStrike" spc="3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наименования</a:t>
            </a:r>
            <a:r>
              <a:rPr b="0" u="none" sz="4400" strike="noStrike" spc="2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в</a:t>
            </a:r>
            <a:r>
              <a:rPr b="0" u="none" sz="4400" strike="noStrike" spc="1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методических</a:t>
            </a:r>
            <a:r>
              <a:rPr b="0" u="none" sz="4400" strike="noStrike" spc="1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рекомендациях)</a:t>
            </a:r>
            <a:endParaRPr b="0" u="none" sz="44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name="Freeform 5" id="127"/>
          <p:cNvSpPr/>
          <p:nvPr/>
        </p:nvSpPr>
        <p:spPr>
          <a:xfrm>
            <a:off x="15326200" y="1159480"/>
            <a:ext cx="5399640" cy="5399640"/>
          </a:xfrm>
          <a:custGeom>
            <a:avLst/>
            <a:gdLst>
              <a:gd name="textAreaLeft" fmla="*/ 0 w 5399640"/>
              <a:gd name="textAreaRight" fmla="*/ 5400000 w 5399640"/>
              <a:gd name="textAreaTop" fmla="*/ 0 h 5399640"/>
              <a:gd name="textAreaBottom" fmla="*/ 5400000 h 5399640"/>
            </a:gdLst>
            <a:ahLst/>
            <a:rect r="textAreaRight" b="textAreaBottom" t="textAreaTop" l="textAreaLeft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  <a:alphaModFix amt="12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noAutofit/>
          </a:bodyPr>
          <a:p>
            <a:endParaRPr b="0" u="none" sz="18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name="Freeform 200" id="128"/>
          <p:cNvSpPr/>
          <p:nvPr/>
        </p:nvSpPr>
        <p:spPr>
          <a:xfrm>
            <a:off x="3103320" y="3509040"/>
            <a:ext cx="719640" cy="719640"/>
          </a:xfrm>
          <a:custGeom>
            <a:avLst/>
            <a:gdLst>
              <a:gd name="textAreaLeft" fmla="*/ 0 w 719640"/>
              <a:gd name="textAreaRight" fmla="*/ 720000 w 719640"/>
              <a:gd name="textAreaTop" fmla="*/ 0 h 719640"/>
              <a:gd name="textAreaBottom" fmla="*/ 720000 h 719640"/>
            </a:gdLst>
            <a:ahLst/>
            <a:rect r="textAreaRight" b="textAreaBottom" t="textAreaTop" l="textAreaLeft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3" id="129"/>
          <p:cNvSpPr/>
          <p:nvPr/>
        </p:nvSpPr>
        <p:spPr>
          <a:xfrm>
            <a:off x="12840960" y="1107120"/>
            <a:ext cx="7199640" cy="5399640"/>
          </a:xfrm>
          <a:custGeom>
            <a:avLst/>
            <a:gdLst>
              <a:gd name="textAreaLeft" fmla="*/ 0 w 7199640"/>
              <a:gd name="textAreaRight" fmla="*/ 7200000 w 7199640"/>
              <a:gd name="textAreaTop" fmla="*/ 0 h 5399640"/>
              <a:gd name="textAreaBottom" fmla="*/ 5400000 h 5399640"/>
            </a:gdLst>
            <a:ahLst/>
            <a:rect r="textAreaRight" b="textAreaBottom" t="textAreaTop" l="textAreaLeft"/>
            <a:pathLst>
              <a:path w="8999267" h="7608472">
                <a:moveTo>
                  <a:pt x="0" y="0"/>
                </a:moveTo>
                <a:lnTo>
                  <a:pt x="8999267" y="0"/>
                </a:lnTo>
                <a:lnTo>
                  <a:pt x="8999267" y="7608472"/>
                </a:lnTo>
                <a:lnTo>
                  <a:pt x="0" y="760847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noAutofit/>
          </a:bodyPr>
          <a:p>
            <a:endParaRPr b="0" u="none" sz="18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name="" id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7" id="130"/>
          <p:cNvGrpSpPr/>
          <p:nvPr/>
        </p:nvGrpSpPr>
        <p:grpSpPr>
          <a:xfrm>
            <a:off x="-716760" y="4212360"/>
            <a:ext cx="2879640" cy="2879640"/>
            <a:chOff x="-716760" y="4212360"/>
            <a:chExt cx="2879640" cy="2879640"/>
          </a:xfrm>
        </p:grpSpPr>
        <p:sp>
          <p:nvSpPr>
            <p:cNvPr name="Freeform 8" id="131"/>
            <p:cNvSpPr/>
            <p:nvPr/>
          </p:nvSpPr>
          <p:spPr>
            <a:xfrm>
              <a:off x="-716760" y="4212360"/>
              <a:ext cx="2879640" cy="2879640"/>
            </a:xfrm>
            <a:custGeom>
              <a:avLst/>
              <a:gdLst>
                <a:gd name="textAreaLeft" fmla="*/ 0 w 2879640"/>
                <a:gd name="textAreaRight" fmla="*/ 2880000 w 2879640"/>
                <a:gd name="textAreaTop" fmla="*/ 0 h 2879640"/>
                <a:gd name="textAreaBottom" fmla="*/ 2880000 h 2879640"/>
              </a:gdLst>
              <a:ahLst/>
              <a:rect r="textAreaRight" b="textAreaBottom" t="textAreaTop" l="textAreaLeft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 w="0">
              <a:noFill/>
            </a:ln>
            <a:effectLst>
              <a:outerShdw rotWithShape="0" dist="37674" dir="18900000" blurRad="50760" algn="bl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bIns="45000" anchor="t" rIns="90000" tIns="45000">
              <a:noAutofit/>
            </a:bodyPr>
            <a:p>
              <a:endParaRPr b="0" u="none" sz="1800" strike="noStrike" lang="ru-RU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name="TextBox 9" id="132"/>
            <p:cNvSpPr/>
            <p:nvPr/>
          </p:nvSpPr>
          <p:spPr>
            <a:xfrm>
              <a:off x="-446760" y="4347360"/>
              <a:ext cx="2339640" cy="247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bIns="4680" anchor="ctr" rIns="4680" tIns="4680">
              <a:noAutofit/>
            </a:bodyPr>
            <a:p>
              <a:pPr defTabSz="936000" algn="ctr">
                <a:lnSpc>
                  <a:spcPts val="298"/>
                </a:lnSpc>
              </a:pPr>
              <a:endParaRPr b="0" u="none" sz="100" strike="noStrike" lang="en-US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grpSp>
        <p:nvGrpSpPr>
          <p:cNvPr name="Group 10" id="133"/>
          <p:cNvGrpSpPr/>
          <p:nvPr/>
        </p:nvGrpSpPr>
        <p:grpSpPr>
          <a:xfrm>
            <a:off x="-1346760" y="3312360"/>
            <a:ext cx="1799640" cy="1799640"/>
            <a:chOff x="-1346760" y="3312360"/>
            <a:chExt cx="1799640" cy="1799640"/>
          </a:xfrm>
        </p:grpSpPr>
        <p:sp>
          <p:nvSpPr>
            <p:cNvPr name="Freeform 11" id="134"/>
            <p:cNvSpPr/>
            <p:nvPr/>
          </p:nvSpPr>
          <p:spPr>
            <a:xfrm>
              <a:off x="-1346760" y="3312360"/>
              <a:ext cx="1799640" cy="1799640"/>
            </a:xfrm>
            <a:custGeom>
              <a:avLst/>
              <a:gdLst>
                <a:gd name="textAreaLeft" fmla="*/ 0 w 1799640"/>
                <a:gd name="textAreaRight" fmla="*/ 1800000 w 1799640"/>
                <a:gd name="textAreaTop" fmla="*/ 0 h 1799640"/>
                <a:gd name="textAreaBottom" fmla="*/ 1800000 h 1799640"/>
              </a:gdLst>
              <a:ahLst/>
              <a:rect r="textAreaRight" b="textAreaBottom" t="textAreaTop" l="textAreaLeft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f28"/>
            </a:solidFill>
            <a:ln w="0">
              <a:noFill/>
            </a:ln>
            <a:effectLst>
              <a:outerShdw rotWithShape="0" dist="37674" dir="18900000" blurRad="50760" algn="bl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bIns="45000" anchor="t" rIns="90000" tIns="45000">
              <a:noAutofit/>
            </a:bodyPr>
            <a:p>
              <a:endParaRPr b="0" u="none" sz="1800" strike="noStrike" lang="ru-RU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name="TextBox 12" id="135"/>
            <p:cNvSpPr/>
            <p:nvPr/>
          </p:nvSpPr>
          <p:spPr>
            <a:xfrm>
              <a:off x="-1177920" y="3396600"/>
              <a:ext cx="1462320" cy="1546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bIns="4680" anchor="ctr" rIns="4680" tIns="4680">
              <a:noAutofit/>
            </a:bodyPr>
            <a:p>
              <a:pPr defTabSz="936000" algn="ctr">
                <a:lnSpc>
                  <a:spcPts val="298"/>
                </a:lnSpc>
              </a:pPr>
              <a:endParaRPr b="0" u="none" sz="100" strike="noStrike" lang="en-US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grpSp>
        <p:nvGrpSpPr>
          <p:cNvPr name="Group 16" id="136"/>
          <p:cNvGrpSpPr/>
          <p:nvPr/>
        </p:nvGrpSpPr>
        <p:grpSpPr>
          <a:xfrm>
            <a:off x="1404000" y="6009480"/>
            <a:ext cx="1079640" cy="1079640"/>
            <a:chOff x="1404000" y="6009480"/>
            <a:chExt cx="1079640" cy="1079640"/>
          </a:xfrm>
        </p:grpSpPr>
        <p:sp>
          <p:nvSpPr>
            <p:cNvPr name="Freeform 17" id="137"/>
            <p:cNvSpPr/>
            <p:nvPr/>
          </p:nvSpPr>
          <p:spPr>
            <a:xfrm>
              <a:off x="1404000" y="6009480"/>
              <a:ext cx="1079640" cy="1079640"/>
            </a:xfrm>
            <a:custGeom>
              <a:avLst/>
              <a:gdLst>
                <a:gd name="textAreaLeft" fmla="*/ 0 w 1079640"/>
                <a:gd name="textAreaRight" fmla="*/ 1080000 w 1079640"/>
                <a:gd name="textAreaTop" fmla="*/ 0 h 1079640"/>
                <a:gd name="textAreaBottom" fmla="*/ 1080000 h 1079640"/>
              </a:gdLst>
              <a:ahLst/>
              <a:rect r="textAreaRight" b="textAreaBottom" t="textAreaTop" l="textAreaLeft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  <a:effectLst>
              <a:outerShdw rotWithShape="0" dist="37674" dir="2700000" blurRad="50760" algn="tl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bIns="45000" anchor="t" rIns="90000" tIns="45000">
              <a:noAutofit/>
            </a:bodyPr>
            <a:p>
              <a:endParaRPr b="0" u="none" sz="1800" strike="noStrike" lang="ru-RU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name="TextBox 18" id="138"/>
            <p:cNvSpPr/>
            <p:nvPr/>
          </p:nvSpPr>
          <p:spPr>
            <a:xfrm>
              <a:off x="1505520" y="6060240"/>
              <a:ext cx="877320" cy="927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bIns="4680" anchor="ctr" rIns="4680" tIns="4680">
              <a:noAutofit/>
            </a:bodyPr>
            <a:p>
              <a:pPr defTabSz="936000" algn="ctr">
                <a:lnSpc>
                  <a:spcPts val="298"/>
                </a:lnSpc>
              </a:pPr>
              <a:endParaRPr b="0" u="none" sz="100" strike="noStrike" lang="en-US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pic>
        <p:nvPicPr>
          <p:cNvPr descr="" name="Рисунок 19" id="139"/>
          <p:cNvPicPr/>
          <p:nvPr/>
        </p:nvPicPr>
        <p:blipFill>
          <a:blip r:embed="rId1"/>
          <a:stretch/>
        </p:blipFill>
        <p:spPr>
          <a:xfrm>
            <a:off x="2971800" y="921240"/>
            <a:ext cx="4469040" cy="900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name="Блок-схема: узел 20" id="140"/>
          <p:cNvSpPr/>
          <p:nvPr/>
        </p:nvSpPr>
        <p:spPr>
          <a:xfrm>
            <a:off x="7461200" y="949520"/>
            <a:ext cx="899640" cy="899640"/>
          </a:xfrm>
          <a:prstGeom prst="flowChartConnector">
            <a:avLst/>
          </a:prstGeom>
          <a:noFill/>
          <a:ln>
            <a:solidFill>
              <a:srgbClr val="24508c"/>
            </a:solidFill>
            <a:prstDash val="sysDot"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bIns="45000" anchor="ctr" rIns="90000" tIns="45000">
            <a:noAutofit/>
          </a:bodyPr>
          <a:p>
            <a:pPr defTabSz="936000" algn="ctr">
              <a:lnSpc>
                <a:spcPct val="100000"/>
              </a:lnSpc>
            </a:pPr>
            <a:endParaRPr b="0" u="none" sz="1840" strike="noStrike" lang="ru-RU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name="TextBox 21" id="141"/>
          <p:cNvSpPr/>
          <p:nvPr/>
        </p:nvSpPr>
        <p:spPr>
          <a:xfrm>
            <a:off x="7416200" y="1030160"/>
            <a:ext cx="990360" cy="73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spAutoFit/>
          </a:bodyPr>
          <a:p>
            <a:pPr defTabSz="936000" algn="ctr">
              <a:lnSpc>
                <a:spcPct val="100000"/>
              </a:lnSpc>
            </a:pPr>
            <a:r>
              <a:rPr b="1" u="none" sz="1400" strike="noStrike" lang="ru-RU">
                <a:solidFill>
                  <a:schemeClr val="dk1"/>
                </a:solidFill>
                <a:uFillTx/>
                <a:latin typeface="Raleway ExtraLight"/>
              </a:rPr>
              <a:t>Место</a:t>
            </a:r>
            <a:r>
              <a:rPr b="1" u="none" sz="1400" strike="noStrike" spc="200" lang="ru-RU">
                <a:solidFill>
                  <a:schemeClr val="dk1"/>
                </a:solidFill>
                <a:uFillTx/>
                <a:latin typeface="Raleway ExtraLight"/>
              </a:rPr>
              <a:t xml:space="preserve"> </a:t>
            </a:r>
            <a:r>
              <a:rPr b="1" u="none" sz="1400" strike="noStrike" lang="ru-RU">
                <a:solidFill>
                  <a:schemeClr val="dk1"/>
                </a:solidFill>
                <a:uFillTx/>
                <a:latin typeface="Raleway ExtraLight"/>
              </a:rPr>
              <a:t>логотипа</a:t>
            </a:r>
            <a:r>
              <a:rPr b="1" u="none" sz="1400" strike="noStrike" spc="100" lang="ru-RU">
                <a:solidFill>
                  <a:schemeClr val="dk1"/>
                </a:solidFill>
                <a:uFillTx/>
                <a:latin typeface="Raleway ExtraLight"/>
              </a:rPr>
              <a:t xml:space="preserve"> </a:t>
            </a:r>
            <a:r>
              <a:rPr b="1" u="none" sz="1400" strike="noStrike" lang="ru-RU">
                <a:solidFill>
                  <a:schemeClr val="dk1"/>
                </a:solidFill>
                <a:uFillTx/>
                <a:latin typeface="Raleway ExtraLight"/>
              </a:rPr>
              <a:t>ОО</a:t>
            </a:r>
            <a:endParaRPr b="0" u="none" sz="14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name="TextBox 22" id="142"/>
          <p:cNvSpPr/>
          <p:nvPr/>
        </p:nvSpPr>
        <p:spPr>
          <a:xfrm>
            <a:off x="4113560" y="2981720"/>
            <a:ext cx="9591840" cy="22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spAutoFit/>
          </a:bodyPr>
          <a:p>
            <a:pPr defTabSz="936000">
              <a:lnSpc>
                <a:spcPct val="100000"/>
              </a:lnSpc>
            </a:pPr>
            <a:r>
              <a:rPr b="1" u="none" sz="5400" strike="noStrike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Рубрика</a:t>
            </a:r>
            <a:r>
              <a:rPr b="1" u="none" sz="5400" strike="noStrike" spc="200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1" u="none" sz="5400" strike="noStrike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№3</a:t>
            </a:r>
            <a:r>
              <a:rPr b="1" u="none" sz="5400" strike="noStrike" spc="200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endParaRPr b="0" u="none" sz="5400" strike="noStrike" lang="ru-RU">
              <a:solidFill>
                <a:srgbClr val="000000"/>
              </a:solidFill>
              <a:uFillTx/>
              <a:latin typeface="Arial"/>
            </a:endParaRPr>
          </a:p>
          <a:p>
            <a:pPr defTabSz="936000">
              <a:lnSpc>
                <a:spcPct val="100000"/>
              </a:lnSpc>
            </a:pP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(см.</a:t>
            </a:r>
            <a:r>
              <a:rPr b="0" u="none" sz="4400" strike="noStrike" spc="2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варианты</a:t>
            </a:r>
            <a:r>
              <a:rPr b="0" u="none" sz="4400" strike="noStrike" spc="1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наименования</a:t>
            </a:r>
            <a:r>
              <a:rPr b="0" u="none" sz="4400" strike="noStrike" spc="1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в</a:t>
            </a:r>
            <a:r>
              <a:rPr b="0" u="none" sz="4400" strike="noStrike" spc="2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методических</a:t>
            </a:r>
            <a:r>
              <a:rPr b="0" u="none" sz="4400" strike="noStrike" spc="3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рекомендациях)</a:t>
            </a:r>
            <a:endParaRPr b="0" u="none" sz="44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name="Freeform 5" id="143"/>
          <p:cNvSpPr/>
          <p:nvPr/>
        </p:nvSpPr>
        <p:spPr>
          <a:xfrm>
            <a:off x="15336200" y="1169480"/>
            <a:ext cx="5399640" cy="5399640"/>
          </a:xfrm>
          <a:custGeom>
            <a:avLst/>
            <a:gdLst>
              <a:gd name="textAreaLeft" fmla="*/ 0 w 5399640"/>
              <a:gd name="textAreaRight" fmla="*/ 5400000 w 5399640"/>
              <a:gd name="textAreaTop" fmla="*/ 0 h 5399640"/>
              <a:gd name="textAreaBottom" fmla="*/ 5400000 h 5399640"/>
            </a:gdLst>
            <a:ahLst/>
            <a:rect r="textAreaRight" b="textAreaBottom" t="textAreaTop" l="textAreaLeft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  <a:alphaModFix amt="12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noAutofit/>
          </a:bodyPr>
          <a:p>
            <a:endParaRPr b="0" u="none" sz="18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name="Freeform 200" id="144"/>
          <p:cNvSpPr/>
          <p:nvPr/>
        </p:nvSpPr>
        <p:spPr>
          <a:xfrm>
            <a:off x="3093320" y="3499040"/>
            <a:ext cx="719640" cy="719640"/>
          </a:xfrm>
          <a:custGeom>
            <a:avLst/>
            <a:gdLst>
              <a:gd name="textAreaLeft" fmla="*/ 0 w 719640"/>
              <a:gd name="textAreaRight" fmla="*/ 720000 w 719640"/>
              <a:gd name="textAreaTop" fmla="*/ 0 h 719640"/>
              <a:gd name="textAreaBottom" fmla="*/ 720000 h 719640"/>
            </a:gdLst>
            <a:ahLst/>
            <a:rect r="textAreaRight" b="textAreaBottom" t="textAreaTop" l="textAreaLeft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5" id="145"/>
          <p:cNvSpPr/>
          <p:nvPr/>
        </p:nvSpPr>
        <p:spPr>
          <a:xfrm>
            <a:off x="12821600" y="1127360"/>
            <a:ext cx="7199640" cy="5399640"/>
          </a:xfrm>
          <a:custGeom>
            <a:avLst/>
            <a:gdLst>
              <a:gd name="textAreaLeft" fmla="*/ 0 w 7199640"/>
              <a:gd name="textAreaRight" fmla="*/ 7200000 w 7199640"/>
              <a:gd name="textAreaTop" fmla="*/ 0 h 5399640"/>
              <a:gd name="textAreaBottom" fmla="*/ 5400000 h 5399640"/>
            </a:gdLst>
            <a:ahLst/>
            <a:rect r="textAreaRight" b="textAreaBottom" t="textAreaTop" l="textAreaLeft"/>
            <a:pathLst>
              <a:path w="7670567" h="5752925">
                <a:moveTo>
                  <a:pt x="0" y="0"/>
                </a:moveTo>
                <a:lnTo>
                  <a:pt x="7670566" y="0"/>
                </a:lnTo>
                <a:lnTo>
                  <a:pt x="7670566" y="5752925"/>
                </a:lnTo>
                <a:lnTo>
                  <a:pt x="0" y="575292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noAutofit/>
          </a:bodyPr>
          <a:p>
            <a:endParaRPr b="0" u="none" sz="18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name="" id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7" id="146"/>
          <p:cNvGrpSpPr/>
          <p:nvPr/>
        </p:nvGrpSpPr>
        <p:grpSpPr>
          <a:xfrm>
            <a:off x="-716760" y="4212360"/>
            <a:ext cx="2879640" cy="2879640"/>
            <a:chOff x="-716760" y="4212360"/>
            <a:chExt cx="2879640" cy="2879640"/>
          </a:xfrm>
        </p:grpSpPr>
        <p:sp>
          <p:nvSpPr>
            <p:cNvPr name="Freeform 8" id="147"/>
            <p:cNvSpPr/>
            <p:nvPr/>
          </p:nvSpPr>
          <p:spPr>
            <a:xfrm>
              <a:off x="-716760" y="4212360"/>
              <a:ext cx="2879640" cy="2879640"/>
            </a:xfrm>
            <a:custGeom>
              <a:avLst/>
              <a:gdLst>
                <a:gd name="textAreaLeft" fmla="*/ 0 w 2879640"/>
                <a:gd name="textAreaRight" fmla="*/ 2880000 w 2879640"/>
                <a:gd name="textAreaTop" fmla="*/ 0 h 2879640"/>
                <a:gd name="textAreaBottom" fmla="*/ 2880000 h 2879640"/>
              </a:gdLst>
              <a:ahLst/>
              <a:rect r="textAreaRight" b="textAreaBottom" t="textAreaTop" l="textAreaLeft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 w="0">
              <a:noFill/>
            </a:ln>
            <a:effectLst>
              <a:outerShdw rotWithShape="0" dist="37674" dir="18900000" blurRad="50760" algn="bl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bIns="45000" anchor="t" rIns="90000" tIns="45000">
              <a:noAutofit/>
            </a:bodyPr>
            <a:p>
              <a:endParaRPr b="0" u="none" sz="1800" strike="noStrike" lang="ru-RU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name="TextBox 9" id="148"/>
            <p:cNvSpPr/>
            <p:nvPr/>
          </p:nvSpPr>
          <p:spPr>
            <a:xfrm>
              <a:off x="-446760" y="4347360"/>
              <a:ext cx="2339640" cy="247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bIns="4680" anchor="ctr" rIns="4680" tIns="4680">
              <a:noAutofit/>
            </a:bodyPr>
            <a:p>
              <a:pPr defTabSz="936000" algn="ctr">
                <a:lnSpc>
                  <a:spcPts val="298"/>
                </a:lnSpc>
              </a:pPr>
              <a:endParaRPr b="0" u="none" sz="100" strike="noStrike" lang="en-US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grpSp>
        <p:nvGrpSpPr>
          <p:cNvPr name="Group 10" id="149"/>
          <p:cNvGrpSpPr/>
          <p:nvPr/>
        </p:nvGrpSpPr>
        <p:grpSpPr>
          <a:xfrm>
            <a:off x="-1346760" y="3312360"/>
            <a:ext cx="1799640" cy="1799640"/>
            <a:chOff x="-1346760" y="3312360"/>
            <a:chExt cx="1799640" cy="1799640"/>
          </a:xfrm>
        </p:grpSpPr>
        <p:sp>
          <p:nvSpPr>
            <p:cNvPr name="Freeform 11" id="150"/>
            <p:cNvSpPr/>
            <p:nvPr/>
          </p:nvSpPr>
          <p:spPr>
            <a:xfrm>
              <a:off x="-1346760" y="3312360"/>
              <a:ext cx="1799640" cy="1799640"/>
            </a:xfrm>
            <a:custGeom>
              <a:avLst/>
              <a:gdLst>
                <a:gd name="textAreaLeft" fmla="*/ 0 w 1799640"/>
                <a:gd name="textAreaRight" fmla="*/ 1800000 w 1799640"/>
                <a:gd name="textAreaTop" fmla="*/ 0 h 1799640"/>
                <a:gd name="textAreaBottom" fmla="*/ 1800000 h 1799640"/>
              </a:gdLst>
              <a:ahLst/>
              <a:rect r="textAreaRight" b="textAreaBottom" t="textAreaTop" l="textAreaLeft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f28"/>
            </a:solidFill>
            <a:ln w="0">
              <a:noFill/>
            </a:ln>
            <a:effectLst>
              <a:outerShdw rotWithShape="0" dist="37674" dir="18900000" blurRad="50760" algn="bl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bIns="45000" anchor="t" rIns="90000" tIns="45000">
              <a:noAutofit/>
            </a:bodyPr>
            <a:p>
              <a:endParaRPr b="0" u="none" sz="1800" strike="noStrike" lang="ru-RU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name="TextBox 12" id="151"/>
            <p:cNvSpPr/>
            <p:nvPr/>
          </p:nvSpPr>
          <p:spPr>
            <a:xfrm>
              <a:off x="-1177920" y="3396600"/>
              <a:ext cx="1462320" cy="1546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bIns="4680" anchor="ctr" rIns="4680" tIns="4680">
              <a:noAutofit/>
            </a:bodyPr>
            <a:p>
              <a:pPr defTabSz="936000" algn="ctr">
                <a:lnSpc>
                  <a:spcPts val="298"/>
                </a:lnSpc>
              </a:pPr>
              <a:endParaRPr b="0" u="none" sz="100" strike="noStrike" lang="en-US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grpSp>
        <p:nvGrpSpPr>
          <p:cNvPr name="Group 16" id="152"/>
          <p:cNvGrpSpPr/>
          <p:nvPr/>
        </p:nvGrpSpPr>
        <p:grpSpPr>
          <a:xfrm>
            <a:off x="1404000" y="6009480"/>
            <a:ext cx="1079640" cy="1079640"/>
            <a:chOff x="1404000" y="6009480"/>
            <a:chExt cx="1079640" cy="1079640"/>
          </a:xfrm>
        </p:grpSpPr>
        <p:sp>
          <p:nvSpPr>
            <p:cNvPr name="Freeform 17" id="153"/>
            <p:cNvSpPr/>
            <p:nvPr/>
          </p:nvSpPr>
          <p:spPr>
            <a:xfrm>
              <a:off x="1404000" y="6009480"/>
              <a:ext cx="1079640" cy="1079640"/>
            </a:xfrm>
            <a:custGeom>
              <a:avLst/>
              <a:gdLst>
                <a:gd name="textAreaLeft" fmla="*/ 0 w 1079640"/>
                <a:gd name="textAreaRight" fmla="*/ 1080000 w 1079640"/>
                <a:gd name="textAreaTop" fmla="*/ 0 h 1079640"/>
                <a:gd name="textAreaBottom" fmla="*/ 1080000 h 1079640"/>
              </a:gdLst>
              <a:ahLst/>
              <a:rect r="textAreaRight" b="textAreaBottom" t="textAreaTop" l="textAreaLeft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  <a:effectLst>
              <a:outerShdw rotWithShape="0" dist="37674" dir="2700000" blurRad="50760" algn="tl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bIns="45000" anchor="t" rIns="90000" tIns="45000">
              <a:noAutofit/>
            </a:bodyPr>
            <a:p>
              <a:endParaRPr b="0" u="none" sz="1800" strike="noStrike" lang="ru-RU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name="TextBox 18" id="154"/>
            <p:cNvSpPr/>
            <p:nvPr/>
          </p:nvSpPr>
          <p:spPr>
            <a:xfrm>
              <a:off x="1505520" y="6060240"/>
              <a:ext cx="877320" cy="927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bIns="4680" anchor="ctr" rIns="4680" tIns="4680">
              <a:noAutofit/>
            </a:bodyPr>
            <a:p>
              <a:pPr defTabSz="936000" algn="ctr">
                <a:lnSpc>
                  <a:spcPts val="298"/>
                </a:lnSpc>
              </a:pPr>
              <a:endParaRPr b="0" u="none" sz="100" strike="noStrike" lang="en-US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pic>
        <p:nvPicPr>
          <p:cNvPr descr="" name="Рисунок 19" id="155"/>
          <p:cNvPicPr/>
          <p:nvPr/>
        </p:nvPicPr>
        <p:blipFill>
          <a:blip r:embed="rId1"/>
          <a:stretch/>
        </p:blipFill>
        <p:spPr>
          <a:xfrm>
            <a:off x="2971800" y="921240"/>
            <a:ext cx="4469040" cy="900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name="Блок-схема: узел 20" id="156"/>
          <p:cNvSpPr/>
          <p:nvPr/>
        </p:nvSpPr>
        <p:spPr>
          <a:xfrm>
            <a:off x="7471200" y="959520"/>
            <a:ext cx="899640" cy="899640"/>
          </a:xfrm>
          <a:prstGeom prst="flowChartConnector">
            <a:avLst/>
          </a:prstGeom>
          <a:noFill/>
          <a:ln>
            <a:solidFill>
              <a:srgbClr val="24508c"/>
            </a:solidFill>
            <a:prstDash val="sysDot"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bIns="45000" anchor="ctr" rIns="90000" tIns="45000">
            <a:noAutofit/>
          </a:bodyPr>
          <a:p>
            <a:pPr defTabSz="936000" algn="ctr">
              <a:lnSpc>
                <a:spcPct val="100000"/>
              </a:lnSpc>
            </a:pPr>
            <a:endParaRPr b="0" u="none" sz="1840" strike="noStrike" lang="ru-RU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name="TextBox 21" id="157"/>
          <p:cNvSpPr/>
          <p:nvPr/>
        </p:nvSpPr>
        <p:spPr>
          <a:xfrm>
            <a:off x="7406200" y="1020160"/>
            <a:ext cx="990360" cy="73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spAutoFit/>
          </a:bodyPr>
          <a:p>
            <a:pPr defTabSz="936000" algn="ctr">
              <a:lnSpc>
                <a:spcPct val="100000"/>
              </a:lnSpc>
            </a:pPr>
            <a:r>
              <a:rPr b="1" u="none" sz="1400" strike="noStrike" lang="ru-RU">
                <a:solidFill>
                  <a:schemeClr val="dk1"/>
                </a:solidFill>
                <a:uFillTx/>
                <a:latin typeface="Raleway ExtraLight"/>
              </a:rPr>
              <a:t>Место</a:t>
            </a:r>
            <a:r>
              <a:rPr b="1" u="none" sz="1400" strike="noStrike" spc="300" lang="ru-RU">
                <a:solidFill>
                  <a:schemeClr val="dk1"/>
                </a:solidFill>
                <a:uFillTx/>
                <a:latin typeface="Raleway ExtraLight"/>
              </a:rPr>
              <a:t xml:space="preserve"> </a:t>
            </a:r>
            <a:r>
              <a:rPr b="1" u="none" sz="1400" strike="noStrike" lang="ru-RU">
                <a:solidFill>
                  <a:schemeClr val="dk1"/>
                </a:solidFill>
                <a:uFillTx/>
                <a:latin typeface="Raleway ExtraLight"/>
              </a:rPr>
              <a:t>логотипа</a:t>
            </a:r>
            <a:r>
              <a:rPr b="1" u="none" sz="1400" strike="noStrike" spc="200" lang="ru-RU">
                <a:solidFill>
                  <a:schemeClr val="dk1"/>
                </a:solidFill>
                <a:uFillTx/>
                <a:latin typeface="Raleway ExtraLight"/>
              </a:rPr>
              <a:t xml:space="preserve"> </a:t>
            </a:r>
            <a:r>
              <a:rPr b="1" u="none" sz="1400" strike="noStrike" lang="ru-RU">
                <a:solidFill>
                  <a:schemeClr val="dk1"/>
                </a:solidFill>
                <a:uFillTx/>
                <a:latin typeface="Raleway ExtraLight"/>
              </a:rPr>
              <a:t>ОО</a:t>
            </a:r>
            <a:endParaRPr b="0" u="none" sz="14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name="TextBox 22" id="158"/>
          <p:cNvSpPr/>
          <p:nvPr/>
        </p:nvSpPr>
        <p:spPr>
          <a:xfrm>
            <a:off x="4123560" y="2991720"/>
            <a:ext cx="9591840" cy="22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spAutoFit/>
          </a:bodyPr>
          <a:p>
            <a:pPr defTabSz="936000">
              <a:lnSpc>
                <a:spcPct val="100000"/>
              </a:lnSpc>
            </a:pPr>
            <a:r>
              <a:rPr b="1" u="none" sz="5400" strike="noStrike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Рубрика</a:t>
            </a:r>
            <a:r>
              <a:rPr b="1" u="none" sz="5400" strike="noStrike" spc="200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1" u="none" sz="5400" strike="noStrike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№4</a:t>
            </a:r>
            <a:r>
              <a:rPr b="1" u="none" sz="5400" strike="noStrike" spc="300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endParaRPr b="0" u="none" sz="5400" strike="noStrike" lang="ru-RU">
              <a:solidFill>
                <a:srgbClr val="000000"/>
              </a:solidFill>
              <a:uFillTx/>
              <a:latin typeface="Arial"/>
            </a:endParaRPr>
          </a:p>
          <a:p>
            <a:pPr defTabSz="936000">
              <a:lnSpc>
                <a:spcPct val="100000"/>
              </a:lnSpc>
            </a:pP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(см.</a:t>
            </a:r>
            <a:r>
              <a:rPr b="0" u="none" sz="4400" strike="noStrike" spc="2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варианты</a:t>
            </a:r>
            <a:r>
              <a:rPr b="0" u="none" sz="4400" strike="noStrike" spc="1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наименования</a:t>
            </a:r>
            <a:r>
              <a:rPr b="0" u="none" sz="4400" strike="noStrike" spc="2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в</a:t>
            </a:r>
            <a:r>
              <a:rPr b="0" u="none" sz="4400" strike="noStrike" spc="3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методических</a:t>
            </a:r>
            <a:r>
              <a:rPr b="0" u="none" sz="4400" strike="noStrike" spc="2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рекомендациях)</a:t>
            </a:r>
            <a:endParaRPr b="0" u="none" sz="44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name="Freeform 5" id="159"/>
          <p:cNvSpPr/>
          <p:nvPr/>
        </p:nvSpPr>
        <p:spPr>
          <a:xfrm>
            <a:off x="15336200" y="1169480"/>
            <a:ext cx="5399640" cy="5399640"/>
          </a:xfrm>
          <a:custGeom>
            <a:avLst/>
            <a:gdLst>
              <a:gd name="textAreaLeft" fmla="*/ 0 w 5399640"/>
              <a:gd name="textAreaRight" fmla="*/ 5400000 w 5399640"/>
              <a:gd name="textAreaTop" fmla="*/ 0 h 5399640"/>
              <a:gd name="textAreaBottom" fmla="*/ 5400000 h 5399640"/>
            </a:gdLst>
            <a:ahLst/>
            <a:rect r="textAreaRight" b="textAreaBottom" t="textAreaTop" l="textAreaLeft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  <a:alphaModFix amt="12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noAutofit/>
          </a:bodyPr>
          <a:p>
            <a:endParaRPr b="0" u="none" sz="18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name="Freeform 200" id="160"/>
          <p:cNvSpPr/>
          <p:nvPr/>
        </p:nvSpPr>
        <p:spPr>
          <a:xfrm>
            <a:off x="3103320" y="3509040"/>
            <a:ext cx="719640" cy="719640"/>
          </a:xfrm>
          <a:custGeom>
            <a:avLst/>
            <a:gdLst>
              <a:gd name="textAreaLeft" fmla="*/ 0 w 719640"/>
              <a:gd name="textAreaRight" fmla="*/ 720000 w 719640"/>
              <a:gd name="textAreaTop" fmla="*/ 0 h 719640"/>
              <a:gd name="textAreaBottom" fmla="*/ 720000 h 719640"/>
            </a:gdLst>
            <a:ahLst/>
            <a:rect r="textAreaRight" b="textAreaBottom" t="textAreaTop" l="textAreaLeft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6" id="161"/>
          <p:cNvSpPr/>
          <p:nvPr/>
        </p:nvSpPr>
        <p:spPr>
          <a:xfrm>
            <a:off x="12906560" y="1060400"/>
            <a:ext cx="7199640" cy="5399640"/>
          </a:xfrm>
          <a:custGeom>
            <a:avLst/>
            <a:gdLst>
              <a:gd name="textAreaLeft" fmla="*/ 0 w 7199640"/>
              <a:gd name="textAreaRight" fmla="*/ 7200000 w 7199640"/>
              <a:gd name="textAreaTop" fmla="*/ 0 h 5399640"/>
              <a:gd name="textAreaBottom" fmla="*/ 5400000 h 5399640"/>
            </a:gdLst>
            <a:ahLst/>
            <a:rect r="textAreaRight" b="textAreaBottom" t="textAreaTop" l="textAreaLeft"/>
            <a:pathLst>
              <a:path w="9543361" h="7200900">
                <a:moveTo>
                  <a:pt x="0" y="0"/>
                </a:moveTo>
                <a:lnTo>
                  <a:pt x="9543361" y="0"/>
                </a:lnTo>
                <a:lnTo>
                  <a:pt x="9543361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noAutofit/>
          </a:bodyPr>
          <a:p>
            <a:endParaRPr b="0" u="none" sz="18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name="" id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7" id="162"/>
          <p:cNvGrpSpPr/>
          <p:nvPr/>
        </p:nvGrpSpPr>
        <p:grpSpPr>
          <a:xfrm>
            <a:off x="-716760" y="4212360"/>
            <a:ext cx="2879640" cy="2879640"/>
            <a:chOff x="-716760" y="4212360"/>
            <a:chExt cx="2879640" cy="2879640"/>
          </a:xfrm>
        </p:grpSpPr>
        <p:sp>
          <p:nvSpPr>
            <p:cNvPr name="Freeform 8" id="163"/>
            <p:cNvSpPr/>
            <p:nvPr/>
          </p:nvSpPr>
          <p:spPr>
            <a:xfrm>
              <a:off x="-716760" y="4212360"/>
              <a:ext cx="2879640" cy="2879640"/>
            </a:xfrm>
            <a:custGeom>
              <a:avLst/>
              <a:gdLst>
                <a:gd name="textAreaLeft" fmla="*/ 0 w 2879640"/>
                <a:gd name="textAreaRight" fmla="*/ 2880000 w 2879640"/>
                <a:gd name="textAreaTop" fmla="*/ 0 h 2879640"/>
                <a:gd name="textAreaBottom" fmla="*/ 2880000 h 2879640"/>
              </a:gdLst>
              <a:ahLst/>
              <a:rect r="textAreaRight" b="textAreaBottom" t="textAreaTop" l="textAreaLeft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 w="0">
              <a:noFill/>
            </a:ln>
            <a:effectLst>
              <a:outerShdw rotWithShape="0" dist="37674" dir="18900000" blurRad="50760" algn="bl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bIns="45000" anchor="t" rIns="90000" tIns="45000">
              <a:noAutofit/>
            </a:bodyPr>
            <a:p>
              <a:endParaRPr b="0" u="none" sz="1800" strike="noStrike" lang="ru-RU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name="TextBox 9" id="164"/>
            <p:cNvSpPr/>
            <p:nvPr/>
          </p:nvSpPr>
          <p:spPr>
            <a:xfrm>
              <a:off x="-446760" y="4347360"/>
              <a:ext cx="2339640" cy="247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bIns="4680" anchor="ctr" rIns="4680" tIns="4680">
              <a:noAutofit/>
            </a:bodyPr>
            <a:p>
              <a:pPr defTabSz="936000" algn="ctr">
                <a:lnSpc>
                  <a:spcPts val="298"/>
                </a:lnSpc>
              </a:pPr>
              <a:endParaRPr b="0" u="none" sz="100" strike="noStrike" lang="en-US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grpSp>
        <p:nvGrpSpPr>
          <p:cNvPr name="Group 10" id="165"/>
          <p:cNvGrpSpPr/>
          <p:nvPr/>
        </p:nvGrpSpPr>
        <p:grpSpPr>
          <a:xfrm>
            <a:off x="-1346760" y="3312360"/>
            <a:ext cx="1799640" cy="1799640"/>
            <a:chOff x="-1346760" y="3312360"/>
            <a:chExt cx="1799640" cy="1799640"/>
          </a:xfrm>
        </p:grpSpPr>
        <p:sp>
          <p:nvSpPr>
            <p:cNvPr name="Freeform 11" id="166"/>
            <p:cNvSpPr/>
            <p:nvPr/>
          </p:nvSpPr>
          <p:spPr>
            <a:xfrm>
              <a:off x="-1346760" y="3312360"/>
              <a:ext cx="1799640" cy="1799640"/>
            </a:xfrm>
            <a:custGeom>
              <a:avLst/>
              <a:gdLst>
                <a:gd name="textAreaLeft" fmla="*/ 0 w 1799640"/>
                <a:gd name="textAreaRight" fmla="*/ 1800000 w 1799640"/>
                <a:gd name="textAreaTop" fmla="*/ 0 h 1799640"/>
                <a:gd name="textAreaBottom" fmla="*/ 1800000 h 1799640"/>
              </a:gdLst>
              <a:ahLst/>
              <a:rect r="textAreaRight" b="textAreaBottom" t="textAreaTop" l="textAreaLeft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f28"/>
            </a:solidFill>
            <a:ln w="0">
              <a:noFill/>
            </a:ln>
            <a:effectLst>
              <a:outerShdw rotWithShape="0" dist="37674" dir="18900000" blurRad="50760" algn="bl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bIns="45000" anchor="t" rIns="90000" tIns="45000">
              <a:noAutofit/>
            </a:bodyPr>
            <a:p>
              <a:endParaRPr b="0" u="none" sz="1800" strike="noStrike" lang="ru-RU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name="TextBox 12" id="167"/>
            <p:cNvSpPr/>
            <p:nvPr/>
          </p:nvSpPr>
          <p:spPr>
            <a:xfrm>
              <a:off x="-1177920" y="3396600"/>
              <a:ext cx="1462320" cy="1546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bIns="4680" anchor="ctr" rIns="4680" tIns="4680">
              <a:noAutofit/>
            </a:bodyPr>
            <a:p>
              <a:pPr defTabSz="936000" algn="ctr">
                <a:lnSpc>
                  <a:spcPts val="298"/>
                </a:lnSpc>
              </a:pPr>
              <a:endParaRPr b="0" u="none" sz="100" strike="noStrike" lang="en-US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grpSp>
        <p:nvGrpSpPr>
          <p:cNvPr name="Group 16" id="168"/>
          <p:cNvGrpSpPr/>
          <p:nvPr/>
        </p:nvGrpSpPr>
        <p:grpSpPr>
          <a:xfrm>
            <a:off x="1404000" y="6009480"/>
            <a:ext cx="1079640" cy="1079640"/>
            <a:chOff x="1404000" y="6009480"/>
            <a:chExt cx="1079640" cy="1079640"/>
          </a:xfrm>
        </p:grpSpPr>
        <p:sp>
          <p:nvSpPr>
            <p:cNvPr name="Freeform 17" id="169"/>
            <p:cNvSpPr/>
            <p:nvPr/>
          </p:nvSpPr>
          <p:spPr>
            <a:xfrm>
              <a:off x="1404000" y="6009480"/>
              <a:ext cx="1079640" cy="1079640"/>
            </a:xfrm>
            <a:custGeom>
              <a:avLst/>
              <a:gdLst>
                <a:gd name="textAreaLeft" fmla="*/ 0 w 1079640"/>
                <a:gd name="textAreaRight" fmla="*/ 1080000 w 1079640"/>
                <a:gd name="textAreaTop" fmla="*/ 0 h 1079640"/>
                <a:gd name="textAreaBottom" fmla="*/ 1080000 h 1079640"/>
              </a:gdLst>
              <a:ahLst/>
              <a:rect r="textAreaRight" b="textAreaBottom" t="textAreaTop" l="textAreaLeft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  <a:effectLst>
              <a:outerShdw rotWithShape="0" dist="37674" dir="2700000" blurRad="50760" algn="tl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bIns="45000" anchor="t" rIns="90000" tIns="45000">
              <a:noAutofit/>
            </a:bodyPr>
            <a:p>
              <a:endParaRPr b="0" u="none" sz="1800" strike="noStrike" lang="ru-RU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name="TextBox 18" id="170"/>
            <p:cNvSpPr/>
            <p:nvPr/>
          </p:nvSpPr>
          <p:spPr>
            <a:xfrm>
              <a:off x="1505520" y="6060240"/>
              <a:ext cx="877320" cy="927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bIns="4680" anchor="ctr" rIns="4680" tIns="4680">
              <a:noAutofit/>
            </a:bodyPr>
            <a:p>
              <a:pPr defTabSz="936000" algn="ctr">
                <a:lnSpc>
                  <a:spcPts val="298"/>
                </a:lnSpc>
              </a:pPr>
              <a:endParaRPr b="0" u="none" sz="100" strike="noStrike" lang="en-US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pic>
        <p:nvPicPr>
          <p:cNvPr descr="" name="Рисунок 19" id="171"/>
          <p:cNvPicPr/>
          <p:nvPr/>
        </p:nvPicPr>
        <p:blipFill>
          <a:blip r:embed="rId1"/>
          <a:stretch/>
        </p:blipFill>
        <p:spPr>
          <a:xfrm>
            <a:off x="2971800" y="921240"/>
            <a:ext cx="4469040" cy="900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name="Блок-схема: узел 20" id="172"/>
          <p:cNvSpPr/>
          <p:nvPr/>
        </p:nvSpPr>
        <p:spPr>
          <a:xfrm>
            <a:off x="7451200" y="939520"/>
            <a:ext cx="899640" cy="899640"/>
          </a:xfrm>
          <a:prstGeom prst="flowChartConnector">
            <a:avLst/>
          </a:prstGeom>
          <a:noFill/>
          <a:ln>
            <a:solidFill>
              <a:srgbClr val="24508c"/>
            </a:solidFill>
            <a:prstDash val="sysDot"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bIns="45000" anchor="ctr" rIns="90000" tIns="45000">
            <a:noAutofit/>
          </a:bodyPr>
          <a:p>
            <a:pPr defTabSz="936000" algn="ctr">
              <a:lnSpc>
                <a:spcPct val="100000"/>
              </a:lnSpc>
            </a:pPr>
            <a:endParaRPr b="0" u="none" sz="1840" strike="noStrike" lang="ru-RU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name="TextBox 21" id="173"/>
          <p:cNvSpPr/>
          <p:nvPr/>
        </p:nvSpPr>
        <p:spPr>
          <a:xfrm>
            <a:off x="7426200" y="1040160"/>
            <a:ext cx="990360" cy="73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spAutoFit/>
          </a:bodyPr>
          <a:p>
            <a:pPr defTabSz="936000" algn="ctr">
              <a:lnSpc>
                <a:spcPct val="100000"/>
              </a:lnSpc>
            </a:pPr>
            <a:r>
              <a:rPr b="1" u="none" sz="1400" strike="noStrike" lang="ru-RU">
                <a:solidFill>
                  <a:schemeClr val="dk1"/>
                </a:solidFill>
                <a:uFillTx/>
                <a:latin typeface="Raleway ExtraLight"/>
              </a:rPr>
              <a:t>Место</a:t>
            </a:r>
            <a:r>
              <a:rPr b="1" u="none" sz="1400" strike="noStrike" spc="300" lang="ru-RU">
                <a:solidFill>
                  <a:schemeClr val="dk1"/>
                </a:solidFill>
                <a:uFillTx/>
                <a:latin typeface="Raleway ExtraLight"/>
              </a:rPr>
              <a:t xml:space="preserve"> </a:t>
            </a:r>
            <a:r>
              <a:rPr b="1" u="none" sz="1400" strike="noStrike" lang="ru-RU">
                <a:solidFill>
                  <a:schemeClr val="dk1"/>
                </a:solidFill>
                <a:uFillTx/>
                <a:latin typeface="Raleway ExtraLight"/>
              </a:rPr>
              <a:t>логотипа</a:t>
            </a:r>
            <a:r>
              <a:rPr b="1" u="none" sz="1400" strike="noStrike" spc="100" lang="ru-RU">
                <a:solidFill>
                  <a:schemeClr val="dk1"/>
                </a:solidFill>
                <a:uFillTx/>
                <a:latin typeface="Raleway ExtraLight"/>
              </a:rPr>
              <a:t xml:space="preserve"> </a:t>
            </a:r>
            <a:r>
              <a:rPr b="1" u="none" sz="1400" strike="noStrike" lang="ru-RU">
                <a:solidFill>
                  <a:schemeClr val="dk1"/>
                </a:solidFill>
                <a:uFillTx/>
                <a:latin typeface="Raleway ExtraLight"/>
              </a:rPr>
              <a:t>ОО</a:t>
            </a:r>
            <a:endParaRPr b="0" u="none" sz="14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name="TextBox 22" id="174"/>
          <p:cNvSpPr/>
          <p:nvPr/>
        </p:nvSpPr>
        <p:spPr>
          <a:xfrm>
            <a:off x="4123560" y="2991720"/>
            <a:ext cx="9591840" cy="22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spAutoFit/>
          </a:bodyPr>
          <a:p>
            <a:pPr defTabSz="936000">
              <a:lnSpc>
                <a:spcPct val="100000"/>
              </a:lnSpc>
            </a:pPr>
            <a:r>
              <a:rPr b="1" u="none" sz="5400" strike="noStrike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Рубрика</a:t>
            </a:r>
            <a:r>
              <a:rPr b="1" u="none" sz="5400" strike="noStrike" spc="100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1" u="none" sz="5400" strike="noStrike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№5</a:t>
            </a:r>
            <a:r>
              <a:rPr b="1" u="none" sz="5400" strike="noStrike" spc="200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endParaRPr b="0" u="none" sz="5400" strike="noStrike" lang="ru-RU">
              <a:solidFill>
                <a:srgbClr val="000000"/>
              </a:solidFill>
              <a:uFillTx/>
              <a:latin typeface="Arial"/>
            </a:endParaRPr>
          </a:p>
          <a:p>
            <a:pPr defTabSz="936000">
              <a:lnSpc>
                <a:spcPct val="100000"/>
              </a:lnSpc>
            </a:pP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(см.</a:t>
            </a:r>
            <a:r>
              <a:rPr b="0" u="none" sz="4400" strike="noStrike" spc="2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варианты</a:t>
            </a:r>
            <a:r>
              <a:rPr b="0" u="none" sz="4400" strike="noStrike" spc="2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наименования</a:t>
            </a:r>
            <a:r>
              <a:rPr b="0" u="none" sz="4400" strike="noStrike" spc="2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в</a:t>
            </a:r>
            <a:r>
              <a:rPr b="0" u="none" sz="4400" strike="noStrike" spc="2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методических</a:t>
            </a:r>
            <a:r>
              <a:rPr b="0" u="none" sz="4400" strike="noStrike" spc="1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рекомендациях)</a:t>
            </a:r>
            <a:endParaRPr b="0" u="none" sz="44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name="Freeform 5" id="175"/>
          <p:cNvSpPr/>
          <p:nvPr/>
        </p:nvSpPr>
        <p:spPr>
          <a:xfrm>
            <a:off x="15336200" y="1169480"/>
            <a:ext cx="5399640" cy="5399640"/>
          </a:xfrm>
          <a:custGeom>
            <a:avLst/>
            <a:gdLst>
              <a:gd name="textAreaLeft" fmla="*/ 0 w 5399640"/>
              <a:gd name="textAreaRight" fmla="*/ 5400000 w 5399640"/>
              <a:gd name="textAreaTop" fmla="*/ 0 h 5399640"/>
              <a:gd name="textAreaBottom" fmla="*/ 5400000 h 5399640"/>
            </a:gdLst>
            <a:ahLst/>
            <a:rect r="textAreaRight" b="textAreaBottom" t="textAreaTop" l="textAreaLeft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  <a:alphaModFix amt="12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noAutofit/>
          </a:bodyPr>
          <a:p>
            <a:endParaRPr b="0" u="none" sz="18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name="Freeform 200" id="176"/>
          <p:cNvSpPr/>
          <p:nvPr/>
        </p:nvSpPr>
        <p:spPr>
          <a:xfrm>
            <a:off x="3093320" y="3499040"/>
            <a:ext cx="719640" cy="719640"/>
          </a:xfrm>
          <a:custGeom>
            <a:avLst/>
            <a:gdLst>
              <a:gd name="textAreaLeft" fmla="*/ 0 w 719640"/>
              <a:gd name="textAreaRight" fmla="*/ 720000 w 719640"/>
              <a:gd name="textAreaTop" fmla="*/ 0 h 719640"/>
              <a:gd name="textAreaBottom" fmla="*/ 720000 h 719640"/>
            </a:gdLst>
            <a:ahLst/>
            <a:rect r="textAreaRight" b="textAreaBottom" t="textAreaTop" l="textAreaLeft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3" id="177"/>
          <p:cNvSpPr/>
          <p:nvPr/>
        </p:nvSpPr>
        <p:spPr>
          <a:xfrm>
            <a:off x="13315440" y="868080"/>
            <a:ext cx="5399640" cy="5638320"/>
          </a:xfrm>
          <a:custGeom>
            <a:avLst/>
            <a:gdLst>
              <a:gd name="textAreaLeft" fmla="*/ 0 w 5399640"/>
              <a:gd name="textAreaRight" fmla="*/ 5400000 w 5399640"/>
              <a:gd name="textAreaTop" fmla="*/ 0 h 5638320"/>
              <a:gd name="textAreaBottom" fmla="*/ 5638680 h 5638320"/>
            </a:gdLst>
            <a:ahLst/>
            <a:rect r="textAreaRight" b="textAreaBottom" t="textAreaTop" l="textAreaLeft"/>
            <a:pathLst>
              <a:path w="4798872" h="5544916">
                <a:moveTo>
                  <a:pt x="0" y="0"/>
                </a:moveTo>
                <a:lnTo>
                  <a:pt x="4798872" y="0"/>
                </a:lnTo>
                <a:lnTo>
                  <a:pt x="4798872" y="5544916"/>
                </a:lnTo>
                <a:lnTo>
                  <a:pt x="0" y="554491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noAutofit/>
          </a:bodyPr>
          <a:p>
            <a:endParaRPr b="0" u="none" sz="18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name="" id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7" id="178"/>
          <p:cNvGrpSpPr/>
          <p:nvPr/>
        </p:nvGrpSpPr>
        <p:grpSpPr>
          <a:xfrm>
            <a:off x="-716760" y="4212360"/>
            <a:ext cx="2879640" cy="2879640"/>
            <a:chOff x="-716760" y="4212360"/>
            <a:chExt cx="2879640" cy="2879640"/>
          </a:xfrm>
        </p:grpSpPr>
        <p:sp>
          <p:nvSpPr>
            <p:cNvPr name="Freeform 8" id="179"/>
            <p:cNvSpPr/>
            <p:nvPr/>
          </p:nvSpPr>
          <p:spPr>
            <a:xfrm>
              <a:off x="-716760" y="4212360"/>
              <a:ext cx="2879640" cy="2879640"/>
            </a:xfrm>
            <a:custGeom>
              <a:avLst/>
              <a:gdLst>
                <a:gd name="textAreaLeft" fmla="*/ 0 w 2879640"/>
                <a:gd name="textAreaRight" fmla="*/ 2880000 w 2879640"/>
                <a:gd name="textAreaTop" fmla="*/ 0 h 2879640"/>
                <a:gd name="textAreaBottom" fmla="*/ 2880000 h 2879640"/>
              </a:gdLst>
              <a:ahLst/>
              <a:rect r="textAreaRight" b="textAreaBottom" t="textAreaTop" l="textAreaLeft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 w="0">
              <a:noFill/>
            </a:ln>
            <a:effectLst>
              <a:outerShdw rotWithShape="0" dist="37674" dir="18900000" blurRad="50760" algn="bl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bIns="45000" anchor="t" rIns="90000" tIns="45000">
              <a:noAutofit/>
            </a:bodyPr>
            <a:p>
              <a:endParaRPr b="0" u="none" sz="1800" strike="noStrike" lang="ru-RU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name="TextBox 9" id="180"/>
            <p:cNvSpPr/>
            <p:nvPr/>
          </p:nvSpPr>
          <p:spPr>
            <a:xfrm>
              <a:off x="-446760" y="4347360"/>
              <a:ext cx="2339640" cy="247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bIns="4680" anchor="ctr" rIns="4680" tIns="4680">
              <a:noAutofit/>
            </a:bodyPr>
            <a:p>
              <a:pPr defTabSz="936000" algn="ctr">
                <a:lnSpc>
                  <a:spcPts val="298"/>
                </a:lnSpc>
              </a:pPr>
              <a:endParaRPr b="0" u="none" sz="100" strike="noStrike" lang="en-US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grpSp>
        <p:nvGrpSpPr>
          <p:cNvPr name="Group 10" id="181"/>
          <p:cNvGrpSpPr/>
          <p:nvPr/>
        </p:nvGrpSpPr>
        <p:grpSpPr>
          <a:xfrm>
            <a:off x="-1346760" y="3312360"/>
            <a:ext cx="1799640" cy="1799640"/>
            <a:chOff x="-1346760" y="3312360"/>
            <a:chExt cx="1799640" cy="1799640"/>
          </a:xfrm>
        </p:grpSpPr>
        <p:sp>
          <p:nvSpPr>
            <p:cNvPr name="Freeform 11" id="182"/>
            <p:cNvSpPr/>
            <p:nvPr/>
          </p:nvSpPr>
          <p:spPr>
            <a:xfrm>
              <a:off x="-1346760" y="3312360"/>
              <a:ext cx="1799640" cy="1799640"/>
            </a:xfrm>
            <a:custGeom>
              <a:avLst/>
              <a:gdLst>
                <a:gd name="textAreaLeft" fmla="*/ 0 w 1799640"/>
                <a:gd name="textAreaRight" fmla="*/ 1800000 w 1799640"/>
                <a:gd name="textAreaTop" fmla="*/ 0 h 1799640"/>
                <a:gd name="textAreaBottom" fmla="*/ 1800000 h 1799640"/>
              </a:gdLst>
              <a:ahLst/>
              <a:rect r="textAreaRight" b="textAreaBottom" t="textAreaTop" l="textAreaLeft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f28"/>
            </a:solidFill>
            <a:ln w="0">
              <a:noFill/>
            </a:ln>
            <a:effectLst>
              <a:outerShdw rotWithShape="0" dist="37674" dir="18900000" blurRad="50760" algn="bl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bIns="45000" anchor="t" rIns="90000" tIns="45000">
              <a:noAutofit/>
            </a:bodyPr>
            <a:p>
              <a:endParaRPr b="0" u="none" sz="1800" strike="noStrike" lang="ru-RU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name="TextBox 12" id="183"/>
            <p:cNvSpPr/>
            <p:nvPr/>
          </p:nvSpPr>
          <p:spPr>
            <a:xfrm>
              <a:off x="-1177920" y="3396600"/>
              <a:ext cx="1462320" cy="1546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bIns="4680" anchor="ctr" rIns="4680" tIns="4680">
              <a:noAutofit/>
            </a:bodyPr>
            <a:p>
              <a:pPr defTabSz="936000" algn="ctr">
                <a:lnSpc>
                  <a:spcPts val="298"/>
                </a:lnSpc>
              </a:pPr>
              <a:endParaRPr b="0" u="none" sz="100" strike="noStrike" lang="en-US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grpSp>
        <p:nvGrpSpPr>
          <p:cNvPr name="Group 16" id="184"/>
          <p:cNvGrpSpPr/>
          <p:nvPr/>
        </p:nvGrpSpPr>
        <p:grpSpPr>
          <a:xfrm>
            <a:off x="1404000" y="6009480"/>
            <a:ext cx="1079640" cy="1079640"/>
            <a:chOff x="1404000" y="6009480"/>
            <a:chExt cx="1079640" cy="1079640"/>
          </a:xfrm>
        </p:grpSpPr>
        <p:sp>
          <p:nvSpPr>
            <p:cNvPr name="Freeform 17" id="185"/>
            <p:cNvSpPr/>
            <p:nvPr/>
          </p:nvSpPr>
          <p:spPr>
            <a:xfrm>
              <a:off x="1404000" y="6009480"/>
              <a:ext cx="1079640" cy="1079640"/>
            </a:xfrm>
            <a:custGeom>
              <a:avLst/>
              <a:gdLst>
                <a:gd name="textAreaLeft" fmla="*/ 0 w 1079640"/>
                <a:gd name="textAreaRight" fmla="*/ 1080000 w 1079640"/>
                <a:gd name="textAreaTop" fmla="*/ 0 h 1079640"/>
                <a:gd name="textAreaBottom" fmla="*/ 1080000 h 1079640"/>
              </a:gdLst>
              <a:ahLst/>
              <a:rect r="textAreaRight" b="textAreaBottom" t="textAreaTop" l="textAreaLeft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  <a:effectLst>
              <a:outerShdw rotWithShape="0" dist="37674" dir="2700000" blurRad="50760" algn="tl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bIns="45000" anchor="t" rIns="90000" tIns="45000">
              <a:noAutofit/>
            </a:bodyPr>
            <a:p>
              <a:endParaRPr b="0" u="none" sz="1800" strike="noStrike" lang="ru-RU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name="TextBox 18" id="186"/>
            <p:cNvSpPr/>
            <p:nvPr/>
          </p:nvSpPr>
          <p:spPr>
            <a:xfrm>
              <a:off x="1505520" y="6060240"/>
              <a:ext cx="877320" cy="927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bIns="4680" anchor="ctr" rIns="4680" tIns="4680">
              <a:noAutofit/>
            </a:bodyPr>
            <a:p>
              <a:pPr defTabSz="936000" algn="ctr">
                <a:lnSpc>
                  <a:spcPts val="298"/>
                </a:lnSpc>
              </a:pPr>
              <a:endParaRPr b="0" u="none" sz="100" strike="noStrike" lang="en-US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pic>
        <p:nvPicPr>
          <p:cNvPr descr="" name="Рисунок 19" id="187"/>
          <p:cNvPicPr/>
          <p:nvPr/>
        </p:nvPicPr>
        <p:blipFill>
          <a:blip r:embed="rId1"/>
          <a:stretch/>
        </p:blipFill>
        <p:spPr>
          <a:xfrm>
            <a:off x="2971800" y="921240"/>
            <a:ext cx="4469040" cy="900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name="Блок-схема: узел 20" id="188"/>
          <p:cNvSpPr/>
          <p:nvPr/>
        </p:nvSpPr>
        <p:spPr>
          <a:xfrm>
            <a:off x="7461200" y="949520"/>
            <a:ext cx="899640" cy="899640"/>
          </a:xfrm>
          <a:prstGeom prst="flowChartConnector">
            <a:avLst/>
          </a:prstGeom>
          <a:noFill/>
          <a:ln>
            <a:solidFill>
              <a:srgbClr val="24508c"/>
            </a:solidFill>
            <a:prstDash val="sysDot"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bIns="45000" anchor="ctr" rIns="90000" tIns="45000">
            <a:noAutofit/>
          </a:bodyPr>
          <a:p>
            <a:pPr defTabSz="936000" algn="ctr">
              <a:lnSpc>
                <a:spcPct val="100000"/>
              </a:lnSpc>
            </a:pPr>
            <a:endParaRPr b="0" u="none" sz="1840" strike="noStrike" lang="ru-RU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name="TextBox 21" id="189"/>
          <p:cNvSpPr/>
          <p:nvPr/>
        </p:nvSpPr>
        <p:spPr>
          <a:xfrm>
            <a:off x="7416200" y="1030160"/>
            <a:ext cx="990360" cy="73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spAutoFit/>
          </a:bodyPr>
          <a:p>
            <a:pPr defTabSz="936000" algn="ctr">
              <a:lnSpc>
                <a:spcPct val="100000"/>
              </a:lnSpc>
            </a:pPr>
            <a:r>
              <a:rPr b="1" u="none" sz="1400" strike="noStrike" lang="ru-RU">
                <a:solidFill>
                  <a:schemeClr val="dk1"/>
                </a:solidFill>
                <a:uFillTx/>
                <a:latin typeface="Raleway ExtraLight"/>
              </a:rPr>
              <a:t>Место</a:t>
            </a:r>
            <a:r>
              <a:rPr b="1" u="none" sz="1400" strike="noStrike" spc="200" lang="ru-RU">
                <a:solidFill>
                  <a:schemeClr val="dk1"/>
                </a:solidFill>
                <a:uFillTx/>
                <a:latin typeface="Raleway ExtraLight"/>
              </a:rPr>
              <a:t xml:space="preserve"> </a:t>
            </a:r>
            <a:r>
              <a:rPr b="1" u="none" sz="1400" strike="noStrike" lang="ru-RU">
                <a:solidFill>
                  <a:schemeClr val="dk1"/>
                </a:solidFill>
                <a:uFillTx/>
                <a:latin typeface="Raleway ExtraLight"/>
              </a:rPr>
              <a:t>логотипа</a:t>
            </a:r>
            <a:r>
              <a:rPr b="1" u="none" sz="1400" strike="noStrike" spc="100" lang="ru-RU">
                <a:solidFill>
                  <a:schemeClr val="dk1"/>
                </a:solidFill>
                <a:uFillTx/>
                <a:latin typeface="Raleway ExtraLight"/>
              </a:rPr>
              <a:t xml:space="preserve"> </a:t>
            </a:r>
            <a:r>
              <a:rPr b="1" u="none" sz="1400" strike="noStrike" lang="ru-RU">
                <a:solidFill>
                  <a:schemeClr val="dk1"/>
                </a:solidFill>
                <a:uFillTx/>
                <a:latin typeface="Raleway ExtraLight"/>
              </a:rPr>
              <a:t>ОО</a:t>
            </a:r>
            <a:endParaRPr b="0" u="none" sz="14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name="TextBox 22" id="190"/>
          <p:cNvSpPr/>
          <p:nvPr/>
        </p:nvSpPr>
        <p:spPr>
          <a:xfrm>
            <a:off x="4113560" y="2981720"/>
            <a:ext cx="9591840" cy="22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spAutoFit/>
          </a:bodyPr>
          <a:p>
            <a:pPr defTabSz="936000">
              <a:lnSpc>
                <a:spcPct val="100000"/>
              </a:lnSpc>
            </a:pPr>
            <a:r>
              <a:rPr b="1" u="none" sz="5400" strike="noStrike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Рубрика</a:t>
            </a:r>
            <a:r>
              <a:rPr b="1" u="none" sz="5400" strike="noStrike" spc="100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1" u="none" sz="5400" strike="noStrike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№6</a:t>
            </a:r>
            <a:r>
              <a:rPr b="1" u="none" sz="5400" strike="noStrike" spc="200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endParaRPr b="0" u="none" sz="5400" strike="noStrike" lang="ru-RU">
              <a:solidFill>
                <a:srgbClr val="000000"/>
              </a:solidFill>
              <a:uFillTx/>
              <a:latin typeface="Arial"/>
            </a:endParaRPr>
          </a:p>
          <a:p>
            <a:pPr defTabSz="936000">
              <a:lnSpc>
                <a:spcPct val="100000"/>
              </a:lnSpc>
            </a:pP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(см.</a:t>
            </a:r>
            <a:r>
              <a:rPr b="0" u="none" sz="4400" strike="noStrike" spc="3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варианты</a:t>
            </a:r>
            <a:r>
              <a:rPr b="0" u="none" sz="4400" strike="noStrike" spc="1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наименования</a:t>
            </a:r>
            <a:r>
              <a:rPr b="0" u="none" sz="4400" strike="noStrike" spc="3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в</a:t>
            </a:r>
            <a:r>
              <a:rPr b="0" u="none" sz="4400" strike="noStrike" spc="3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методических</a:t>
            </a:r>
            <a:r>
              <a:rPr b="0" u="none" sz="4400" strike="noStrike" spc="2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рекомендациях)</a:t>
            </a:r>
            <a:endParaRPr b="0" u="none" sz="44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name="Freeform 5" id="191"/>
          <p:cNvSpPr/>
          <p:nvPr/>
        </p:nvSpPr>
        <p:spPr>
          <a:xfrm>
            <a:off x="15326200" y="1159480"/>
            <a:ext cx="5399640" cy="5399640"/>
          </a:xfrm>
          <a:custGeom>
            <a:avLst/>
            <a:gdLst>
              <a:gd name="textAreaLeft" fmla="*/ 0 w 5399640"/>
              <a:gd name="textAreaRight" fmla="*/ 5400000 w 5399640"/>
              <a:gd name="textAreaTop" fmla="*/ 0 h 5399640"/>
              <a:gd name="textAreaBottom" fmla="*/ 5400000 h 5399640"/>
            </a:gdLst>
            <a:ahLst/>
            <a:rect r="textAreaRight" b="textAreaBottom" t="textAreaTop" l="textAreaLeft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  <a:alphaModFix amt="12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noAutofit/>
          </a:bodyPr>
          <a:p>
            <a:endParaRPr b="0" u="none" sz="18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name="Freeform 200" id="192"/>
          <p:cNvSpPr/>
          <p:nvPr/>
        </p:nvSpPr>
        <p:spPr>
          <a:xfrm>
            <a:off x="3093320" y="3499040"/>
            <a:ext cx="719640" cy="719640"/>
          </a:xfrm>
          <a:custGeom>
            <a:avLst/>
            <a:gdLst>
              <a:gd name="textAreaLeft" fmla="*/ 0 w 719640"/>
              <a:gd name="textAreaRight" fmla="*/ 720000 w 719640"/>
              <a:gd name="textAreaTop" fmla="*/ 0 h 719640"/>
              <a:gd name="textAreaBottom" fmla="*/ 720000 h 719640"/>
            </a:gdLst>
            <a:ahLst/>
            <a:rect r="textAreaRight" b="textAreaBottom" t="textAreaTop" l="textAreaLeft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3" id="193"/>
          <p:cNvSpPr/>
          <p:nvPr/>
        </p:nvSpPr>
        <p:spPr>
          <a:xfrm>
            <a:off x="13035520" y="1020160"/>
            <a:ext cx="7199640" cy="5399640"/>
          </a:xfrm>
          <a:custGeom>
            <a:avLst/>
            <a:gdLst>
              <a:gd name="textAreaLeft" fmla="*/ 0 w 7199640"/>
              <a:gd name="textAreaRight" fmla="*/ 7200000 w 7199640"/>
              <a:gd name="textAreaTop" fmla="*/ 0 h 5399640"/>
              <a:gd name="textAreaBottom" fmla="*/ 5400000 h 5399640"/>
            </a:gdLst>
            <a:ahLst/>
            <a:rect r="textAreaRight" b="textAreaBottom" t="textAreaTop" l="textAreaLeft"/>
            <a:pathLst>
              <a:path w="5775263" h="4756717">
                <a:moveTo>
                  <a:pt x="0" y="0"/>
                </a:moveTo>
                <a:lnTo>
                  <a:pt x="5775264" y="0"/>
                </a:lnTo>
                <a:lnTo>
                  <a:pt x="5775264" y="4756717"/>
                </a:lnTo>
                <a:lnTo>
                  <a:pt x="0" y="475671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noAutofit/>
          </a:bodyPr>
          <a:p>
            <a:endParaRPr b="0" u="none" sz="18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name="" id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7" id="194"/>
          <p:cNvGrpSpPr/>
          <p:nvPr/>
        </p:nvGrpSpPr>
        <p:grpSpPr>
          <a:xfrm>
            <a:off x="-716760" y="4212360"/>
            <a:ext cx="2879640" cy="2879640"/>
            <a:chOff x="-716760" y="4212360"/>
            <a:chExt cx="2879640" cy="2879640"/>
          </a:xfrm>
        </p:grpSpPr>
        <p:sp>
          <p:nvSpPr>
            <p:cNvPr name="Freeform 8" id="195"/>
            <p:cNvSpPr/>
            <p:nvPr/>
          </p:nvSpPr>
          <p:spPr>
            <a:xfrm>
              <a:off x="-716760" y="4212360"/>
              <a:ext cx="2879640" cy="2879640"/>
            </a:xfrm>
            <a:custGeom>
              <a:avLst/>
              <a:gdLst>
                <a:gd name="textAreaLeft" fmla="*/ 0 w 2879640"/>
                <a:gd name="textAreaRight" fmla="*/ 2880000 w 2879640"/>
                <a:gd name="textAreaTop" fmla="*/ 0 h 2879640"/>
                <a:gd name="textAreaBottom" fmla="*/ 2880000 h 2879640"/>
              </a:gdLst>
              <a:ahLst/>
              <a:rect r="textAreaRight" b="textAreaBottom" t="textAreaTop" l="textAreaLeft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 w="0">
              <a:noFill/>
            </a:ln>
            <a:effectLst>
              <a:outerShdw rotWithShape="0" dist="37674" dir="18900000" blurRad="50760" algn="bl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bIns="45000" anchor="t" rIns="90000" tIns="45000">
              <a:noAutofit/>
            </a:bodyPr>
            <a:p>
              <a:endParaRPr b="0" u="none" sz="1800" strike="noStrike" lang="ru-RU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name="TextBox 9" id="196"/>
            <p:cNvSpPr/>
            <p:nvPr/>
          </p:nvSpPr>
          <p:spPr>
            <a:xfrm>
              <a:off x="-446760" y="4347360"/>
              <a:ext cx="2339640" cy="247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bIns="4680" anchor="ctr" rIns="4680" tIns="4680">
              <a:noAutofit/>
            </a:bodyPr>
            <a:p>
              <a:pPr defTabSz="936000" algn="ctr">
                <a:lnSpc>
                  <a:spcPts val="298"/>
                </a:lnSpc>
              </a:pPr>
              <a:endParaRPr b="0" u="none" sz="100" strike="noStrike" lang="en-US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grpSp>
        <p:nvGrpSpPr>
          <p:cNvPr name="Group 10" id="197"/>
          <p:cNvGrpSpPr/>
          <p:nvPr/>
        </p:nvGrpSpPr>
        <p:grpSpPr>
          <a:xfrm>
            <a:off x="-1346760" y="3312360"/>
            <a:ext cx="1799640" cy="1799640"/>
            <a:chOff x="-1346760" y="3312360"/>
            <a:chExt cx="1799640" cy="1799640"/>
          </a:xfrm>
        </p:grpSpPr>
        <p:sp>
          <p:nvSpPr>
            <p:cNvPr name="Freeform 11" id="198"/>
            <p:cNvSpPr/>
            <p:nvPr/>
          </p:nvSpPr>
          <p:spPr>
            <a:xfrm>
              <a:off x="-1346760" y="3312360"/>
              <a:ext cx="1799640" cy="1799640"/>
            </a:xfrm>
            <a:custGeom>
              <a:avLst/>
              <a:gdLst>
                <a:gd name="textAreaLeft" fmla="*/ 0 w 1799640"/>
                <a:gd name="textAreaRight" fmla="*/ 1800000 w 1799640"/>
                <a:gd name="textAreaTop" fmla="*/ 0 h 1799640"/>
                <a:gd name="textAreaBottom" fmla="*/ 1800000 h 1799640"/>
              </a:gdLst>
              <a:ahLst/>
              <a:rect r="textAreaRight" b="textAreaBottom" t="textAreaTop" l="textAreaLeft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f28"/>
            </a:solidFill>
            <a:ln w="0">
              <a:noFill/>
            </a:ln>
            <a:effectLst>
              <a:outerShdw rotWithShape="0" dist="37674" dir="18900000" blurRad="50760" algn="bl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bIns="45000" anchor="t" rIns="90000" tIns="45000">
              <a:noAutofit/>
            </a:bodyPr>
            <a:p>
              <a:endParaRPr b="0" u="none" sz="1800" strike="noStrike" lang="ru-RU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name="TextBox 12" id="199"/>
            <p:cNvSpPr/>
            <p:nvPr/>
          </p:nvSpPr>
          <p:spPr>
            <a:xfrm>
              <a:off x="-1177920" y="3396600"/>
              <a:ext cx="1462320" cy="1546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bIns="4680" anchor="ctr" rIns="4680" tIns="4680">
              <a:noAutofit/>
            </a:bodyPr>
            <a:p>
              <a:pPr defTabSz="936000" algn="ctr">
                <a:lnSpc>
                  <a:spcPts val="298"/>
                </a:lnSpc>
              </a:pPr>
              <a:endParaRPr b="0" u="none" sz="100" strike="noStrike" lang="en-US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grpSp>
        <p:nvGrpSpPr>
          <p:cNvPr name="Group 16" id="200"/>
          <p:cNvGrpSpPr/>
          <p:nvPr/>
        </p:nvGrpSpPr>
        <p:grpSpPr>
          <a:xfrm>
            <a:off x="1404000" y="6009480"/>
            <a:ext cx="1079640" cy="1079640"/>
            <a:chOff x="1404000" y="6009480"/>
            <a:chExt cx="1079640" cy="1079640"/>
          </a:xfrm>
        </p:grpSpPr>
        <p:sp>
          <p:nvSpPr>
            <p:cNvPr name="Freeform 17" id="201"/>
            <p:cNvSpPr/>
            <p:nvPr/>
          </p:nvSpPr>
          <p:spPr>
            <a:xfrm>
              <a:off x="1404000" y="6009480"/>
              <a:ext cx="1079640" cy="1079640"/>
            </a:xfrm>
            <a:custGeom>
              <a:avLst/>
              <a:gdLst>
                <a:gd name="textAreaLeft" fmla="*/ 0 w 1079640"/>
                <a:gd name="textAreaRight" fmla="*/ 1080000 w 1079640"/>
                <a:gd name="textAreaTop" fmla="*/ 0 h 1079640"/>
                <a:gd name="textAreaBottom" fmla="*/ 1080000 h 1079640"/>
              </a:gdLst>
              <a:ahLst/>
              <a:rect r="textAreaRight" b="textAreaBottom" t="textAreaTop" l="textAreaLeft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  <a:effectLst>
              <a:outerShdw rotWithShape="0" dist="37674" dir="2700000" blurRad="50760" algn="tl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bIns="45000" anchor="t" rIns="90000" tIns="45000">
              <a:noAutofit/>
            </a:bodyPr>
            <a:p>
              <a:endParaRPr b="0" u="none" sz="1800" strike="noStrike" lang="ru-RU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name="TextBox 18" id="202"/>
            <p:cNvSpPr/>
            <p:nvPr/>
          </p:nvSpPr>
          <p:spPr>
            <a:xfrm>
              <a:off x="1505520" y="6060240"/>
              <a:ext cx="877320" cy="927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bIns="4680" anchor="ctr" rIns="4680" tIns="4680">
              <a:noAutofit/>
            </a:bodyPr>
            <a:p>
              <a:pPr defTabSz="936000" algn="ctr">
                <a:lnSpc>
                  <a:spcPts val="298"/>
                </a:lnSpc>
              </a:pPr>
              <a:endParaRPr b="0" u="none" sz="100" strike="noStrike" lang="en-US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pic>
        <p:nvPicPr>
          <p:cNvPr descr="" name="Рисунок 19" id="203"/>
          <p:cNvPicPr/>
          <p:nvPr/>
        </p:nvPicPr>
        <p:blipFill>
          <a:blip r:embed="rId1"/>
          <a:stretch/>
        </p:blipFill>
        <p:spPr>
          <a:xfrm>
            <a:off x="2971800" y="921240"/>
            <a:ext cx="4469040" cy="900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name="Блок-схема: узел 20" id="204"/>
          <p:cNvSpPr/>
          <p:nvPr/>
        </p:nvSpPr>
        <p:spPr>
          <a:xfrm>
            <a:off x="7471200" y="959520"/>
            <a:ext cx="899640" cy="899640"/>
          </a:xfrm>
          <a:prstGeom prst="flowChartConnector">
            <a:avLst/>
          </a:prstGeom>
          <a:noFill/>
          <a:ln>
            <a:solidFill>
              <a:srgbClr val="24508c"/>
            </a:solidFill>
            <a:prstDash val="sysDot"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bIns="45000" anchor="ctr" rIns="90000" tIns="45000">
            <a:noAutofit/>
          </a:bodyPr>
          <a:p>
            <a:pPr defTabSz="936000" algn="ctr">
              <a:lnSpc>
                <a:spcPct val="100000"/>
              </a:lnSpc>
            </a:pPr>
            <a:endParaRPr b="0" u="none" sz="1840" strike="noStrike" lang="ru-RU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name="TextBox 21" id="205"/>
          <p:cNvSpPr/>
          <p:nvPr/>
        </p:nvSpPr>
        <p:spPr>
          <a:xfrm>
            <a:off x="7406200" y="1020160"/>
            <a:ext cx="990360" cy="73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spAutoFit/>
          </a:bodyPr>
          <a:p>
            <a:pPr defTabSz="936000" algn="ctr">
              <a:lnSpc>
                <a:spcPct val="100000"/>
              </a:lnSpc>
            </a:pPr>
            <a:r>
              <a:rPr b="1" u="none" sz="1400" strike="noStrike" lang="ru-RU">
                <a:solidFill>
                  <a:schemeClr val="dk1"/>
                </a:solidFill>
                <a:uFillTx/>
                <a:latin typeface="Raleway ExtraLight"/>
              </a:rPr>
              <a:t>Место</a:t>
            </a:r>
            <a:r>
              <a:rPr b="1" u="none" sz="1400" strike="noStrike" spc="100" lang="ru-RU">
                <a:solidFill>
                  <a:schemeClr val="dk1"/>
                </a:solidFill>
                <a:uFillTx/>
                <a:latin typeface="Raleway ExtraLight"/>
              </a:rPr>
              <a:t xml:space="preserve"> </a:t>
            </a:r>
            <a:r>
              <a:rPr b="1" u="none" sz="1400" strike="noStrike" lang="ru-RU">
                <a:solidFill>
                  <a:schemeClr val="dk1"/>
                </a:solidFill>
                <a:uFillTx/>
                <a:latin typeface="Raleway ExtraLight"/>
              </a:rPr>
              <a:t>логотипа</a:t>
            </a:r>
            <a:r>
              <a:rPr b="1" u="none" sz="1400" strike="noStrike" spc="200" lang="ru-RU">
                <a:solidFill>
                  <a:schemeClr val="dk1"/>
                </a:solidFill>
                <a:uFillTx/>
                <a:latin typeface="Raleway ExtraLight"/>
              </a:rPr>
              <a:t xml:space="preserve"> </a:t>
            </a:r>
            <a:r>
              <a:rPr b="1" u="none" sz="1400" strike="noStrike" lang="ru-RU">
                <a:solidFill>
                  <a:schemeClr val="dk1"/>
                </a:solidFill>
                <a:uFillTx/>
                <a:latin typeface="Raleway ExtraLight"/>
              </a:rPr>
              <a:t>ОО</a:t>
            </a:r>
            <a:endParaRPr b="0" u="none" sz="14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name="TextBox 22" id="206"/>
          <p:cNvSpPr/>
          <p:nvPr/>
        </p:nvSpPr>
        <p:spPr>
          <a:xfrm>
            <a:off x="4123560" y="2991720"/>
            <a:ext cx="9591840" cy="22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spAutoFit/>
          </a:bodyPr>
          <a:p>
            <a:pPr defTabSz="936000">
              <a:lnSpc>
                <a:spcPct val="100000"/>
              </a:lnSpc>
            </a:pPr>
            <a:r>
              <a:rPr b="1" u="none" sz="5400" strike="noStrike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Рубрика</a:t>
            </a:r>
            <a:r>
              <a:rPr b="1" u="none" sz="5400" strike="noStrike" spc="100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1" u="none" sz="5400" strike="noStrike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№7</a:t>
            </a:r>
            <a:r>
              <a:rPr b="1" u="none" sz="5400" strike="noStrike" spc="200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endParaRPr b="0" u="none" sz="5400" strike="noStrike" lang="ru-RU">
              <a:solidFill>
                <a:srgbClr val="000000"/>
              </a:solidFill>
              <a:uFillTx/>
              <a:latin typeface="Arial"/>
            </a:endParaRPr>
          </a:p>
          <a:p>
            <a:pPr defTabSz="936000">
              <a:lnSpc>
                <a:spcPct val="100000"/>
              </a:lnSpc>
            </a:pP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(см.</a:t>
            </a:r>
            <a:r>
              <a:rPr b="0" u="none" sz="4400" strike="noStrike" spc="1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варианты</a:t>
            </a:r>
            <a:r>
              <a:rPr b="0" u="none" sz="4400" strike="noStrike" spc="1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наименования</a:t>
            </a:r>
            <a:r>
              <a:rPr b="0" u="none" sz="4400" strike="noStrike" spc="3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в</a:t>
            </a:r>
            <a:r>
              <a:rPr b="0" u="none" sz="4400" strike="noStrike" spc="3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методических</a:t>
            </a:r>
            <a:r>
              <a:rPr b="0" u="none" sz="4400" strike="noStrike" spc="1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рекомендациях)</a:t>
            </a:r>
            <a:endParaRPr b="0" u="none" sz="44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name="Freeform 5" id="207"/>
          <p:cNvSpPr/>
          <p:nvPr/>
        </p:nvSpPr>
        <p:spPr>
          <a:xfrm>
            <a:off x="15336200" y="1169480"/>
            <a:ext cx="5399640" cy="5399640"/>
          </a:xfrm>
          <a:custGeom>
            <a:avLst/>
            <a:gdLst>
              <a:gd name="textAreaLeft" fmla="*/ 0 w 5399640"/>
              <a:gd name="textAreaRight" fmla="*/ 5400000 w 5399640"/>
              <a:gd name="textAreaTop" fmla="*/ 0 h 5399640"/>
              <a:gd name="textAreaBottom" fmla="*/ 5400000 h 5399640"/>
            </a:gdLst>
            <a:ahLst/>
            <a:rect r="textAreaRight" b="textAreaBottom" t="textAreaTop" l="textAreaLeft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  <a:alphaModFix amt="12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noAutofit/>
          </a:bodyPr>
          <a:p>
            <a:endParaRPr b="0" u="none" sz="18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name="Freeform 200" id="208"/>
          <p:cNvSpPr/>
          <p:nvPr/>
        </p:nvSpPr>
        <p:spPr>
          <a:xfrm>
            <a:off x="3103320" y="3509040"/>
            <a:ext cx="719640" cy="719640"/>
          </a:xfrm>
          <a:custGeom>
            <a:avLst/>
            <a:gdLst>
              <a:gd name="textAreaLeft" fmla="*/ 0 w 719640"/>
              <a:gd name="textAreaRight" fmla="*/ 720000 w 719640"/>
              <a:gd name="textAreaTop" fmla="*/ 0 h 719640"/>
              <a:gd name="textAreaBottom" fmla="*/ 720000 h 719640"/>
            </a:gdLst>
            <a:ahLst/>
            <a:rect r="textAreaRight" b="textAreaBottom" t="textAreaTop" l="textAreaLeft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3" id="209"/>
          <p:cNvSpPr/>
          <p:nvPr/>
        </p:nvSpPr>
        <p:spPr>
          <a:xfrm>
            <a:off x="13346120" y="1066520"/>
            <a:ext cx="7199640" cy="5399640"/>
          </a:xfrm>
          <a:custGeom>
            <a:avLst/>
            <a:gdLst>
              <a:gd name="textAreaLeft" fmla="*/ 0 w 7199640"/>
              <a:gd name="textAreaRight" fmla="*/ 7200000 w 7199640"/>
              <a:gd name="textAreaTop" fmla="*/ 0 h 5399640"/>
              <a:gd name="textAreaBottom" fmla="*/ 5400000 h 5399640"/>
            </a:gdLst>
            <a:ahLst/>
            <a:rect r="textAreaRight" b="textAreaBottom" t="textAreaTop" l="textAreaLeft"/>
            <a:pathLst>
              <a:path w="7003305" h="4736781">
                <a:moveTo>
                  <a:pt x="0" y="0"/>
                </a:moveTo>
                <a:lnTo>
                  <a:pt x="7003305" y="0"/>
                </a:lnTo>
                <a:lnTo>
                  <a:pt x="7003305" y="4736781"/>
                </a:lnTo>
                <a:lnTo>
                  <a:pt x="0" y="473678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noAutofit/>
          </a:bodyPr>
          <a:p>
            <a:endParaRPr b="0" u="none" sz="18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name="" id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7" id="210"/>
          <p:cNvGrpSpPr/>
          <p:nvPr/>
        </p:nvGrpSpPr>
        <p:grpSpPr>
          <a:xfrm>
            <a:off x="-716760" y="4212360"/>
            <a:ext cx="2879640" cy="2879640"/>
            <a:chOff x="-716760" y="4212360"/>
            <a:chExt cx="2879640" cy="2879640"/>
          </a:xfrm>
        </p:grpSpPr>
        <p:sp>
          <p:nvSpPr>
            <p:cNvPr name="Freeform 8" id="211"/>
            <p:cNvSpPr/>
            <p:nvPr/>
          </p:nvSpPr>
          <p:spPr>
            <a:xfrm>
              <a:off x="-716760" y="4212360"/>
              <a:ext cx="2879640" cy="2879640"/>
            </a:xfrm>
            <a:custGeom>
              <a:avLst/>
              <a:gdLst>
                <a:gd name="textAreaLeft" fmla="*/ 0 w 2879640"/>
                <a:gd name="textAreaRight" fmla="*/ 2880000 w 2879640"/>
                <a:gd name="textAreaTop" fmla="*/ 0 h 2879640"/>
                <a:gd name="textAreaBottom" fmla="*/ 2880000 h 2879640"/>
              </a:gdLst>
              <a:ahLst/>
              <a:rect r="textAreaRight" b="textAreaBottom" t="textAreaTop" l="textAreaLeft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 w="0">
              <a:noFill/>
            </a:ln>
            <a:effectLst>
              <a:outerShdw rotWithShape="0" dist="37674" dir="18900000" blurRad="50760" algn="bl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bIns="45000" anchor="t" rIns="90000" tIns="45000">
              <a:noAutofit/>
            </a:bodyPr>
            <a:p>
              <a:endParaRPr b="0" u="none" sz="1800" strike="noStrike" lang="ru-RU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name="TextBox 9" id="212"/>
            <p:cNvSpPr/>
            <p:nvPr/>
          </p:nvSpPr>
          <p:spPr>
            <a:xfrm>
              <a:off x="-446760" y="4347360"/>
              <a:ext cx="2339640" cy="247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bIns="4680" anchor="ctr" rIns="4680" tIns="4680">
              <a:noAutofit/>
            </a:bodyPr>
            <a:p>
              <a:pPr defTabSz="936000" algn="ctr">
                <a:lnSpc>
                  <a:spcPts val="298"/>
                </a:lnSpc>
              </a:pPr>
              <a:endParaRPr b="0" u="none" sz="100" strike="noStrike" lang="en-US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grpSp>
        <p:nvGrpSpPr>
          <p:cNvPr name="Group 10" id="213"/>
          <p:cNvGrpSpPr/>
          <p:nvPr/>
        </p:nvGrpSpPr>
        <p:grpSpPr>
          <a:xfrm>
            <a:off x="-1346760" y="3312360"/>
            <a:ext cx="1799640" cy="1799640"/>
            <a:chOff x="-1346760" y="3312360"/>
            <a:chExt cx="1799640" cy="1799640"/>
          </a:xfrm>
        </p:grpSpPr>
        <p:sp>
          <p:nvSpPr>
            <p:cNvPr name="Freeform 11" id="214"/>
            <p:cNvSpPr/>
            <p:nvPr/>
          </p:nvSpPr>
          <p:spPr>
            <a:xfrm>
              <a:off x="-1346760" y="3312360"/>
              <a:ext cx="1799640" cy="1799640"/>
            </a:xfrm>
            <a:custGeom>
              <a:avLst/>
              <a:gdLst>
                <a:gd name="textAreaLeft" fmla="*/ 0 w 1799640"/>
                <a:gd name="textAreaRight" fmla="*/ 1800000 w 1799640"/>
                <a:gd name="textAreaTop" fmla="*/ 0 h 1799640"/>
                <a:gd name="textAreaBottom" fmla="*/ 1800000 h 1799640"/>
              </a:gdLst>
              <a:ahLst/>
              <a:rect r="textAreaRight" b="textAreaBottom" t="textAreaTop" l="textAreaLeft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f28"/>
            </a:solidFill>
            <a:ln w="0">
              <a:noFill/>
            </a:ln>
            <a:effectLst>
              <a:outerShdw rotWithShape="0" dist="37674" dir="18900000" blurRad="50760" algn="bl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bIns="45000" anchor="t" rIns="90000" tIns="45000">
              <a:noAutofit/>
            </a:bodyPr>
            <a:p>
              <a:endParaRPr b="0" u="none" sz="1800" strike="noStrike" lang="ru-RU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name="TextBox 12" id="215"/>
            <p:cNvSpPr/>
            <p:nvPr/>
          </p:nvSpPr>
          <p:spPr>
            <a:xfrm>
              <a:off x="-1177920" y="3396600"/>
              <a:ext cx="1462320" cy="1546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bIns="4680" anchor="ctr" rIns="4680" tIns="4680">
              <a:noAutofit/>
            </a:bodyPr>
            <a:p>
              <a:pPr defTabSz="936000" algn="ctr">
                <a:lnSpc>
                  <a:spcPts val="298"/>
                </a:lnSpc>
              </a:pPr>
              <a:endParaRPr b="0" u="none" sz="100" strike="noStrike" lang="en-US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grpSp>
        <p:nvGrpSpPr>
          <p:cNvPr name="Group 16" id="216"/>
          <p:cNvGrpSpPr/>
          <p:nvPr/>
        </p:nvGrpSpPr>
        <p:grpSpPr>
          <a:xfrm>
            <a:off x="1404000" y="6009480"/>
            <a:ext cx="1079640" cy="1079640"/>
            <a:chOff x="1404000" y="6009480"/>
            <a:chExt cx="1079640" cy="1079640"/>
          </a:xfrm>
        </p:grpSpPr>
        <p:sp>
          <p:nvSpPr>
            <p:cNvPr name="Freeform 17" id="217"/>
            <p:cNvSpPr/>
            <p:nvPr/>
          </p:nvSpPr>
          <p:spPr>
            <a:xfrm>
              <a:off x="1404000" y="6009480"/>
              <a:ext cx="1079640" cy="1079640"/>
            </a:xfrm>
            <a:custGeom>
              <a:avLst/>
              <a:gdLst>
                <a:gd name="textAreaLeft" fmla="*/ 0 w 1079640"/>
                <a:gd name="textAreaRight" fmla="*/ 1080000 w 1079640"/>
                <a:gd name="textAreaTop" fmla="*/ 0 h 1079640"/>
                <a:gd name="textAreaBottom" fmla="*/ 1080000 h 1079640"/>
              </a:gdLst>
              <a:ahLst/>
              <a:rect r="textAreaRight" b="textAreaBottom" t="textAreaTop" l="textAreaLeft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  <a:effectLst>
              <a:outerShdw rotWithShape="0" dist="37674" dir="2700000" blurRad="50760" algn="tl">
                <a:srgbClr val="000000">
                  <a:alpha val="4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bIns="45000" anchor="t" rIns="90000" tIns="45000">
              <a:noAutofit/>
            </a:bodyPr>
            <a:p>
              <a:endParaRPr b="0" u="none" sz="1800" strike="noStrike" lang="ru-RU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name="TextBox 18" id="218"/>
            <p:cNvSpPr/>
            <p:nvPr/>
          </p:nvSpPr>
          <p:spPr>
            <a:xfrm>
              <a:off x="1505520" y="6060240"/>
              <a:ext cx="877320" cy="927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" bIns="4680" anchor="ctr" rIns="4680" tIns="4680">
              <a:noAutofit/>
            </a:bodyPr>
            <a:p>
              <a:pPr defTabSz="936000" algn="ctr">
                <a:lnSpc>
                  <a:spcPts val="298"/>
                </a:lnSpc>
              </a:pPr>
              <a:endParaRPr b="0" u="none" sz="100" strike="noStrike" lang="en-US">
                <a:solidFill>
                  <a:schemeClr val="dk1"/>
                </a:solidFill>
                <a:uFillTx/>
                <a:latin typeface="Calibri"/>
              </a:endParaRPr>
            </a:p>
          </p:txBody>
        </p:sp>
      </p:grpSp>
      <p:pic>
        <p:nvPicPr>
          <p:cNvPr descr="" name="Рисунок 19" id="219"/>
          <p:cNvPicPr/>
          <p:nvPr/>
        </p:nvPicPr>
        <p:blipFill>
          <a:blip r:embed="rId1"/>
          <a:stretch/>
        </p:blipFill>
        <p:spPr>
          <a:xfrm>
            <a:off x="2971800" y="921240"/>
            <a:ext cx="4469040" cy="900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name="Блок-схема: узел 20" id="220"/>
          <p:cNvSpPr/>
          <p:nvPr/>
        </p:nvSpPr>
        <p:spPr>
          <a:xfrm>
            <a:off x="7451200" y="939520"/>
            <a:ext cx="899640" cy="899640"/>
          </a:xfrm>
          <a:prstGeom prst="flowChartConnector">
            <a:avLst/>
          </a:prstGeom>
          <a:noFill/>
          <a:ln>
            <a:solidFill>
              <a:srgbClr val="24508c"/>
            </a:solidFill>
            <a:prstDash val="sysDot"/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bIns="45000" anchor="ctr" rIns="90000" tIns="45000">
            <a:noAutofit/>
          </a:bodyPr>
          <a:p>
            <a:pPr defTabSz="936000" algn="ctr">
              <a:lnSpc>
                <a:spcPct val="100000"/>
              </a:lnSpc>
            </a:pPr>
            <a:endParaRPr b="0" u="none" sz="1840" strike="noStrike" lang="ru-RU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name="TextBox 21" id="221"/>
          <p:cNvSpPr/>
          <p:nvPr/>
        </p:nvSpPr>
        <p:spPr>
          <a:xfrm>
            <a:off x="7406200" y="1020160"/>
            <a:ext cx="990360" cy="73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spAutoFit/>
          </a:bodyPr>
          <a:p>
            <a:pPr defTabSz="936000" algn="ctr">
              <a:lnSpc>
                <a:spcPct val="100000"/>
              </a:lnSpc>
            </a:pPr>
            <a:r>
              <a:rPr b="1" u="none" sz="1400" strike="noStrike" lang="ru-RU">
                <a:solidFill>
                  <a:schemeClr val="dk1"/>
                </a:solidFill>
                <a:uFillTx/>
                <a:latin typeface="Raleway ExtraLight"/>
              </a:rPr>
              <a:t>Место</a:t>
            </a:r>
            <a:r>
              <a:rPr b="1" u="none" sz="1400" strike="noStrike" spc="300" lang="ru-RU">
                <a:solidFill>
                  <a:schemeClr val="dk1"/>
                </a:solidFill>
                <a:uFillTx/>
                <a:latin typeface="Raleway ExtraLight"/>
              </a:rPr>
              <a:t xml:space="preserve"> </a:t>
            </a:r>
            <a:r>
              <a:rPr b="1" u="none" sz="1400" strike="noStrike" lang="ru-RU">
                <a:solidFill>
                  <a:schemeClr val="dk1"/>
                </a:solidFill>
                <a:uFillTx/>
                <a:latin typeface="Raleway ExtraLight"/>
              </a:rPr>
              <a:t>логотипа</a:t>
            </a:r>
            <a:r>
              <a:rPr b="1" u="none" sz="1400" strike="noStrike" spc="100" lang="ru-RU">
                <a:solidFill>
                  <a:schemeClr val="dk1"/>
                </a:solidFill>
                <a:uFillTx/>
                <a:latin typeface="Raleway ExtraLight"/>
              </a:rPr>
              <a:t xml:space="preserve"> </a:t>
            </a:r>
            <a:r>
              <a:rPr b="1" u="none" sz="1400" strike="noStrike" lang="ru-RU">
                <a:solidFill>
                  <a:schemeClr val="dk1"/>
                </a:solidFill>
                <a:uFillTx/>
                <a:latin typeface="Raleway ExtraLight"/>
              </a:rPr>
              <a:t>ОО</a:t>
            </a:r>
            <a:endParaRPr b="0" u="none" sz="14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name="TextBox 22" id="222"/>
          <p:cNvSpPr/>
          <p:nvPr/>
        </p:nvSpPr>
        <p:spPr>
          <a:xfrm>
            <a:off x="4123560" y="2991720"/>
            <a:ext cx="9591840" cy="22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spAutoFit/>
          </a:bodyPr>
          <a:p>
            <a:pPr defTabSz="936000">
              <a:lnSpc>
                <a:spcPct val="100000"/>
              </a:lnSpc>
            </a:pPr>
            <a:r>
              <a:rPr b="1" u="none" sz="5400" strike="noStrike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Рубрика</a:t>
            </a:r>
            <a:r>
              <a:rPr b="1" u="none" sz="5400" strike="noStrike" spc="100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1" u="none" sz="5400" strike="noStrike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№8</a:t>
            </a:r>
            <a:r>
              <a:rPr b="1" u="none" sz="5400" strike="noStrike" spc="300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endParaRPr b="0" u="none" sz="5400" strike="noStrike" lang="ru-RU">
              <a:solidFill>
                <a:srgbClr val="000000"/>
              </a:solidFill>
              <a:uFillTx/>
              <a:latin typeface="Arial"/>
            </a:endParaRPr>
          </a:p>
          <a:p>
            <a:pPr defTabSz="936000">
              <a:lnSpc>
                <a:spcPct val="100000"/>
              </a:lnSpc>
            </a:pP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(см.</a:t>
            </a:r>
            <a:r>
              <a:rPr b="0" u="none" sz="4400" strike="noStrike" spc="2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варианты</a:t>
            </a:r>
            <a:r>
              <a:rPr b="0" u="none" sz="4400" strike="noStrike" spc="2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наименования</a:t>
            </a:r>
            <a:r>
              <a:rPr b="0" u="none" sz="4400" strike="noStrike" spc="1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в</a:t>
            </a:r>
            <a:r>
              <a:rPr b="0" u="none" sz="4400" strike="noStrike" spc="3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методических</a:t>
            </a:r>
            <a:r>
              <a:rPr b="0" u="none" sz="4400" strike="noStrike" spc="200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 xml:space="preserve"> </a:t>
            </a:r>
            <a:r>
              <a:rPr b="0" u="none" sz="4400" strike="noStrike" i="1" lang="ru-RU">
                <a:solidFill>
                  <a:srgbClr val="1d447d"/>
                </a:solidFill>
                <a:uFillTx/>
                <a:latin typeface="Raleway"/>
                <a:ea typeface="Times New Roman"/>
              </a:rPr>
              <a:t>рекомендациях)</a:t>
            </a:r>
            <a:endParaRPr b="0" u="none" sz="44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name="Freeform 5" id="223"/>
          <p:cNvSpPr/>
          <p:nvPr/>
        </p:nvSpPr>
        <p:spPr>
          <a:xfrm>
            <a:off x="15346200" y="1179480"/>
            <a:ext cx="5399640" cy="5399640"/>
          </a:xfrm>
          <a:custGeom>
            <a:avLst/>
            <a:gdLst>
              <a:gd name="textAreaLeft" fmla="*/ 0 w 5399640"/>
              <a:gd name="textAreaRight" fmla="*/ 5400000 w 5399640"/>
              <a:gd name="textAreaTop" fmla="*/ 0 h 5399640"/>
              <a:gd name="textAreaBottom" fmla="*/ 5400000 h 5399640"/>
            </a:gdLst>
            <a:ahLst/>
            <a:rect r="textAreaRight" b="textAreaBottom" t="textAreaTop" l="textAreaLeft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  <a:alphaModFix amt="12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noAutofit/>
          </a:bodyPr>
          <a:p>
            <a:endParaRPr b="0" u="none" sz="18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name="Freeform 200" id="224"/>
          <p:cNvSpPr/>
          <p:nvPr/>
        </p:nvSpPr>
        <p:spPr>
          <a:xfrm>
            <a:off x="3083320" y="3489040"/>
            <a:ext cx="719640" cy="719640"/>
          </a:xfrm>
          <a:custGeom>
            <a:avLst/>
            <a:gdLst>
              <a:gd name="textAreaLeft" fmla="*/ 0 w 719640"/>
              <a:gd name="textAreaRight" fmla="*/ 720000 w 719640"/>
              <a:gd name="textAreaTop" fmla="*/ 0 h 719640"/>
              <a:gd name="textAreaBottom" fmla="*/ 720000 h 719640"/>
            </a:gdLst>
            <a:ahLst/>
            <a:rect r="textAreaRight" b="textAreaBottom" t="textAreaTop" l="textAreaLeft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rgbClr val="1d447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bIns="65160" anchor="ctr" rIns="129960" wrap="none" tIns="65160">
            <a:noAutofit/>
          </a:bodyPr>
          <a:p>
            <a:pPr defTabSz="936000">
              <a:lnSpc>
                <a:spcPct val="100000"/>
              </a:lnSpc>
            </a:pPr>
            <a:endParaRPr b="0" u="none" sz="2620" strike="noStrike" lang="en-US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name="Freeform 3" id="225"/>
          <p:cNvSpPr/>
          <p:nvPr/>
        </p:nvSpPr>
        <p:spPr>
          <a:xfrm>
            <a:off x="13167200" y="1030160"/>
            <a:ext cx="7199640" cy="5399640"/>
          </a:xfrm>
          <a:custGeom>
            <a:avLst/>
            <a:gdLst>
              <a:gd name="textAreaLeft" fmla="*/ 0 w 7199640"/>
              <a:gd name="textAreaRight" fmla="*/ 7200000 w 7199640"/>
              <a:gd name="textAreaTop" fmla="*/ 0 h 5399640"/>
              <a:gd name="textAreaBottom" fmla="*/ 5400000 h 5399640"/>
            </a:gdLst>
            <a:ahLst/>
            <a:rect r="textAreaRight" b="textAreaBottom" t="textAreaTop" l="textAreaLeft"/>
            <a:pathLst>
              <a:path w="6114441" h="4958256">
                <a:moveTo>
                  <a:pt x="0" y="0"/>
                </a:moveTo>
                <a:lnTo>
                  <a:pt x="6114441" y="0"/>
                </a:lnTo>
                <a:lnTo>
                  <a:pt x="6114441" y="4958256"/>
                </a:lnTo>
                <a:lnTo>
                  <a:pt x="0" y="495825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bIns="45000" anchor="t" rIns="90000" tIns="45000">
            <a:noAutofit/>
          </a:bodyPr>
          <a:p>
            <a:endParaRPr b="0" u="none" sz="1800" strike="noStrike" lang="ru-RU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Application>LibreOffice/24.8.4.2$Linux_X86_64 LibreOffice_project/480$Build-2</Application>
  <AppVersion>15.0000</AppVersion>
  <Words>890</Words>
  <Paragraphs>117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Роман</dc:creator>
  <dc:description/>
  <dc:identifier>DAGlUTrXwgg</dc:identifier>
  <dc:language>ru-RU</dc:language>
  <cp:lastModifiedBy>Чулпан Махмутова</cp:lastModifiedBy>
  <dcterms:modified xsi:type="dcterms:W3CDTF">2026-06-17T11:02:56Z</dcterms:modified>
  <cp:revision>4</cp:revision>
  <dc:subject/>
  <dc:title>Blue and White Illustrative Marketing Plan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14</vt:i4>
  </property>
  <property fmtid="{D5CDD505-2E9C-101B-9397-08002B2CF9AE}" pid="3" name="PresentationFormat">
    <vt:lpwstr>Произвольный</vt:lpwstr>
  </property>
  <property fmtid="{D5CDD505-2E9C-101B-9397-08002B2CF9AE}" pid="4" name="Slides">
    <vt:i4>15</vt:i4>
  </property>
</Properties>
</file>